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2064" y="8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3A33-BDA6-4C36-9407-DCAD803620DA}" type="datetimeFigureOut">
              <a:rPr lang="ru-RU" smtClean="0"/>
              <a:t>01.09.2023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F900-C220-44F7-83ED-8E49AFAE78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5127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3A33-BDA6-4C36-9407-DCAD803620DA}" type="datetimeFigureOut">
              <a:rPr lang="ru-RU" smtClean="0"/>
              <a:t>01.09.2023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F900-C220-44F7-83ED-8E49AFAE78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051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3A33-BDA6-4C36-9407-DCAD803620DA}" type="datetimeFigureOut">
              <a:rPr lang="ru-RU" smtClean="0"/>
              <a:t>01.09.2023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F900-C220-44F7-83ED-8E49AFAE78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7851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3A33-BDA6-4C36-9407-DCAD803620DA}" type="datetimeFigureOut">
              <a:rPr lang="ru-RU" smtClean="0"/>
              <a:t>01.09.2023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F900-C220-44F7-83ED-8E49AFAE78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221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3A33-BDA6-4C36-9407-DCAD803620DA}" type="datetimeFigureOut">
              <a:rPr lang="ru-RU" smtClean="0"/>
              <a:t>01.09.2023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F900-C220-44F7-83ED-8E49AFAE78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450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3A33-BDA6-4C36-9407-DCAD803620DA}" type="datetimeFigureOut">
              <a:rPr lang="ru-RU" smtClean="0"/>
              <a:t>01.09.2023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F900-C220-44F7-83ED-8E49AFAE78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4258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3A33-BDA6-4C36-9407-DCAD803620DA}" type="datetimeFigureOut">
              <a:rPr lang="ru-RU" smtClean="0"/>
              <a:t>01.09.2023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F900-C220-44F7-83ED-8E49AFAE78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9015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3A33-BDA6-4C36-9407-DCAD803620DA}" type="datetimeFigureOut">
              <a:rPr lang="ru-RU" smtClean="0"/>
              <a:t>01.09.2023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F900-C220-44F7-83ED-8E49AFAE78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940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3A33-BDA6-4C36-9407-DCAD803620DA}" type="datetimeFigureOut">
              <a:rPr lang="ru-RU" smtClean="0"/>
              <a:t>01.09.2023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F900-C220-44F7-83ED-8E49AFAE78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130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3A33-BDA6-4C36-9407-DCAD803620DA}" type="datetimeFigureOut">
              <a:rPr lang="ru-RU" smtClean="0"/>
              <a:t>01.09.2023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F900-C220-44F7-83ED-8E49AFAE78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002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3A33-BDA6-4C36-9407-DCAD803620DA}" type="datetimeFigureOut">
              <a:rPr lang="ru-RU" smtClean="0"/>
              <a:t>01.09.2023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F900-C220-44F7-83ED-8E49AFAE78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143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53A33-BDA6-4C36-9407-DCAD803620DA}" type="datetimeFigureOut">
              <a:rPr lang="ru-RU" smtClean="0"/>
              <a:t>01.09.2023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3AF900-C220-44F7-83ED-8E49AFAE78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584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503" y="91440"/>
            <a:ext cx="6635932" cy="9705703"/>
          </a:xfrm>
          <a:prstGeom prst="roundRect">
            <a:avLst>
              <a:gd name="adj" fmla="val 5867"/>
            </a:avLst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31073" y="2687504"/>
            <a:ext cx="6217920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70C0"/>
                </a:solidFill>
                <a:latin typeface="Arial Black" panose="020B0A04020102020204" pitchFamily="34" charset="0"/>
              </a:rPr>
              <a:t>Уважаемые коллеги</a:t>
            </a:r>
            <a:r>
              <a:rPr lang="ru-RU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!</a:t>
            </a:r>
          </a:p>
          <a:p>
            <a:pPr algn="ctr"/>
            <a:endParaRPr lang="ru-RU" sz="2000" dirty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ВАРМСУ подготовила свежий выпуск «Муниципального вестника»</a:t>
            </a:r>
          </a:p>
          <a:p>
            <a:pPr algn="ctr"/>
            <a:endParaRPr lang="ru-RU" sz="2000" dirty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Всероссийская ассоциация развития местного самоуправления в рамках взаимодействия с региональными Советами муниципальных образований опубликовала выпуск №20 информационного дайджеста «Муниципальный </a:t>
            </a:r>
            <a:r>
              <a:rPr lang="ru-RU" sz="20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вестник»</a:t>
            </a:r>
            <a:endParaRPr lang="ru-RU" sz="2000" dirty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algn="ctr"/>
            <a:endParaRPr lang="ru-RU" sz="2000" dirty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20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Так </a:t>
            </a:r>
            <a:r>
              <a:rPr lang="ru-RU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же редакция Вестника открыта для диалога и ждет предложения для публикаций в новых номерах.  </a:t>
            </a:r>
            <a:endParaRPr lang="ru-RU" sz="2000" dirty="0" smtClean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20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Вместе </a:t>
            </a:r>
            <a:r>
              <a:rPr lang="ru-RU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мы сможем сделать журнал интересным широкому кругу читателей. </a:t>
            </a:r>
            <a:r>
              <a:rPr lang="ru-RU" sz="20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Свои </a:t>
            </a:r>
            <a:r>
              <a:rPr lang="ru-RU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идеи публикаций просим направлять куратору </a:t>
            </a:r>
            <a:r>
              <a:rPr lang="ru-RU" sz="20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Вашего федерального округа.</a:t>
            </a:r>
          </a:p>
          <a:p>
            <a:pPr algn="ctr"/>
            <a:endParaRPr lang="ru-RU" sz="2000" dirty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20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Надеемся </a:t>
            </a:r>
            <a:r>
              <a:rPr lang="ru-RU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на плодотворное сотрудничество. </a:t>
            </a:r>
            <a:endParaRPr lang="ru-RU" sz="2000" dirty="0" smtClean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algn="ctr"/>
            <a:endParaRPr lang="ru-RU" sz="2000" dirty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2000" i="1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С </a:t>
            </a:r>
            <a:r>
              <a:rPr lang="ru-RU" sz="2000" i="1" dirty="0">
                <a:solidFill>
                  <a:srgbClr val="0070C0"/>
                </a:solidFill>
                <a:latin typeface="Arial Narrow" panose="020B0606020202030204" pitchFamily="34" charset="0"/>
              </a:rPr>
              <a:t>уважением, </a:t>
            </a:r>
            <a:r>
              <a:rPr lang="ru-RU" sz="2000" i="1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Всероссийская ассоциация развития местного самоуправления</a:t>
            </a:r>
            <a:endParaRPr lang="ru-RU" sz="2000" i="1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634" y="535667"/>
            <a:ext cx="1828799" cy="1836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8348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2002</TotalTime>
  <Words>83</Words>
  <Application>Microsoft Office PowerPoint</Application>
  <PresentationFormat>Лист A4 (210x297 мм)</PresentationFormat>
  <Paragraphs>12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Arial</vt:lpstr>
      <vt:lpstr>Arial Black</vt:lpstr>
      <vt:lpstr>Arial Narrow</vt:lpstr>
      <vt:lpstr>Calibri</vt:lpstr>
      <vt:lpstr>Calibri Light</vt:lpstr>
      <vt:lpstr>Тема Office</vt:lpstr>
      <vt:lpstr>Презентация PowerPoint</vt:lpstr>
    </vt:vector>
  </TitlesOfParts>
  <Company>ВПП "Единая Россия"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Корниенко Антон Андреевич</dc:creator>
  <cp:lastModifiedBy>Холина Елена Юрьевна</cp:lastModifiedBy>
  <cp:revision>8</cp:revision>
  <cp:lastPrinted>2022-08-24T07:00:00Z</cp:lastPrinted>
  <dcterms:created xsi:type="dcterms:W3CDTF">2022-07-14T07:50:58Z</dcterms:created>
  <dcterms:modified xsi:type="dcterms:W3CDTF">2023-09-01T06:10:27Z</dcterms:modified>
</cp:coreProperties>
</file>