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1D099E-41E0-42DC-A960-F6009EEADC55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25957E-3196-4066-8897-C8A9E49C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735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25957E-3196-4066-8897-C8A9E49C9419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076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179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555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440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360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645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16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321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431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495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86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F15DE-D7AF-4C35-82E1-0CDEFD18961B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137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45113" y="428017"/>
            <a:ext cx="8129473" cy="256810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solidFill>
                  <a:srgbClr val="C00000"/>
                </a:solidFill>
              </a:rPr>
              <a:t>Популяризация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национального проекта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65216" y="2626468"/>
            <a:ext cx="9309370" cy="1766639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«Малое и среднее предпринимательство и поддержка индивидуальной предпринимательской инициативы»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47" y="38911"/>
            <a:ext cx="2785963" cy="2655652"/>
          </a:xfrm>
          <a:prstGeom prst="rect">
            <a:avLst/>
          </a:prstGeo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6164094" y="5045412"/>
            <a:ext cx="5596646" cy="1647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Клюева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Ольга Владимировна,</a:t>
            </a:r>
          </a:p>
          <a:p>
            <a:pPr>
              <a:spcBef>
                <a:spcPts val="0"/>
              </a:spcBef>
            </a:pP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начальник отдела по связям с общественностью</a:t>
            </a:r>
          </a:p>
          <a:p>
            <a:pPr>
              <a:spcBef>
                <a:spcPts val="0"/>
              </a:spcBef>
            </a:pP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8 927 198 82 88</a:t>
            </a:r>
          </a:p>
          <a:p>
            <a:pPr>
              <a:spcBef>
                <a:spcPts val="0"/>
              </a:spcBef>
            </a:pPr>
            <a:r>
              <a:rPr 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press-secretary@mbrm.ru</a:t>
            </a:r>
            <a:endParaRPr lang="ru-RU" sz="1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spcBef>
                <a:spcPts val="0"/>
              </a:spcBef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177046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6322978" y="365125"/>
            <a:ext cx="5030821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+mn-lt"/>
              </a:rPr>
              <a:t>АКТУАЛЬНЫЕ НОВОСТИ</a:t>
            </a:r>
            <a:endParaRPr lang="ru-RU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425"/>
            <a:ext cx="5849938" cy="3897313"/>
          </a:xfrm>
        </p:spPr>
      </p:pic>
      <p:sp>
        <p:nvSpPr>
          <p:cNvPr id="7" name="Прямоугольник 6"/>
          <p:cNvSpPr/>
          <p:nvPr/>
        </p:nvSpPr>
        <p:spPr>
          <a:xfrm>
            <a:off x="110562" y="499028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cap="all" dirty="0" smtClean="0">
                <a:solidFill>
                  <a:srgbClr val="C00000"/>
                </a:solidFill>
                <a:effectLst/>
                <a:latin typeface="Circe"/>
              </a:rPr>
              <a:t>В МОРДОВИИ СТАРТОВАЛО ОБУЧЕНИЕ В «ШКОЛЕ СОЦИАЛЬНОГО ПРЕДПРИНИМАТЕЛЬСТВА»</a:t>
            </a:r>
            <a:endParaRPr lang="ru-RU" b="0" i="0" cap="all" dirty="0">
              <a:solidFill>
                <a:srgbClr val="C00000"/>
              </a:solidFill>
              <a:effectLst/>
              <a:latin typeface="Circe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562" y="2976665"/>
            <a:ext cx="5605321" cy="3735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789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883613" cy="1171845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+mn-lt"/>
              </a:rPr>
              <a:t>История успеха</a:t>
            </a:r>
            <a:endParaRPr lang="ru-RU" sz="5400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369" y="365125"/>
            <a:ext cx="4840710" cy="322587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023369" y="3591004"/>
            <a:ext cx="4840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cap="all" dirty="0" smtClean="0">
                <a:solidFill>
                  <a:srgbClr val="C00000"/>
                </a:solidFill>
                <a:effectLst/>
              </a:rPr>
              <a:t>МЕДОВЫЙ БИЗНЕС: ИСТОРИЯ УСПЕХА СЕМЕЙНОЙ ПАРЫ КРУПНОВЫХ</a:t>
            </a:r>
            <a:endParaRPr lang="ru-RU" b="0" i="0" cap="all" dirty="0">
              <a:solidFill>
                <a:srgbClr val="C00000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78" y="1300696"/>
            <a:ext cx="4733706" cy="315457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79378" y="4455267"/>
            <a:ext cx="47337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 этом соль: социальный бизнес предпринимателя из Мордовии помогает детям-инвалидам</a:t>
            </a:r>
            <a:endParaRPr lang="ru-RU" b="1" i="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476" y="4316243"/>
            <a:ext cx="4082374" cy="255148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446850" y="5174316"/>
            <a:ext cx="34172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0" cap="all" dirty="0" smtClean="0">
                <a:solidFill>
                  <a:srgbClr val="C00000"/>
                </a:solidFill>
                <a:effectLst/>
              </a:rPr>
              <a:t>ПЕЧИ МОРДОВСКИХ ПРЕДПРИНИМАТЕЛЕЙ ЖОЧКИНЫХ ИЗ АРДАТОВСКОГО РАЙОНА ОТПРАВИЛИСЬ НА ДОНБАСС</a:t>
            </a:r>
            <a:endParaRPr lang="ru-RU" i="0" cap="all" dirty="0"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95606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2754" y="423490"/>
            <a:ext cx="10515600" cy="3029828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>
                <a:solidFill>
                  <a:srgbClr val="FFC000"/>
                </a:solidFill>
              </a:rPr>
              <a:t>📲</a:t>
            </a:r>
            <a:r>
              <a:rPr lang="ru-RU" sz="3600" dirty="0" smtClean="0"/>
              <a:t> </a:t>
            </a:r>
            <a:r>
              <a:rPr lang="ru-RU" sz="3600" dirty="0"/>
              <a:t>Сервисы Центра «Мой бизнес» Республики Мордовия</a:t>
            </a:r>
            <a:r>
              <a:rPr lang="ru-RU" sz="3600" dirty="0" smtClean="0"/>
              <a:t>:</a:t>
            </a:r>
            <a:br>
              <a:rPr lang="ru-RU" sz="3600" dirty="0" smtClean="0"/>
            </a:b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• сайт: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https://mbrm.ru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/</a:t>
            </a: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• </a:t>
            </a:r>
            <a:r>
              <a:rPr lang="ru-RU" sz="3600" dirty="0" err="1">
                <a:solidFill>
                  <a:srgbClr val="FF0000"/>
                </a:solidFill>
              </a:rPr>
              <a:t>telegram</a:t>
            </a:r>
            <a:r>
              <a:rPr lang="ru-RU" sz="3600" dirty="0">
                <a:solidFill>
                  <a:srgbClr val="FF0000"/>
                </a:solidFill>
              </a:rPr>
              <a:t>-канал: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https://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t.me/moibizrm</a:t>
            </a: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• </a:t>
            </a:r>
            <a:r>
              <a:rPr lang="ru-RU" sz="3600" dirty="0" err="1">
                <a:solidFill>
                  <a:srgbClr val="FF0000"/>
                </a:solidFill>
              </a:rPr>
              <a:t>Вконтакте</a:t>
            </a:r>
            <a:r>
              <a:rPr lang="ru-RU" sz="3600" dirty="0">
                <a:solidFill>
                  <a:srgbClr val="FF0000"/>
                </a:solidFill>
              </a:rPr>
              <a:t>: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https://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vk.com/moi.biz.mordovia</a:t>
            </a: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• Одноклассники: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https://ok.ru/group/70000000937035</a:t>
            </a: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135" y="4426041"/>
            <a:ext cx="6053847" cy="208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1310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72</Words>
  <Application>Microsoft Office PowerPoint</Application>
  <PresentationFormat>Широкоэкранный</PresentationFormat>
  <Paragraphs>15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Circe</vt:lpstr>
      <vt:lpstr>Тема Office</vt:lpstr>
      <vt:lpstr>     Популяризация национального проекта </vt:lpstr>
      <vt:lpstr>АКТУАЛЬНЫЕ НОВОСТИ</vt:lpstr>
      <vt:lpstr>История успеха</vt:lpstr>
      <vt:lpstr>      📲 Сервисы Центра «Мой бизнес» Республики Мордовия:  • сайт: https://mbrm.ru/ • telegram-канал: https://t.me/moibizrm • Вконтакте: https://vk.com/moi.biz.mordovia • Одноклассники: https://ok.ru/group/70000000937035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Популяризация национального проекта </dc:title>
  <dc:creator>Viki</dc:creator>
  <cp:lastModifiedBy>Viki</cp:lastModifiedBy>
  <cp:revision>16</cp:revision>
  <dcterms:created xsi:type="dcterms:W3CDTF">2023-02-14T18:17:22Z</dcterms:created>
  <dcterms:modified xsi:type="dcterms:W3CDTF">2023-02-14T20:30:39Z</dcterms:modified>
</cp:coreProperties>
</file>