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17.07.2021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17.07.2021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17.07.2021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17.07.2021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18.07.2021</a:t>
            </a:r>
            <a:r>
              <a:rPr lang="ru-RU" sz="900" dirty="0" smtClean="0">
                <a:solidFill>
                  <a:prstClr val="white"/>
                </a:solidFill>
              </a:rPr>
              <a:t>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61492" y="2840434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42360" y="298303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3560639" y="3073706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33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3798752" y="3071003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dirty="0" smtClean="0">
                <a:solidFill>
                  <a:prstClr val="black"/>
                </a:solidFill>
              </a:rPr>
              <a:t>17</a:t>
            </a:r>
            <a:endParaRPr lang="ru-RU" sz="500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4087109" y="2931198"/>
            <a:ext cx="333919" cy="20420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400" kern="0" dirty="0" smtClean="0">
                <a:solidFill>
                  <a:prstClr val="black"/>
                </a:solidFill>
              </a:rPr>
              <a:t>33</a:t>
            </a:r>
            <a:endParaRPr lang="ru-RU" sz="400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4344414" y="2922788"/>
            <a:ext cx="402715" cy="21959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500" kern="0" smtClean="0">
                <a:solidFill>
                  <a:prstClr val="black"/>
                </a:solidFill>
              </a:rPr>
              <a:t>17</a:t>
            </a:r>
            <a:endParaRPr lang="ru-RU" sz="5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18.07.2021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4861" y="681604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18.07.2021</a:t>
            </a:r>
            <a:r>
              <a:rPr lang="ru-RU" sz="900" dirty="0" smtClean="0"/>
              <a:t>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33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32751" y="67496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11:20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17.07.2021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Борискин Р.С..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552218</TotalTime>
  <Words>347</Words>
  <Application>Microsoft Office PowerPoint</Application>
  <PresentationFormat>Произвольный</PresentationFormat>
  <Paragraphs>102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24492</cp:revision>
  <cp:lastPrinted>2019-02-25T12:02:24Z</cp:lastPrinted>
  <dcterms:created xsi:type="dcterms:W3CDTF">2014-09-08T13:21:12Z</dcterms:created>
  <dcterms:modified xsi:type="dcterms:W3CDTF">2021-07-17T08:42:04Z</dcterms:modified>
</cp:coreProperties>
</file>