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17" r:id="rId1"/>
  </p:sldMasterIdLst>
  <p:notesMasterIdLst>
    <p:notesMasterId r:id="rId5"/>
  </p:notesMasterIdLst>
  <p:handoutMasterIdLst>
    <p:handoutMasterId r:id="rId6"/>
  </p:handoutMasterIdLst>
  <p:sldIdLst>
    <p:sldId id="381" r:id="rId2"/>
    <p:sldId id="382" r:id="rId3"/>
    <p:sldId id="383" r:id="rId4"/>
  </p:sldIdLst>
  <p:sldSz cx="10333038" cy="8208963"/>
  <p:notesSz cx="9944100" cy="6805613"/>
  <p:defaultTextStyle>
    <a:defPPr>
      <a:defRPr lang="ru-RU"/>
    </a:defPPr>
    <a:lvl1pPr marL="0" algn="l" defTabSz="10594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9714" algn="l" defTabSz="10594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59426" algn="l" defTabSz="10594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89141" algn="l" defTabSz="10594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18853" algn="l" defTabSz="10594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48566" algn="l" defTabSz="10594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78279" algn="l" defTabSz="10594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07992" algn="l" defTabSz="10594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37707" algn="l" defTabSz="10594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075" userDrawn="1">
          <p15:clr>
            <a:srgbClr val="A4A3A4"/>
          </p15:clr>
        </p15:guide>
        <p15:guide id="3" orient="horz" pos="517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FF"/>
    <a:srgbClr val="FFFF00"/>
    <a:srgbClr val="00FF00"/>
    <a:srgbClr val="FF33CC"/>
    <a:srgbClr val="181DF8"/>
    <a:srgbClr val="FF9999"/>
    <a:srgbClr val="4ADFE6"/>
    <a:srgbClr val="3DF353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04" autoAdjust="0"/>
    <p:restoredTop sz="96130" autoAdjust="0"/>
  </p:normalViewPr>
  <p:slideViewPr>
    <p:cSldViewPr snapToGrid="0">
      <p:cViewPr varScale="1">
        <p:scale>
          <a:sx n="94" d="100"/>
          <a:sy n="94" d="100"/>
        </p:scale>
        <p:origin x="1818" y="84"/>
      </p:cViewPr>
      <p:guideLst>
        <p:guide pos="3075"/>
        <p:guide orient="horz" pos="5171"/>
      </p:guideLst>
    </p:cSldViewPr>
  </p:slideViewPr>
  <p:outlineViewPr>
    <p:cViewPr>
      <p:scale>
        <a:sx n="66" d="100"/>
        <a:sy n="66" d="100"/>
      </p:scale>
      <p:origin x="0" y="0"/>
    </p:cViewPr>
  </p:outlineViewPr>
  <p:notesTextViewPr>
    <p:cViewPr>
      <p:scale>
        <a:sx n="400" d="100"/>
        <a:sy n="4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2" y="153"/>
            <a:ext cx="4309407" cy="34091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2615" y="153"/>
            <a:ext cx="4309407" cy="34091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2" y="6464726"/>
            <a:ext cx="4309407" cy="34091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2615" y="6464726"/>
            <a:ext cx="4309407" cy="34091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49"/>
            <a:ext cx="4309109" cy="341464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2840" y="49"/>
            <a:ext cx="4309109" cy="341464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27425" y="850900"/>
            <a:ext cx="2889250" cy="2295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4564" y="3275221"/>
            <a:ext cx="7955279" cy="2679710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464288"/>
            <a:ext cx="4309109" cy="341462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2840" y="6464288"/>
            <a:ext cx="4309109" cy="341462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10594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9714" algn="l" defTabSz="10594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59426" algn="l" defTabSz="10594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89141" algn="l" defTabSz="10594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18853" algn="l" defTabSz="10594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48566" algn="l" defTabSz="10594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78279" algn="l" defTabSz="10594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07992" algn="l" defTabSz="10594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37707" algn="l" defTabSz="10594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48063" y="842963"/>
            <a:ext cx="2860675" cy="2273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4978" y="1343458"/>
            <a:ext cx="8783082" cy="2857935"/>
          </a:xfrm>
        </p:spPr>
        <p:txBody>
          <a:bodyPr anchor="b"/>
          <a:lstStyle>
            <a:lvl1pPr algn="ctr">
              <a:defRPr sz="6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1632" y="4311606"/>
            <a:ext cx="7749779" cy="1981932"/>
          </a:xfrm>
        </p:spPr>
        <p:txBody>
          <a:bodyPr/>
          <a:lstStyle>
            <a:lvl1pPr marL="0" indent="0" algn="ctr">
              <a:buNone/>
              <a:defRPr sz="2700"/>
            </a:lvl1pPr>
            <a:lvl2pPr marL="516594" indent="0" algn="ctr">
              <a:buNone/>
              <a:defRPr sz="2300"/>
            </a:lvl2pPr>
            <a:lvl3pPr marL="1033186" indent="0" algn="ctr">
              <a:buNone/>
              <a:defRPr sz="2100"/>
            </a:lvl3pPr>
            <a:lvl4pPr marL="1549779" indent="0" algn="ctr">
              <a:buNone/>
              <a:defRPr sz="1900"/>
            </a:lvl4pPr>
            <a:lvl5pPr marL="2066370" indent="0" algn="ctr">
              <a:buNone/>
              <a:defRPr sz="1900"/>
            </a:lvl5pPr>
            <a:lvl6pPr marL="2582962" indent="0" algn="ctr">
              <a:buNone/>
              <a:defRPr sz="1900"/>
            </a:lvl6pPr>
            <a:lvl7pPr marL="3099556" indent="0" algn="ctr">
              <a:buNone/>
              <a:defRPr sz="1900"/>
            </a:lvl7pPr>
            <a:lvl8pPr marL="3616149" indent="0" algn="ctr">
              <a:buNone/>
              <a:defRPr sz="1900"/>
            </a:lvl8pPr>
            <a:lvl9pPr marL="4132742" indent="0" algn="ctr">
              <a:buNone/>
              <a:defRPr sz="19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C8632-C3E7-49F7-8AC2-0F3B7FF7F61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226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BB9C-38B9-4990-8234-50C335FF56E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922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5015" y="2046542"/>
            <a:ext cx="8912245" cy="3414700"/>
          </a:xfrm>
        </p:spPr>
        <p:txBody>
          <a:bodyPr anchor="b"/>
          <a:lstStyle>
            <a:lvl1pPr>
              <a:defRPr sz="6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5015" y="5493548"/>
            <a:ext cx="8912245" cy="1795710"/>
          </a:xfrm>
        </p:spPr>
        <p:txBody>
          <a:bodyPr/>
          <a:lstStyle>
            <a:lvl1pPr marL="0" indent="0">
              <a:buNone/>
              <a:defRPr sz="2700">
                <a:solidFill>
                  <a:schemeClr val="tx1"/>
                </a:solidFill>
              </a:defRPr>
            </a:lvl1pPr>
            <a:lvl2pPr marL="516594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03318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5497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066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258296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0995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36161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13274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B5C07-D729-4765-B658-CBC287F351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351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0396" y="2185256"/>
            <a:ext cx="4391541" cy="5208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31103" y="2185256"/>
            <a:ext cx="4391541" cy="5208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7DCBB-9EE9-48EB-9382-BB971AEF67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115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742" y="437055"/>
            <a:ext cx="8912245" cy="15866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1743" y="2012338"/>
            <a:ext cx="4371359" cy="98621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6594" indent="0">
              <a:buNone/>
              <a:defRPr sz="2300" b="1"/>
            </a:lvl2pPr>
            <a:lvl3pPr marL="1033186" indent="0">
              <a:buNone/>
              <a:defRPr sz="2100" b="1"/>
            </a:lvl3pPr>
            <a:lvl4pPr marL="1549779" indent="0">
              <a:buNone/>
              <a:defRPr sz="1900" b="1"/>
            </a:lvl4pPr>
            <a:lvl5pPr marL="2066370" indent="0">
              <a:buNone/>
              <a:defRPr sz="1900" b="1"/>
            </a:lvl5pPr>
            <a:lvl6pPr marL="2582962" indent="0">
              <a:buNone/>
              <a:defRPr sz="1900" b="1"/>
            </a:lvl6pPr>
            <a:lvl7pPr marL="3099556" indent="0">
              <a:buNone/>
              <a:defRPr sz="1900" b="1"/>
            </a:lvl7pPr>
            <a:lvl8pPr marL="3616149" indent="0">
              <a:buNone/>
              <a:defRPr sz="1900" b="1"/>
            </a:lvl8pPr>
            <a:lvl9pPr marL="4132742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1743" y="2998552"/>
            <a:ext cx="4371359" cy="441041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31103" y="2012338"/>
            <a:ext cx="4392887" cy="98621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6594" indent="0">
              <a:buNone/>
              <a:defRPr sz="2300" b="1"/>
            </a:lvl2pPr>
            <a:lvl3pPr marL="1033186" indent="0">
              <a:buNone/>
              <a:defRPr sz="2100" b="1"/>
            </a:lvl3pPr>
            <a:lvl4pPr marL="1549779" indent="0">
              <a:buNone/>
              <a:defRPr sz="1900" b="1"/>
            </a:lvl4pPr>
            <a:lvl5pPr marL="2066370" indent="0">
              <a:buNone/>
              <a:defRPr sz="1900" b="1"/>
            </a:lvl5pPr>
            <a:lvl6pPr marL="2582962" indent="0">
              <a:buNone/>
              <a:defRPr sz="1900" b="1"/>
            </a:lvl6pPr>
            <a:lvl7pPr marL="3099556" indent="0">
              <a:buNone/>
              <a:defRPr sz="1900" b="1"/>
            </a:lvl7pPr>
            <a:lvl8pPr marL="3616149" indent="0">
              <a:buNone/>
              <a:defRPr sz="1900" b="1"/>
            </a:lvl8pPr>
            <a:lvl9pPr marL="4132742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31103" y="2998552"/>
            <a:ext cx="4392887" cy="441041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F2DF9-0C99-402E-A29B-79D47C97E22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375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88907-C54A-4434-B345-A1CA98D6318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3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AF6F3-6C7A-4AB5-8AB8-C787B1E3FB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15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742" y="547264"/>
            <a:ext cx="3332674" cy="1915425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2887" y="1181943"/>
            <a:ext cx="5231100" cy="5833684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1742" y="2462689"/>
            <a:ext cx="3332674" cy="4562436"/>
          </a:xfrm>
        </p:spPr>
        <p:txBody>
          <a:bodyPr/>
          <a:lstStyle>
            <a:lvl1pPr marL="0" indent="0">
              <a:buNone/>
              <a:defRPr sz="1900"/>
            </a:lvl1pPr>
            <a:lvl2pPr marL="516594" indent="0">
              <a:buNone/>
              <a:defRPr sz="1600"/>
            </a:lvl2pPr>
            <a:lvl3pPr marL="1033186" indent="0">
              <a:buNone/>
              <a:defRPr sz="1400"/>
            </a:lvl3pPr>
            <a:lvl4pPr marL="1549779" indent="0">
              <a:buNone/>
              <a:defRPr sz="1200"/>
            </a:lvl4pPr>
            <a:lvl5pPr marL="2066370" indent="0">
              <a:buNone/>
              <a:defRPr sz="1200"/>
            </a:lvl5pPr>
            <a:lvl6pPr marL="2582962" indent="0">
              <a:buNone/>
              <a:defRPr sz="1200"/>
            </a:lvl6pPr>
            <a:lvl7pPr marL="3099556" indent="0">
              <a:buNone/>
              <a:defRPr sz="1200"/>
            </a:lvl7pPr>
            <a:lvl8pPr marL="3616149" indent="0">
              <a:buNone/>
              <a:defRPr sz="1200"/>
            </a:lvl8pPr>
            <a:lvl9pPr marL="4132742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F2BA2-E48D-4602-BA8E-A03584B1399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598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742" y="547264"/>
            <a:ext cx="3332674" cy="1915425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92887" y="1181943"/>
            <a:ext cx="5231100" cy="5833684"/>
          </a:xfrm>
        </p:spPr>
        <p:txBody>
          <a:bodyPr anchor="t"/>
          <a:lstStyle>
            <a:lvl1pPr marL="0" indent="0">
              <a:buNone/>
              <a:defRPr sz="3600"/>
            </a:lvl1pPr>
            <a:lvl2pPr marL="516594" indent="0">
              <a:buNone/>
              <a:defRPr sz="3100"/>
            </a:lvl2pPr>
            <a:lvl3pPr marL="1033186" indent="0">
              <a:buNone/>
              <a:defRPr sz="2700"/>
            </a:lvl3pPr>
            <a:lvl4pPr marL="1549779" indent="0">
              <a:buNone/>
              <a:defRPr sz="2300"/>
            </a:lvl4pPr>
            <a:lvl5pPr marL="2066370" indent="0">
              <a:buNone/>
              <a:defRPr sz="2300"/>
            </a:lvl5pPr>
            <a:lvl6pPr marL="2582962" indent="0">
              <a:buNone/>
              <a:defRPr sz="2300"/>
            </a:lvl6pPr>
            <a:lvl7pPr marL="3099556" indent="0">
              <a:buNone/>
              <a:defRPr sz="2300"/>
            </a:lvl7pPr>
            <a:lvl8pPr marL="3616149" indent="0">
              <a:buNone/>
              <a:defRPr sz="2300"/>
            </a:lvl8pPr>
            <a:lvl9pPr marL="4132742" indent="0">
              <a:buNone/>
              <a:defRPr sz="23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1742" y="2462689"/>
            <a:ext cx="3332674" cy="4562436"/>
          </a:xfrm>
        </p:spPr>
        <p:txBody>
          <a:bodyPr/>
          <a:lstStyle>
            <a:lvl1pPr marL="0" indent="0">
              <a:buNone/>
              <a:defRPr sz="1900"/>
            </a:lvl1pPr>
            <a:lvl2pPr marL="516594" indent="0">
              <a:buNone/>
              <a:defRPr sz="1600"/>
            </a:lvl2pPr>
            <a:lvl3pPr marL="1033186" indent="0">
              <a:buNone/>
              <a:defRPr sz="1400"/>
            </a:lvl3pPr>
            <a:lvl4pPr marL="1549779" indent="0">
              <a:buNone/>
              <a:defRPr sz="1200"/>
            </a:lvl4pPr>
            <a:lvl5pPr marL="2066370" indent="0">
              <a:buNone/>
              <a:defRPr sz="1200"/>
            </a:lvl5pPr>
            <a:lvl6pPr marL="2582962" indent="0">
              <a:buNone/>
              <a:defRPr sz="1200"/>
            </a:lvl6pPr>
            <a:lvl7pPr marL="3099556" indent="0">
              <a:buNone/>
              <a:defRPr sz="1200"/>
            </a:lvl7pPr>
            <a:lvl8pPr marL="3616149" indent="0">
              <a:buNone/>
              <a:defRPr sz="1200"/>
            </a:lvl8pPr>
            <a:lvl9pPr marL="4132742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F69D-F1BE-4786-A384-907DE08AC6B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040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F456B-19DB-4F30-ACA3-F44E55C6B60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112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4583" y="437051"/>
            <a:ext cx="2228061" cy="695671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0399" y="437051"/>
            <a:ext cx="6555021" cy="69567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6860F-F60B-4300-9D04-054163F7821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512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0399" y="437055"/>
            <a:ext cx="8912245" cy="1586687"/>
          </a:xfrm>
          <a:prstGeom prst="rect">
            <a:avLst/>
          </a:prstGeom>
        </p:spPr>
        <p:txBody>
          <a:bodyPr vert="horz" lIns="91432" tIns="45717" rIns="91432" bIns="45717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0399" y="2185256"/>
            <a:ext cx="8912245" cy="5208512"/>
          </a:xfrm>
          <a:prstGeom prst="rect">
            <a:avLst/>
          </a:prstGeom>
        </p:spPr>
        <p:txBody>
          <a:bodyPr vert="horz" lIns="91432" tIns="45717" rIns="91432" bIns="45717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0396" y="7608497"/>
            <a:ext cx="2324934" cy="437051"/>
          </a:xfrm>
          <a:prstGeom prst="rect">
            <a:avLst/>
          </a:prstGeom>
        </p:spPr>
        <p:txBody>
          <a:bodyPr vert="horz" lIns="91432" tIns="45717" rIns="91432" bIns="45717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99B11-B530-4D12-B16B-7E39BAE919F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03.06.2021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2819" y="7608497"/>
            <a:ext cx="3487400" cy="437051"/>
          </a:xfrm>
          <a:prstGeom prst="rect">
            <a:avLst/>
          </a:prstGeom>
        </p:spPr>
        <p:txBody>
          <a:bodyPr vert="horz" lIns="91432" tIns="45717" rIns="91432" bIns="45717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97708" y="7608497"/>
            <a:ext cx="2324934" cy="437051"/>
          </a:xfrm>
          <a:prstGeom prst="rect">
            <a:avLst/>
          </a:prstGeom>
        </p:spPr>
        <p:txBody>
          <a:bodyPr vert="horz" lIns="91432" tIns="45717" rIns="91432" bIns="45717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838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8" r:id="rId1"/>
    <p:sldLayoutId id="2147484019" r:id="rId2"/>
    <p:sldLayoutId id="2147484020" r:id="rId3"/>
    <p:sldLayoutId id="2147484021" r:id="rId4"/>
    <p:sldLayoutId id="2147484022" r:id="rId5"/>
    <p:sldLayoutId id="2147484023" r:id="rId6"/>
    <p:sldLayoutId id="2147484024" r:id="rId7"/>
    <p:sldLayoutId id="2147484025" r:id="rId8"/>
    <p:sldLayoutId id="2147484026" r:id="rId9"/>
    <p:sldLayoutId id="2147484027" r:id="rId10"/>
    <p:sldLayoutId id="2147484028" r:id="rId11"/>
  </p:sldLayoutIdLst>
  <p:hf hdr="0" ftr="0" dt="0"/>
  <p:txStyles>
    <p:titleStyle>
      <a:lvl1pPr algn="l" defTabSz="1033186" rtl="0" eaLnBrk="1" latinLnBrk="0" hangingPunct="1">
        <a:lnSpc>
          <a:spcPct val="90000"/>
        </a:lnSpc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8296" indent="-258296" algn="l" defTabSz="1033186" rtl="0" eaLnBrk="1" latinLnBrk="0" hangingPunct="1">
        <a:lnSpc>
          <a:spcPct val="90000"/>
        </a:lnSpc>
        <a:spcBef>
          <a:spcPts val="1130"/>
        </a:spcBef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74889" indent="-258296" algn="l" defTabSz="1033186" rtl="0" eaLnBrk="1" latinLnBrk="0" hangingPunct="1">
        <a:lnSpc>
          <a:spcPct val="90000"/>
        </a:lnSpc>
        <a:spcBef>
          <a:spcPts val="565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291482" indent="-258296" algn="l" defTabSz="1033186" rtl="0" eaLnBrk="1" latinLnBrk="0" hangingPunct="1">
        <a:lnSpc>
          <a:spcPct val="90000"/>
        </a:lnSpc>
        <a:spcBef>
          <a:spcPts val="565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808074" indent="-258296" algn="l" defTabSz="1033186" rtl="0" eaLnBrk="1" latinLnBrk="0" hangingPunct="1">
        <a:lnSpc>
          <a:spcPct val="90000"/>
        </a:lnSpc>
        <a:spcBef>
          <a:spcPts val="56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324667" indent="-258296" algn="l" defTabSz="1033186" rtl="0" eaLnBrk="1" latinLnBrk="0" hangingPunct="1">
        <a:lnSpc>
          <a:spcPct val="90000"/>
        </a:lnSpc>
        <a:spcBef>
          <a:spcPts val="56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841260" indent="-258296" algn="l" defTabSz="1033186" rtl="0" eaLnBrk="1" latinLnBrk="0" hangingPunct="1">
        <a:lnSpc>
          <a:spcPct val="90000"/>
        </a:lnSpc>
        <a:spcBef>
          <a:spcPts val="56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357854" indent="-258296" algn="l" defTabSz="1033186" rtl="0" eaLnBrk="1" latinLnBrk="0" hangingPunct="1">
        <a:lnSpc>
          <a:spcPct val="90000"/>
        </a:lnSpc>
        <a:spcBef>
          <a:spcPts val="56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74446" indent="-258296" algn="l" defTabSz="1033186" rtl="0" eaLnBrk="1" latinLnBrk="0" hangingPunct="1">
        <a:lnSpc>
          <a:spcPct val="90000"/>
        </a:lnSpc>
        <a:spcBef>
          <a:spcPts val="56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1038" indent="-258296" algn="l" defTabSz="1033186" rtl="0" eaLnBrk="1" latinLnBrk="0" hangingPunct="1">
        <a:lnSpc>
          <a:spcPct val="90000"/>
        </a:lnSpc>
        <a:spcBef>
          <a:spcPts val="56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331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6594" algn="l" defTabSz="10331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33186" algn="l" defTabSz="10331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49779" algn="l" defTabSz="10331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66370" algn="l" defTabSz="10331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2962" algn="l" defTabSz="10331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9556" algn="l" defTabSz="10331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16149" algn="l" defTabSz="10331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32742" algn="l" defTabSz="10331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631145"/>
            <a:ext cx="10337058" cy="7577822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2455"/>
            <a:ext cx="10344902" cy="633600"/>
          </a:xfrm>
          <a:prstGeom prst="rect">
            <a:avLst/>
          </a:prstGeom>
          <a:solidFill>
            <a:srgbClr val="204D84"/>
          </a:solidFill>
          <a:ln w="9525">
            <a:solidFill>
              <a:srgbClr val="204D84"/>
            </a:solidFill>
            <a:miter lim="800000"/>
            <a:headEnd/>
            <a:tailEnd/>
          </a:ln>
        </p:spPr>
        <p:txBody>
          <a:bodyPr vert="horz" lIns="34936" tIns="17470" rIns="34936" bIns="17470" rtlCol="0" anchor="ctr">
            <a:noAutofit/>
          </a:bodyPr>
          <a:lstStyle>
            <a:defPPr>
              <a:defRPr lang="ru-RU"/>
            </a:defPPr>
            <a:lvl1pPr algn="ctr" defTabSz="676101" eaLnBrk="0" hangingPunct="0">
              <a:lnSpc>
                <a:spcPct val="100000"/>
              </a:lnSpc>
              <a:spcBef>
                <a:spcPct val="0"/>
              </a:spcBef>
              <a:defRPr sz="14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ПОРЫВАМ ВЕТРА</a:t>
            </a:r>
            <a:r>
              <a:rPr lang="ru-RU" altLang="ru-RU" dirty="0"/>
              <a:t> </a:t>
            </a:r>
            <a:r>
              <a:rPr lang="ru-RU" dirty="0"/>
              <a:t>НА ТЕРРИТОРИИ</a:t>
            </a:r>
          </a:p>
          <a:p>
            <a:r>
              <a:rPr lang="ru-RU" dirty="0"/>
              <a:t>РЕСПУБЛИКИ МОРДОВИЯ (РИСК НАРУШЕНИЯ ЭЛЕКТРОСНАБЖЕНИЯ НА </a:t>
            </a:r>
            <a:r>
              <a:rPr lang="ru-RU" dirty="0" smtClean="0"/>
              <a:t>04</a:t>
            </a:r>
            <a:r>
              <a:rPr lang="ru-RU" dirty="0" smtClean="0"/>
              <a:t>.06.2021</a:t>
            </a:r>
            <a:r>
              <a:rPr lang="ru-RU" dirty="0"/>
              <a:t>)</a:t>
            </a: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7985862" y="7432243"/>
            <a:ext cx="1650912" cy="226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8290" tIns="74146" rIns="148290" bIns="7414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7794504" y="6152431"/>
            <a:ext cx="2542554" cy="204225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41266" tIns="70633" rIns="141266" bIns="70633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800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8329532" y="6899177"/>
            <a:ext cx="2223698" cy="27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8293" tIns="74149" rIns="148293" bIns="7414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8325798" y="6126261"/>
            <a:ext cx="1947815" cy="27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8293" tIns="74149" rIns="148293" bIns="7414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8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8313421" y="7549269"/>
            <a:ext cx="1952018" cy="27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8293" tIns="74149" rIns="148293" bIns="7414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92" name="Полилиния 591"/>
          <p:cNvSpPr/>
          <p:nvPr/>
        </p:nvSpPr>
        <p:spPr>
          <a:xfrm>
            <a:off x="7933509" y="6923785"/>
            <a:ext cx="393963" cy="217650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1266" tIns="70633" rIns="141266" bIns="70633" rtlCol="0" anchor="ctr"/>
          <a:lstStyle/>
          <a:p>
            <a:pPr algn="ctr" defTabSz="794619"/>
            <a:endParaRPr lang="ru-RU" sz="160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7869584" y="7419205"/>
            <a:ext cx="639288" cy="14684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1266" tIns="70633" rIns="141266" bIns="70633" rtlCol="0" anchor="ctr"/>
          <a:lstStyle/>
          <a:p>
            <a:pPr algn="ctr">
              <a:defRPr/>
            </a:pPr>
            <a:r>
              <a:rPr lang="ru-RU" sz="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8671562" y="7942734"/>
            <a:ext cx="2220270" cy="27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8293" tIns="74149" rIns="148293" bIns="7414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8334957" y="7129098"/>
            <a:ext cx="2299588" cy="27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8293" tIns="74149" rIns="148293" bIns="7414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7983912" y="7253975"/>
            <a:ext cx="334661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8432766" y="7352842"/>
            <a:ext cx="2302205" cy="27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48293" tIns="74149" rIns="148293" bIns="74149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800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8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8051750" y="7817914"/>
            <a:ext cx="279292" cy="14182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8414126" y="7791346"/>
            <a:ext cx="2020614" cy="221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926" tIns="46464" rIns="92926" bIns="4646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928897">
              <a:defRPr/>
            </a:pPr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7869584" y="7649328"/>
            <a:ext cx="650172" cy="1245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79451" tIns="39727" rIns="79451" bIns="39727" anchor="ctr"/>
          <a:lstStyle/>
          <a:p>
            <a:pPr algn="ctr"/>
            <a:r>
              <a:rPr lang="ru-RU" sz="8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8448671" y="7597541"/>
            <a:ext cx="1627523" cy="278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8280" tIns="74141" rIns="148280" bIns="7414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8374973" y="6351978"/>
            <a:ext cx="1701980" cy="240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1220" tIns="55612" rIns="111220" bIns="55612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800" b="0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- количество осадков, мм.</a:t>
            </a:r>
            <a:endParaRPr lang="ru-RU" altLang="ru-RU" sz="800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99" name="TextBox 23"/>
          <p:cNvSpPr txBox="1"/>
          <p:nvPr/>
        </p:nvSpPr>
        <p:spPr>
          <a:xfrm>
            <a:off x="7869584" y="6320491"/>
            <a:ext cx="508574" cy="29653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5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600" name="TextBox 23"/>
          <p:cNvSpPr txBox="1"/>
          <p:nvPr/>
        </p:nvSpPr>
        <p:spPr>
          <a:xfrm>
            <a:off x="7921815" y="6585660"/>
            <a:ext cx="420718" cy="29943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8419359" y="6633181"/>
            <a:ext cx="1151400" cy="240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1220" tIns="55612" rIns="111220" bIns="55612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800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" y="7527769"/>
            <a:ext cx="1775991" cy="634238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79462" tIns="39732" rIns="79462" bIns="39732" rtlCol="0">
            <a:spAutoFit/>
          </a:bodyPr>
          <a:lstStyle/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03.06.2021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 </a:t>
            </a:r>
            <a:r>
              <a:rPr lang="ru-RU" altLang="ru-RU" sz="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3-61-50-727</a:t>
            </a: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5534496" y="4936480"/>
            <a:ext cx="793239" cy="737271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141266" tIns="70633" rIns="141266" bIns="70633" rtlCol="0" anchor="ctr"/>
          <a:lstStyle/>
          <a:p>
            <a:pPr algn="ctr"/>
            <a:endParaRPr lang="ru-RU" sz="37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6128563" y="4783808"/>
            <a:ext cx="638268" cy="700726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1266" tIns="70633" rIns="141266" bIns="70633"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6473858" y="4670724"/>
            <a:ext cx="967882" cy="26575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5225146" y="5553562"/>
            <a:ext cx="920299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102554" tIns="51277" rIns="102554" bIns="51277" anchor="ctr"/>
          <a:lstStyle/>
          <a:p>
            <a:pPr algn="ctr"/>
            <a:r>
              <a:rPr lang="ru-RU" sz="8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5225146" y="5328377"/>
            <a:ext cx="352218" cy="22518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5577362" y="5341337"/>
            <a:ext cx="564846" cy="20662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919" tIns="38459" rIns="76919" bIns="38459" anchor="ctr"/>
          <a:lstStyle/>
          <a:p>
            <a:pPr algn="ctr">
              <a:defRPr/>
            </a:pPr>
            <a:r>
              <a:rPr lang="ru-RU" sz="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6371069" y="5315124"/>
            <a:ext cx="859421" cy="16941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102554" tIns="51277" rIns="102554" bIns="51277" anchor="ctr"/>
          <a:lstStyle/>
          <a:p>
            <a:pPr algn="ctr"/>
            <a:r>
              <a:rPr lang="ru-RU" sz="8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6371069" y="5105356"/>
            <a:ext cx="327752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6675376" y="5118813"/>
            <a:ext cx="564846" cy="20662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919" tIns="38459" rIns="76919" bIns="38459" anchor="ctr"/>
          <a:lstStyle/>
          <a:p>
            <a:pPr algn="ctr">
              <a:defRPr/>
            </a:pPr>
            <a:r>
              <a:rPr lang="ru-RU" sz="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5005595" y="4861167"/>
            <a:ext cx="1152802" cy="26575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район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34" name="TextBox 10"/>
          <p:cNvSpPr txBox="1"/>
          <p:nvPr/>
        </p:nvSpPr>
        <p:spPr>
          <a:xfrm>
            <a:off x="7838690" y="7942734"/>
            <a:ext cx="967882" cy="26575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35" name="TextBox 23"/>
          <p:cNvSpPr txBox="1"/>
          <p:nvPr/>
        </p:nvSpPr>
        <p:spPr>
          <a:xfrm>
            <a:off x="5106386" y="5053281"/>
            <a:ext cx="578418" cy="29653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1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5614421" y="5062049"/>
            <a:ext cx="560957" cy="29653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>
                <a:solidFill>
                  <a:prstClr val="black"/>
                </a:solidFill>
              </a:rPr>
              <a:t>20</a:t>
            </a:r>
          </a:p>
        </p:txBody>
      </p:sp>
      <p:sp>
        <p:nvSpPr>
          <p:cNvPr id="37" name="TextBox 23"/>
          <p:cNvSpPr txBox="1"/>
          <p:nvPr/>
        </p:nvSpPr>
        <p:spPr>
          <a:xfrm>
            <a:off x="6312589" y="4837417"/>
            <a:ext cx="578418" cy="29653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1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6820624" y="4846185"/>
            <a:ext cx="560957" cy="29653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>
                <a:solidFill>
                  <a:prstClr val="black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4403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2" y="616215"/>
            <a:ext cx="10333038" cy="7592748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0" y="-3028"/>
            <a:ext cx="10333256" cy="633600"/>
          </a:xfrm>
          <a:prstGeom prst="rect">
            <a:avLst/>
          </a:prstGeom>
          <a:solidFill>
            <a:srgbClr val="204D84"/>
          </a:solidFill>
          <a:ln w="9525">
            <a:solidFill>
              <a:srgbClr val="204D84"/>
            </a:solidFill>
            <a:miter lim="800000"/>
            <a:headEnd/>
            <a:tailEnd/>
          </a:ln>
        </p:spPr>
        <p:txBody>
          <a:bodyPr vert="horz" lIns="34936" tIns="17470" rIns="34936" bIns="17470" rtlCol="0" anchor="ctr">
            <a:noAutofit/>
          </a:bodyPr>
          <a:lstStyle>
            <a:defPPr>
              <a:defRPr lang="ru-RU"/>
            </a:defPPr>
            <a:lvl1pPr algn="ctr" defTabSz="676101" eaLnBrk="0" hangingPunct="0">
              <a:lnSpc>
                <a:spcPct val="100000"/>
              </a:lnSpc>
              <a:spcBef>
                <a:spcPct val="0"/>
              </a:spcBef>
              <a:defRPr sz="14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</a:t>
            </a:r>
            <a:r>
              <a:rPr lang="ru-RU" altLang="ru-RU" dirty="0"/>
              <a:t>ПОРЫВАМ ВЕТРА </a:t>
            </a:r>
            <a:r>
              <a:rPr lang="ru-RU" dirty="0"/>
              <a:t>НА ТЕРРИТОРИИ</a:t>
            </a:r>
          </a:p>
          <a:p>
            <a:r>
              <a:rPr lang="ru-RU" dirty="0"/>
              <a:t>Г.О САРАНСК РЕСПУБЛИКИ МОРДОВИЯ (РИСК НАРУШЕНИЯ ЭЛЕКТРОСНАБЖЕНИЯ НА </a:t>
            </a:r>
            <a:r>
              <a:rPr lang="ru-RU" dirty="0" smtClean="0"/>
              <a:t>04</a:t>
            </a:r>
            <a:r>
              <a:rPr lang="ru-RU" dirty="0" smtClean="0"/>
              <a:t>.06.2021</a:t>
            </a:r>
            <a:r>
              <a:rPr lang="ru-RU" dirty="0"/>
              <a:t>)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3481630" y="3497165"/>
            <a:ext cx="823515" cy="27854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62494" tIns="31246" rIns="62494" bIns="31246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Саранск</a:t>
            </a:r>
          </a:p>
        </p:txBody>
      </p:sp>
      <p:sp>
        <p:nvSpPr>
          <p:cNvPr id="385" name="Прямоугольник 384"/>
          <p:cNvSpPr/>
          <p:nvPr/>
        </p:nvSpPr>
        <p:spPr>
          <a:xfrm>
            <a:off x="578071" y="1381435"/>
            <a:ext cx="969061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105943" tIns="52972" rIns="105943" bIns="52972" anchor="ctr"/>
          <a:lstStyle/>
          <a:p>
            <a:pPr algn="ctr"/>
            <a:r>
              <a:rPr lang="ru-RU" sz="8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578073" y="1156250"/>
            <a:ext cx="261115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39187" y="1157335"/>
            <a:ext cx="707945" cy="2241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460" tIns="39730" rIns="79460" bIns="39730" anchor="ctr"/>
          <a:lstStyle/>
          <a:p>
            <a:pPr algn="ctr">
              <a:defRPr/>
            </a:pPr>
            <a:r>
              <a:rPr lang="ru-RU" sz="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513766" y="789872"/>
            <a:ext cx="578418" cy="34998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300" kern="0" dirty="0" smtClean="0">
                <a:solidFill>
                  <a:prstClr val="black"/>
                </a:solidFill>
              </a:rPr>
              <a:t>1</a:t>
            </a:r>
            <a:endParaRPr lang="ru-RU" sz="1300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1009926" y="774890"/>
            <a:ext cx="560957" cy="34998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300" kern="0" dirty="0">
                <a:solidFill>
                  <a:prstClr val="black"/>
                </a:solidFill>
              </a:rPr>
              <a:t>20</a:t>
            </a: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2555539" y="3609669"/>
            <a:ext cx="220242" cy="453601"/>
            <a:chOff x="142483" y="3760971"/>
            <a:chExt cx="346075" cy="917634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974815">
                <a:buClr>
                  <a:srgbClr val="000000"/>
                </a:buClr>
                <a:buSzPct val="100000"/>
                <a:defRPr/>
              </a:pPr>
              <a:endParaRPr 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974815">
                <a:defRPr/>
              </a:pPr>
              <a:endParaRPr 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917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587406">
                <a:defRPr/>
              </a:pPr>
              <a:r>
                <a:rPr lang="ru-RU" sz="10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6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3112256" y="2387586"/>
            <a:ext cx="220242" cy="453601"/>
            <a:chOff x="142483" y="3760971"/>
            <a:chExt cx="346075" cy="917634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974815">
                <a:buClr>
                  <a:srgbClr val="000000"/>
                </a:buClr>
                <a:buSzPct val="100000"/>
                <a:defRPr/>
              </a:pPr>
              <a:endParaRPr 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974815">
                <a:defRPr/>
              </a:pPr>
              <a:endParaRPr 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917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587406">
                <a:defRPr/>
              </a:pPr>
              <a:r>
                <a:rPr lang="ru-RU" sz="10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6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3668604" y="2967438"/>
            <a:ext cx="220242" cy="453601"/>
            <a:chOff x="142483" y="3760971"/>
            <a:chExt cx="346075" cy="917634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974815">
                <a:buClr>
                  <a:srgbClr val="000000"/>
                </a:buClr>
                <a:buSzPct val="100000"/>
                <a:defRPr/>
              </a:pPr>
              <a:endParaRPr 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974815">
                <a:defRPr/>
              </a:pPr>
              <a:endParaRPr 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917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587406">
                <a:defRPr/>
              </a:pPr>
              <a:r>
                <a:rPr lang="ru-RU" sz="10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6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3147729" y="2566036"/>
            <a:ext cx="220242" cy="453601"/>
            <a:chOff x="142483" y="3760971"/>
            <a:chExt cx="346075" cy="917634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974815">
                <a:buClr>
                  <a:srgbClr val="000000"/>
                </a:buClr>
                <a:buSzPct val="100000"/>
                <a:defRPr/>
              </a:pPr>
              <a:endParaRPr 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974815">
                <a:defRPr/>
              </a:pPr>
              <a:endParaRPr 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917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587406">
                <a:defRPr/>
              </a:pPr>
              <a:r>
                <a:rPr lang="ru-RU" sz="10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6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2675041" y="3115896"/>
            <a:ext cx="220242" cy="453601"/>
            <a:chOff x="142483" y="3760971"/>
            <a:chExt cx="346075" cy="917634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974815">
                <a:buClr>
                  <a:srgbClr val="000000"/>
                </a:buClr>
                <a:buSzPct val="100000"/>
                <a:defRPr/>
              </a:pPr>
              <a:endParaRPr 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974815">
                <a:defRPr/>
              </a:pPr>
              <a:endParaRPr 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917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587406">
                <a:defRPr/>
              </a:pPr>
              <a:r>
                <a:rPr lang="ru-RU" sz="10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6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90089" y="870567"/>
            <a:ext cx="3020933" cy="23098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80" name="Прямоугольник 279"/>
          <p:cNvSpPr/>
          <p:nvPr/>
        </p:nvSpPr>
        <p:spPr>
          <a:xfrm>
            <a:off x="7297710" y="645835"/>
            <a:ext cx="3027175" cy="23737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691" tIns="22347" rIns="44691" bIns="22347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148" name="Text Box 97"/>
          <p:cNvSpPr txBox="1">
            <a:spLocks noChangeArrowheads="1"/>
          </p:cNvSpPr>
          <p:nvPr/>
        </p:nvSpPr>
        <p:spPr bwMode="auto">
          <a:xfrm>
            <a:off x="8227965" y="7509707"/>
            <a:ext cx="1460939" cy="198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2" tIns="63992" rIns="127982" bIns="63992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45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149" name="Группа 148"/>
          <p:cNvGrpSpPr/>
          <p:nvPr/>
        </p:nvGrpSpPr>
        <p:grpSpPr>
          <a:xfrm>
            <a:off x="8026728" y="6426509"/>
            <a:ext cx="2602103" cy="1750645"/>
            <a:chOff x="9401428" y="3528486"/>
            <a:chExt cx="2977611" cy="3327495"/>
          </a:xfrm>
        </p:grpSpPr>
        <p:grpSp>
          <p:nvGrpSpPr>
            <p:cNvPr id="150" name="Группа 1145"/>
            <p:cNvGrpSpPr/>
            <p:nvPr/>
          </p:nvGrpSpPr>
          <p:grpSpPr>
            <a:xfrm>
              <a:off x="9401428" y="3528486"/>
              <a:ext cx="2977611" cy="3327495"/>
              <a:chOff x="6759625" y="4893992"/>
              <a:chExt cx="2425033" cy="1971674"/>
            </a:xfrm>
          </p:grpSpPr>
          <p:sp>
            <p:nvSpPr>
              <p:cNvPr id="155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675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675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157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8" name="TextBox 10"/>
              <p:cNvSpPr txBox="1"/>
              <p:nvPr/>
            </p:nvSpPr>
            <p:spPr>
              <a:xfrm>
                <a:off x="6759625" y="6637475"/>
                <a:ext cx="780256" cy="220980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675" dirty="0" err="1" smtClean="0">
                    <a:solidFill>
                      <a:prstClr val="black"/>
                    </a:solidFill>
                  </a:rPr>
                  <a:t>г.о</a:t>
                </a:r>
                <a:r>
                  <a:rPr lang="ru-RU" sz="675" dirty="0" smtClean="0">
                    <a:solidFill>
                      <a:prstClr val="black"/>
                    </a:solidFill>
                  </a:rPr>
                  <a:t>. Саранск</a:t>
                </a:r>
                <a:endParaRPr lang="ru-RU" sz="675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9" name="Прямоугольник 15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675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160" name="Text Box 97"/>
              <p:cNvSpPr txBox="1">
                <a:spLocks noChangeArrowheads="1"/>
              </p:cNvSpPr>
              <p:nvPr/>
            </p:nvSpPr>
            <p:spPr bwMode="auto">
              <a:xfrm>
                <a:off x="7308981" y="6603122"/>
                <a:ext cx="1831079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675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16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6"/>
                <a:ext cx="1896493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675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162" name="Прямая соединительная линия 161"/>
              <p:cNvCxnSpPr/>
              <p:nvPr/>
            </p:nvCxnSpPr>
            <p:spPr>
              <a:xfrm>
                <a:off x="6955007" y="6017667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675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675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151" name="Скругленный прямоугольник 150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675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152" name="Text Box 97"/>
            <p:cNvSpPr txBox="1">
              <a:spLocks noChangeArrowheads="1"/>
            </p:cNvSpPr>
            <p:nvPr/>
          </p:nvSpPr>
          <p:spPr bwMode="auto">
            <a:xfrm>
              <a:off x="10113052" y="6153650"/>
              <a:ext cx="2046139" cy="351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80200" tIns="40101" rIns="80200" bIns="4010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801689">
                <a:defRPr/>
              </a:pPr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153" name="Прямоугольник 152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68571" tIns="34286" rIns="68571" bIns="34286" anchor="ctr"/>
            <a:lstStyle/>
            <a:p>
              <a:pPr algn="ctr"/>
              <a:r>
                <a:rPr lang="ru-RU" sz="675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154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30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73" tIns="63988" rIns="127973" bIns="6398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164" name="Text Box 97"/>
          <p:cNvSpPr txBox="1">
            <a:spLocks noChangeArrowheads="1"/>
          </p:cNvSpPr>
          <p:nvPr/>
        </p:nvSpPr>
        <p:spPr bwMode="auto">
          <a:xfrm>
            <a:off x="8572299" y="6571892"/>
            <a:ext cx="1506131" cy="200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675" b="0" kern="0" dirty="0">
                <a:solidFill>
                  <a:srgbClr val="000000"/>
                </a:solidFill>
                <a:cs typeface="Arial" panose="020B0604020202020204" pitchFamily="34" charset="0"/>
              </a:rPr>
              <a:t>- количество осадков, мм</a:t>
            </a:r>
          </a:p>
        </p:txBody>
      </p:sp>
      <p:sp>
        <p:nvSpPr>
          <p:cNvPr id="165" name="TextBox 23"/>
          <p:cNvSpPr txBox="1"/>
          <p:nvPr/>
        </p:nvSpPr>
        <p:spPr>
          <a:xfrm>
            <a:off x="8191224" y="6579288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>
                <a:solidFill>
                  <a:prstClr val="black"/>
                </a:solidFill>
              </a:rPr>
              <a:t>20</a:t>
            </a:r>
          </a:p>
        </p:txBody>
      </p:sp>
      <p:sp>
        <p:nvSpPr>
          <p:cNvPr id="166" name="TextBox 23"/>
          <p:cNvSpPr txBox="1"/>
          <p:nvPr/>
        </p:nvSpPr>
        <p:spPr>
          <a:xfrm>
            <a:off x="8202813" y="6733850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167" name="Text Box 97"/>
          <p:cNvSpPr txBox="1">
            <a:spLocks noChangeArrowheads="1"/>
          </p:cNvSpPr>
          <p:nvPr/>
        </p:nvSpPr>
        <p:spPr bwMode="auto">
          <a:xfrm>
            <a:off x="8572299" y="6723949"/>
            <a:ext cx="1018906" cy="200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675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168" name="Группа 629"/>
          <p:cNvGrpSpPr>
            <a:grpSpLocks/>
          </p:cNvGrpSpPr>
          <p:nvPr/>
        </p:nvGrpSpPr>
        <p:grpSpPr bwMode="auto">
          <a:xfrm>
            <a:off x="8311510" y="6939941"/>
            <a:ext cx="155099" cy="151307"/>
            <a:chOff x="142483" y="3760971"/>
            <a:chExt cx="346075" cy="386605"/>
          </a:xfrm>
        </p:grpSpPr>
        <p:sp>
          <p:nvSpPr>
            <p:cNvPr id="1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830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7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830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770733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172" name="Text Box 97"/>
          <p:cNvSpPr txBox="1">
            <a:spLocks noChangeArrowheads="1"/>
          </p:cNvSpPr>
          <p:nvPr/>
        </p:nvSpPr>
        <p:spPr bwMode="auto">
          <a:xfrm>
            <a:off x="8532454" y="6891567"/>
            <a:ext cx="1716335" cy="200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94" tIns="47999" rIns="95994" bIns="47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173" name="Group 316"/>
          <p:cNvGrpSpPr>
            <a:grpSpLocks/>
          </p:cNvGrpSpPr>
          <p:nvPr/>
        </p:nvGrpSpPr>
        <p:grpSpPr bwMode="auto">
          <a:xfrm>
            <a:off x="8300342" y="7115561"/>
            <a:ext cx="139927" cy="111367"/>
            <a:chOff x="4727" y="2506"/>
            <a:chExt cx="706" cy="1172"/>
          </a:xfrm>
        </p:grpSpPr>
        <p:sp>
          <p:nvSpPr>
            <p:cNvPr id="17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7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7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7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7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7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8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8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8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8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8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8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8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8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8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8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9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9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9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9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9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9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9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9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9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19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0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0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0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0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0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0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0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0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0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0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1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1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12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13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14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15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16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17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18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19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20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21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22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23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24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25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26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27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28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29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30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31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32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33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34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35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36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37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38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39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40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41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42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43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44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45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46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47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48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49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50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51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</p:grpSp>
      <p:sp>
        <p:nvSpPr>
          <p:cNvPr id="252" name="Text Box 97"/>
          <p:cNvSpPr txBox="1">
            <a:spLocks noChangeArrowheads="1"/>
          </p:cNvSpPr>
          <p:nvPr/>
        </p:nvSpPr>
        <p:spPr bwMode="auto">
          <a:xfrm>
            <a:off x="8517652" y="7056292"/>
            <a:ext cx="1396058" cy="200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94" tIns="47999" rIns="95994" bIns="47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253" name="Группа 119"/>
          <p:cNvGrpSpPr>
            <a:grpSpLocks/>
          </p:cNvGrpSpPr>
          <p:nvPr/>
        </p:nvGrpSpPr>
        <p:grpSpPr bwMode="auto">
          <a:xfrm>
            <a:off x="8311468" y="7250344"/>
            <a:ext cx="117979" cy="105169"/>
            <a:chOff x="214313" y="8958263"/>
            <a:chExt cx="642937" cy="500062"/>
          </a:xfrm>
        </p:grpSpPr>
        <p:sp>
          <p:nvSpPr>
            <p:cNvPr id="254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8055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5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8055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56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257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58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259" name="Text Box 97"/>
          <p:cNvSpPr txBox="1">
            <a:spLocks noChangeArrowheads="1"/>
          </p:cNvSpPr>
          <p:nvPr/>
        </p:nvSpPr>
        <p:spPr bwMode="auto">
          <a:xfrm>
            <a:off x="8513341" y="7195135"/>
            <a:ext cx="1373860" cy="200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94" tIns="47999" rIns="95994" bIns="47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0" y="7579488"/>
            <a:ext cx="1775991" cy="634238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79462" tIns="39732" rIns="79462" bIns="39732" rtlCol="0">
            <a:spAutoFit/>
          </a:bodyPr>
          <a:lstStyle/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03.06.2021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 </a:t>
            </a:r>
            <a:r>
              <a:rPr lang="ru-RU" altLang="ru-RU" sz="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3-61-50-727</a:t>
            </a: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424280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50390" y="654799"/>
            <a:ext cx="10270991" cy="753776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3501" y="-3028"/>
            <a:ext cx="10324882" cy="633600"/>
          </a:xfrm>
          <a:prstGeom prst="rect">
            <a:avLst/>
          </a:prstGeom>
          <a:solidFill>
            <a:srgbClr val="204D84"/>
          </a:solidFill>
          <a:ln w="9525">
            <a:solidFill>
              <a:srgbClr val="204D84"/>
            </a:solidFill>
            <a:miter lim="800000"/>
            <a:headEnd/>
            <a:tailEnd/>
          </a:ln>
        </p:spPr>
        <p:txBody>
          <a:bodyPr vert="horz" lIns="34936" tIns="17470" rIns="34936" bIns="17470" rtlCol="0" anchor="ctr">
            <a:noAutofit/>
          </a:bodyPr>
          <a:lstStyle>
            <a:defPPr>
              <a:defRPr lang="ru-RU"/>
            </a:defPPr>
            <a:lvl1pPr algn="ctr" defTabSz="676101" eaLnBrk="0" hangingPunct="0">
              <a:lnSpc>
                <a:spcPct val="100000"/>
              </a:lnSpc>
              <a:spcBef>
                <a:spcPct val="0"/>
              </a:spcBef>
              <a:defRPr sz="14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</a:t>
            </a:r>
            <a:r>
              <a:rPr lang="ru-RU" altLang="ru-RU" dirty="0"/>
              <a:t>ПОРЫВАМ ВЕТРА </a:t>
            </a:r>
            <a:r>
              <a:rPr lang="ru-RU" dirty="0"/>
              <a:t>НА ТЕРРИТОРИИ</a:t>
            </a:r>
          </a:p>
          <a:p>
            <a:r>
              <a:rPr lang="ru-RU" dirty="0"/>
              <a:t>РУЗАЕВСКОГО МР РЕСПУБЛИКИ МОРДОВИЯ (РИСК НАРУШЕНИЯ ЭЛЕКТРОСНАБЖЕНИЯ НА </a:t>
            </a:r>
            <a:r>
              <a:rPr lang="ru-RU" dirty="0" smtClean="0"/>
              <a:t>04</a:t>
            </a:r>
            <a:r>
              <a:rPr lang="ru-RU" dirty="0" smtClean="0"/>
              <a:t>.06.2021</a:t>
            </a:r>
            <a:r>
              <a:rPr lang="ru-RU" dirty="0"/>
              <a:t>)</a:t>
            </a:r>
          </a:p>
        </p:txBody>
      </p:sp>
      <p:sp>
        <p:nvSpPr>
          <p:cNvPr id="280" name="Прямоугольник 279"/>
          <p:cNvSpPr/>
          <p:nvPr/>
        </p:nvSpPr>
        <p:spPr>
          <a:xfrm>
            <a:off x="7297710" y="645835"/>
            <a:ext cx="3027175" cy="23737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691" tIns="22347" rIns="44691" bIns="22347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3982395" y="2823609"/>
            <a:ext cx="854486" cy="27854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62494" tIns="31246" rIns="62494" bIns="31246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Рузаевка</a:t>
            </a:r>
          </a:p>
        </p:txBody>
      </p:sp>
      <p:sp>
        <p:nvSpPr>
          <p:cNvPr id="385" name="Прямоугольник 384"/>
          <p:cNvSpPr/>
          <p:nvPr/>
        </p:nvSpPr>
        <p:spPr>
          <a:xfrm>
            <a:off x="411821" y="1452685"/>
            <a:ext cx="969061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105943" tIns="52972" rIns="105943" bIns="52972" anchor="ctr"/>
          <a:lstStyle/>
          <a:p>
            <a:pPr algn="ctr"/>
            <a:r>
              <a:rPr lang="ru-RU" sz="8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411823" y="1227500"/>
            <a:ext cx="261115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672937" y="1228585"/>
            <a:ext cx="707945" cy="20662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460" tIns="39730" rIns="79460" bIns="39730" anchor="ctr"/>
          <a:lstStyle/>
          <a:p>
            <a:pPr algn="ctr">
              <a:defRPr/>
            </a:pPr>
            <a:r>
              <a:rPr lang="ru-RU" sz="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311891" y="849247"/>
            <a:ext cx="578418" cy="34998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300" kern="0" dirty="0">
                <a:solidFill>
                  <a:prstClr val="black"/>
                </a:solidFill>
              </a:rPr>
              <a:t>1</a:t>
            </a:r>
            <a:endParaRPr lang="ru-RU" sz="1300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819926" y="846140"/>
            <a:ext cx="560957" cy="34998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300" kern="0" dirty="0">
                <a:solidFill>
                  <a:prstClr val="black"/>
                </a:solidFill>
              </a:rPr>
              <a:t>20</a:t>
            </a: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4567292" y="2586336"/>
            <a:ext cx="175267" cy="181113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110973">
                <a:buClr>
                  <a:srgbClr val="000000"/>
                </a:buClr>
                <a:buSzPct val="100000"/>
                <a:defRPr/>
              </a:pPr>
              <a:endParaRPr lang="ru-RU" sz="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110973">
                <a:defRPr/>
              </a:pPr>
              <a:endParaRPr lang="ru-RU" sz="7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36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893029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88260" y="882442"/>
            <a:ext cx="3046071" cy="2320933"/>
          </a:xfrm>
          <a:prstGeom prst="rect">
            <a:avLst/>
          </a:prstGeom>
        </p:spPr>
      </p:pic>
      <p:sp>
        <p:nvSpPr>
          <p:cNvPr id="245" name="Text Box 97"/>
          <p:cNvSpPr txBox="1">
            <a:spLocks noChangeArrowheads="1"/>
          </p:cNvSpPr>
          <p:nvPr/>
        </p:nvSpPr>
        <p:spPr bwMode="auto">
          <a:xfrm>
            <a:off x="8227965" y="7509707"/>
            <a:ext cx="1460939" cy="198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2" tIns="63992" rIns="127982" bIns="63992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45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246" name="Группа 245"/>
          <p:cNvGrpSpPr/>
          <p:nvPr/>
        </p:nvGrpSpPr>
        <p:grpSpPr>
          <a:xfrm>
            <a:off x="8026728" y="6426509"/>
            <a:ext cx="2602103" cy="1750645"/>
            <a:chOff x="9401428" y="3528486"/>
            <a:chExt cx="2977611" cy="3327495"/>
          </a:xfrm>
        </p:grpSpPr>
        <p:grpSp>
          <p:nvGrpSpPr>
            <p:cNvPr id="247" name="Группа 1145"/>
            <p:cNvGrpSpPr/>
            <p:nvPr/>
          </p:nvGrpSpPr>
          <p:grpSpPr>
            <a:xfrm>
              <a:off x="9401428" y="3528486"/>
              <a:ext cx="2977611" cy="3327495"/>
              <a:chOff x="6759625" y="4893992"/>
              <a:chExt cx="2425033" cy="1971674"/>
            </a:xfrm>
          </p:grpSpPr>
          <p:sp>
            <p:nvSpPr>
              <p:cNvPr id="252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675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675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254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5" name="TextBox 10"/>
              <p:cNvSpPr txBox="1"/>
              <p:nvPr/>
            </p:nvSpPr>
            <p:spPr>
              <a:xfrm>
                <a:off x="6759625" y="6637475"/>
                <a:ext cx="780256" cy="220980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675" dirty="0" err="1" smtClean="0">
                    <a:solidFill>
                      <a:prstClr val="black"/>
                    </a:solidFill>
                  </a:rPr>
                  <a:t>г.о</a:t>
                </a:r>
                <a:r>
                  <a:rPr lang="ru-RU" sz="675" dirty="0" smtClean="0">
                    <a:solidFill>
                      <a:prstClr val="black"/>
                    </a:solidFill>
                  </a:rPr>
                  <a:t>. Саранск</a:t>
                </a:r>
                <a:endParaRPr lang="ru-RU" sz="675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56" name="Прямоугольник 255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675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257" name="Text Box 97"/>
              <p:cNvSpPr txBox="1">
                <a:spLocks noChangeArrowheads="1"/>
              </p:cNvSpPr>
              <p:nvPr/>
            </p:nvSpPr>
            <p:spPr bwMode="auto">
              <a:xfrm>
                <a:off x="7308981" y="6603122"/>
                <a:ext cx="1831079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675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258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6"/>
                <a:ext cx="1896493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675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259" name="Прямая соединительная линия 258"/>
              <p:cNvCxnSpPr/>
              <p:nvPr/>
            </p:nvCxnSpPr>
            <p:spPr>
              <a:xfrm>
                <a:off x="6955007" y="6017667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0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675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675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248" name="Скругленный прямоугольник 247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675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249" name="Text Box 97"/>
            <p:cNvSpPr txBox="1">
              <a:spLocks noChangeArrowheads="1"/>
            </p:cNvSpPr>
            <p:nvPr/>
          </p:nvSpPr>
          <p:spPr bwMode="auto">
            <a:xfrm>
              <a:off x="10113052" y="6153650"/>
              <a:ext cx="2046139" cy="351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80200" tIns="40101" rIns="80200" bIns="4010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801689">
                <a:defRPr/>
              </a:pPr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250" name="Прямоугольник 249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68571" tIns="34286" rIns="68571" bIns="34286" anchor="ctr"/>
            <a:lstStyle/>
            <a:p>
              <a:pPr algn="ctr"/>
              <a:r>
                <a:rPr lang="ru-RU" sz="675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251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30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73" tIns="63988" rIns="127973" bIns="6398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261" name="Text Box 97"/>
          <p:cNvSpPr txBox="1">
            <a:spLocks noChangeArrowheads="1"/>
          </p:cNvSpPr>
          <p:nvPr/>
        </p:nvSpPr>
        <p:spPr bwMode="auto">
          <a:xfrm>
            <a:off x="8572299" y="6571892"/>
            <a:ext cx="1506131" cy="200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675" b="0" kern="0" dirty="0">
                <a:solidFill>
                  <a:srgbClr val="000000"/>
                </a:solidFill>
                <a:cs typeface="Arial" panose="020B0604020202020204" pitchFamily="34" charset="0"/>
              </a:rPr>
              <a:t>- количество осадков, мм</a:t>
            </a:r>
          </a:p>
        </p:txBody>
      </p:sp>
      <p:sp>
        <p:nvSpPr>
          <p:cNvPr id="262" name="TextBox 23"/>
          <p:cNvSpPr txBox="1"/>
          <p:nvPr/>
        </p:nvSpPr>
        <p:spPr>
          <a:xfrm>
            <a:off x="8191224" y="6579288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>
                <a:solidFill>
                  <a:prstClr val="black"/>
                </a:solidFill>
              </a:rPr>
              <a:t>20</a:t>
            </a:r>
          </a:p>
        </p:txBody>
      </p:sp>
      <p:sp>
        <p:nvSpPr>
          <p:cNvPr id="263" name="TextBox 23"/>
          <p:cNvSpPr txBox="1"/>
          <p:nvPr/>
        </p:nvSpPr>
        <p:spPr>
          <a:xfrm>
            <a:off x="8202813" y="6733850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264" name="Text Box 97"/>
          <p:cNvSpPr txBox="1">
            <a:spLocks noChangeArrowheads="1"/>
          </p:cNvSpPr>
          <p:nvPr/>
        </p:nvSpPr>
        <p:spPr bwMode="auto">
          <a:xfrm>
            <a:off x="8572299" y="6723949"/>
            <a:ext cx="1018906" cy="200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675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265" name="Группа 629"/>
          <p:cNvGrpSpPr>
            <a:grpSpLocks/>
          </p:cNvGrpSpPr>
          <p:nvPr/>
        </p:nvGrpSpPr>
        <p:grpSpPr bwMode="auto">
          <a:xfrm>
            <a:off x="8311510" y="6939941"/>
            <a:ext cx="155099" cy="151307"/>
            <a:chOff x="142483" y="3760971"/>
            <a:chExt cx="346075" cy="386605"/>
          </a:xfrm>
        </p:grpSpPr>
        <p:sp>
          <p:nvSpPr>
            <p:cNvPr id="26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830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6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830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6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770733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69" name="Text Box 97"/>
          <p:cNvSpPr txBox="1">
            <a:spLocks noChangeArrowheads="1"/>
          </p:cNvSpPr>
          <p:nvPr/>
        </p:nvSpPr>
        <p:spPr bwMode="auto">
          <a:xfrm>
            <a:off x="8532454" y="6891567"/>
            <a:ext cx="1716335" cy="200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94" tIns="47999" rIns="95994" bIns="47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270" name="Group 316"/>
          <p:cNvGrpSpPr>
            <a:grpSpLocks/>
          </p:cNvGrpSpPr>
          <p:nvPr/>
        </p:nvGrpSpPr>
        <p:grpSpPr bwMode="auto">
          <a:xfrm>
            <a:off x="8300342" y="7115561"/>
            <a:ext cx="139927" cy="111367"/>
            <a:chOff x="4727" y="2506"/>
            <a:chExt cx="706" cy="1172"/>
          </a:xfrm>
        </p:grpSpPr>
        <p:sp>
          <p:nvSpPr>
            <p:cNvPr id="271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72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73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74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75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76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77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78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79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8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8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8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8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8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8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8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8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8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9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9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9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9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9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9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9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9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9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29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30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30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30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30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30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30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314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318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375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376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38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29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30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31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32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33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34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36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37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38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39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40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41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42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43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44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45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46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47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48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49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50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51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52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53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54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55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56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57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58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59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60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61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62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63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64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65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66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67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  <p:sp>
          <p:nvSpPr>
            <p:cNvPr id="468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latin typeface="Calibri" pitchFamily="34" charset="0"/>
              </a:endParaRPr>
            </a:p>
          </p:txBody>
        </p:sp>
      </p:grpSp>
      <p:sp>
        <p:nvSpPr>
          <p:cNvPr id="469" name="Text Box 97"/>
          <p:cNvSpPr txBox="1">
            <a:spLocks noChangeArrowheads="1"/>
          </p:cNvSpPr>
          <p:nvPr/>
        </p:nvSpPr>
        <p:spPr bwMode="auto">
          <a:xfrm>
            <a:off x="8517652" y="7056292"/>
            <a:ext cx="1396058" cy="200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94" tIns="47999" rIns="95994" bIns="47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70" name="Группа 119"/>
          <p:cNvGrpSpPr>
            <a:grpSpLocks/>
          </p:cNvGrpSpPr>
          <p:nvPr/>
        </p:nvGrpSpPr>
        <p:grpSpPr bwMode="auto">
          <a:xfrm>
            <a:off x="8311468" y="7250344"/>
            <a:ext cx="117979" cy="105169"/>
            <a:chOff x="214313" y="8958263"/>
            <a:chExt cx="642937" cy="500062"/>
          </a:xfrm>
        </p:grpSpPr>
        <p:sp>
          <p:nvSpPr>
            <p:cNvPr id="47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8055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8055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7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7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7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76" name="Text Box 97"/>
          <p:cNvSpPr txBox="1">
            <a:spLocks noChangeArrowheads="1"/>
          </p:cNvSpPr>
          <p:nvPr/>
        </p:nvSpPr>
        <p:spPr bwMode="auto">
          <a:xfrm>
            <a:off x="8513341" y="7195135"/>
            <a:ext cx="1373860" cy="200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94" tIns="47999" rIns="95994" bIns="47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130" name="TextBox 129"/>
          <p:cNvSpPr txBox="1"/>
          <p:nvPr/>
        </p:nvSpPr>
        <p:spPr>
          <a:xfrm>
            <a:off x="1" y="7527769"/>
            <a:ext cx="1775991" cy="634238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79462" tIns="39732" rIns="79462" bIns="39732" rtlCol="0">
            <a:spAutoFit/>
          </a:bodyPr>
          <a:lstStyle/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03.06.2021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 </a:t>
            </a:r>
            <a:r>
              <a:rPr lang="ru-RU" altLang="ru-RU" sz="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3-61-50-727</a:t>
            </a: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37300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556223</TotalTime>
  <Words>353</Words>
  <Application>Microsoft Office PowerPoint</Application>
  <PresentationFormat>Произвольный</PresentationFormat>
  <Paragraphs>102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 11</cp:lastModifiedBy>
  <cp:revision>24859</cp:revision>
  <cp:lastPrinted>2020-10-29T20:01:36Z</cp:lastPrinted>
  <dcterms:created xsi:type="dcterms:W3CDTF">2014-09-08T13:21:12Z</dcterms:created>
  <dcterms:modified xsi:type="dcterms:W3CDTF">2021-06-03T08:26:25Z</dcterms:modified>
</cp:coreProperties>
</file>