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asf" ContentType="video/x-ms-as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4"/>
  </p:notesMasterIdLst>
  <p:sldIdLst>
    <p:sldId id="334" r:id="rId2"/>
    <p:sldId id="333" r:id="rId3"/>
  </p:sldIdLst>
  <p:sldSz cx="9144000" cy="5143500" type="screen16x9"/>
  <p:notesSz cx="6858000" cy="9144000"/>
  <p:defaultTextStyle>
    <a:defPPr>
      <a:defRPr lang="ru-RU"/>
    </a:defPPr>
    <a:lvl1pPr marL="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еспублика Мордовия" id="{6489B892-0867-4F35-B3AF-0A60D708A628}">
          <p14:sldIdLst>
            <p14:sldId id="334"/>
            <p14:sldId id="33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52" autoAdjust="0"/>
    <p:restoredTop sz="94660"/>
  </p:normalViewPr>
  <p:slideViewPr>
    <p:cSldViewPr>
      <p:cViewPr varScale="1">
        <p:scale>
          <a:sx n="149" d="100"/>
          <a:sy n="149" d="100"/>
        </p:scale>
        <p:origin x="786" y="11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969FF-501D-4999-9A55-7FF30F205E2E}" type="datetimeFigureOut">
              <a:rPr lang="ru-RU" smtClean="0"/>
              <a:pPr/>
              <a:t>22.05.2021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9BB9C8-5C37-49D5-B43C-710B0F9E97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25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5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1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64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619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72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926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80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235" algn="l" defTabSz="91431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767" indent="0" algn="ctr">
              <a:buNone/>
              <a:defRPr sz="1500"/>
            </a:lvl2pPr>
            <a:lvl3pPr marL="685545" indent="0" algn="ctr">
              <a:buNone/>
              <a:defRPr sz="1400"/>
            </a:lvl3pPr>
            <a:lvl4pPr marL="1028318" indent="0" algn="ctr">
              <a:buNone/>
              <a:defRPr sz="1200"/>
            </a:lvl4pPr>
            <a:lvl5pPr marL="1371090" indent="0" algn="ctr">
              <a:buNone/>
              <a:defRPr sz="1200"/>
            </a:lvl5pPr>
            <a:lvl6pPr marL="1713869" indent="0" algn="ctr">
              <a:buNone/>
              <a:defRPr sz="1200"/>
            </a:lvl6pPr>
            <a:lvl7pPr marL="2056634" indent="0" algn="ctr">
              <a:buNone/>
              <a:defRPr sz="1200"/>
            </a:lvl7pPr>
            <a:lvl8pPr marL="2399400" indent="0" algn="ctr">
              <a:buNone/>
              <a:defRPr sz="1200"/>
            </a:lvl8pPr>
            <a:lvl9pPr marL="2742167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C8632-C3E7-49F7-8AC2-0F3B7FF7F61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4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BB9C-38B9-4990-8234-50C335FF56E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378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19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9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76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5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31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0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386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663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399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216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5C07-D729-4765-B658-CBC287F351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76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DCBB-9EE9-48EB-9382-BB971AEF678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24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67" indent="0">
              <a:buNone/>
              <a:defRPr sz="1500" b="1"/>
            </a:lvl2pPr>
            <a:lvl3pPr marL="685545" indent="0">
              <a:buNone/>
              <a:defRPr sz="1400" b="1"/>
            </a:lvl3pPr>
            <a:lvl4pPr marL="1028318" indent="0">
              <a:buNone/>
              <a:defRPr sz="1200" b="1"/>
            </a:lvl4pPr>
            <a:lvl5pPr marL="1371090" indent="0">
              <a:buNone/>
              <a:defRPr sz="1200" b="1"/>
            </a:lvl5pPr>
            <a:lvl6pPr marL="1713869" indent="0">
              <a:buNone/>
              <a:defRPr sz="1200" b="1"/>
            </a:lvl6pPr>
            <a:lvl7pPr marL="2056634" indent="0">
              <a:buNone/>
              <a:defRPr sz="1200" b="1"/>
            </a:lvl7pPr>
            <a:lvl8pPr marL="2399400" indent="0">
              <a:buNone/>
              <a:defRPr sz="1200" b="1"/>
            </a:lvl8pPr>
            <a:lvl9pPr marL="2742167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767" indent="0">
              <a:buNone/>
              <a:defRPr sz="1500" b="1"/>
            </a:lvl2pPr>
            <a:lvl3pPr marL="685545" indent="0">
              <a:buNone/>
              <a:defRPr sz="1400" b="1"/>
            </a:lvl3pPr>
            <a:lvl4pPr marL="1028318" indent="0">
              <a:buNone/>
              <a:defRPr sz="1200" b="1"/>
            </a:lvl4pPr>
            <a:lvl5pPr marL="1371090" indent="0">
              <a:buNone/>
              <a:defRPr sz="1200" b="1"/>
            </a:lvl5pPr>
            <a:lvl6pPr marL="1713869" indent="0">
              <a:buNone/>
              <a:defRPr sz="1200" b="1"/>
            </a:lvl6pPr>
            <a:lvl7pPr marL="2056634" indent="0">
              <a:buNone/>
              <a:defRPr sz="1200" b="1"/>
            </a:lvl7pPr>
            <a:lvl8pPr marL="2399400" indent="0">
              <a:buNone/>
              <a:defRPr sz="1200" b="1"/>
            </a:lvl8pPr>
            <a:lvl9pPr marL="2742167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F2DF9-0C99-402E-A29B-79D47C97E22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30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88907-C54A-4434-B345-A1CA98D6318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240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F6F3-6C7A-4AB5-8AB8-C787B1E3FB0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852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84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67" indent="0">
              <a:buNone/>
              <a:defRPr sz="1100"/>
            </a:lvl2pPr>
            <a:lvl3pPr marL="685545" indent="0">
              <a:buNone/>
              <a:defRPr sz="900"/>
            </a:lvl3pPr>
            <a:lvl4pPr marL="1028318" indent="0">
              <a:buNone/>
              <a:defRPr sz="800"/>
            </a:lvl4pPr>
            <a:lvl5pPr marL="1371090" indent="0">
              <a:buNone/>
              <a:defRPr sz="800"/>
            </a:lvl5pPr>
            <a:lvl6pPr marL="1713869" indent="0">
              <a:buNone/>
              <a:defRPr sz="800"/>
            </a:lvl6pPr>
            <a:lvl7pPr marL="2056634" indent="0">
              <a:buNone/>
              <a:defRPr sz="800"/>
            </a:lvl7pPr>
            <a:lvl8pPr marL="2399400" indent="0">
              <a:buNone/>
              <a:defRPr sz="800"/>
            </a:lvl8pPr>
            <a:lvl9pPr marL="2742167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F2BA2-E48D-4602-BA8E-A03584B1399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97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84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767" indent="0">
              <a:buNone/>
              <a:defRPr sz="2100"/>
            </a:lvl2pPr>
            <a:lvl3pPr marL="685545" indent="0">
              <a:buNone/>
              <a:defRPr sz="1800"/>
            </a:lvl3pPr>
            <a:lvl4pPr marL="1028318" indent="0">
              <a:buNone/>
              <a:defRPr sz="1500"/>
            </a:lvl4pPr>
            <a:lvl5pPr marL="1371090" indent="0">
              <a:buNone/>
              <a:defRPr sz="1500"/>
            </a:lvl5pPr>
            <a:lvl6pPr marL="1713869" indent="0">
              <a:buNone/>
              <a:defRPr sz="1500"/>
            </a:lvl6pPr>
            <a:lvl7pPr marL="2056634" indent="0">
              <a:buNone/>
              <a:defRPr sz="1500"/>
            </a:lvl7pPr>
            <a:lvl8pPr marL="2399400" indent="0">
              <a:buNone/>
              <a:defRPr sz="1500"/>
            </a:lvl8pPr>
            <a:lvl9pPr marL="2742167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2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767" indent="0">
              <a:buNone/>
              <a:defRPr sz="1100"/>
            </a:lvl2pPr>
            <a:lvl3pPr marL="685545" indent="0">
              <a:buNone/>
              <a:defRPr sz="900"/>
            </a:lvl3pPr>
            <a:lvl4pPr marL="1028318" indent="0">
              <a:buNone/>
              <a:defRPr sz="800"/>
            </a:lvl4pPr>
            <a:lvl5pPr marL="1371090" indent="0">
              <a:buNone/>
              <a:defRPr sz="800"/>
            </a:lvl5pPr>
            <a:lvl6pPr marL="1713869" indent="0">
              <a:buNone/>
              <a:defRPr sz="800"/>
            </a:lvl6pPr>
            <a:lvl7pPr marL="2056634" indent="0">
              <a:buNone/>
              <a:defRPr sz="800"/>
            </a:lvl7pPr>
            <a:lvl8pPr marL="2399400" indent="0">
              <a:buNone/>
              <a:defRPr sz="800"/>
            </a:lvl8pPr>
            <a:lvl9pPr marL="2742167" indent="0">
              <a:buNone/>
              <a:defRPr sz="8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F69D-F1BE-4786-A384-907DE08AC6B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66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F456B-19DB-4F30-ACA3-F44E55C6B60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2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273859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273859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860F-F60B-4300-9D04-054163F7821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02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68558" tIns="34289" rIns="68558" bIns="34289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58" tIns="34289" rIns="68558" bIns="3428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fld id="{B0E99B11-B530-4D12-B16B-7E39BAE919F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45"/>
              <a:t>22.05.2021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4"/>
            <a:ext cx="2057400" cy="273844"/>
          </a:xfrm>
          <a:prstGeom prst="rect">
            <a:avLst/>
          </a:prstGeom>
        </p:spPr>
        <p:txBody>
          <a:bodyPr vert="horz" lIns="68558" tIns="34289" rIns="68558" bIns="34289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545"/>
            <a:fld id="{5E1843BC-D711-48B0-96AF-69836F42B35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545"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662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hf hdr="0" ftr="0" dt="0"/>
  <p:txStyles>
    <p:titleStyle>
      <a:lvl1pPr algn="l" defTabSz="685545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390" indent="-171390" algn="l" defTabSz="685545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169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6934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99700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2467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245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018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0790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3569" indent="-171390" algn="l" defTabSz="685545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767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545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318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09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3869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6634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99400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2167" algn="l" defTabSz="685545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mp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video" Target="../media/media1.asf"/><Relationship Id="rId1" Type="http://schemas.microsoft.com/office/2007/relationships/media" Target="../media/media1.asf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tmp"/><Relationship Id="rId4" Type="http://schemas.openxmlformats.org/officeDocument/2006/relationships/image" Target="../media/image2.tmp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" name="Рисунок 90" descr="Вырезка экрана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95" t="1113" r="1348" b="3985"/>
          <a:stretch/>
        </p:blipFill>
        <p:spPr>
          <a:xfrm>
            <a:off x="-17406" y="477683"/>
            <a:ext cx="9161406" cy="4665817"/>
          </a:xfrm>
          <a:prstGeom prst="rect">
            <a:avLst/>
          </a:prstGeom>
          <a:solidFill>
            <a:srgbClr val="FF0000">
              <a:alpha val="40000"/>
            </a:srgbClr>
          </a:solidFill>
          <a:ln w="25400" cap="flat" cmpd="sng" algn="ctr">
            <a:noFill/>
            <a:prstDash val="solid"/>
          </a:ln>
          <a:effectLst/>
        </p:spPr>
      </p:pic>
      <p:sp>
        <p:nvSpPr>
          <p:cNvPr id="19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475200"/>
          </a:xfrm>
          <a:prstGeom prst="rect">
            <a:avLst/>
          </a:prstGeom>
          <a:solidFill>
            <a:srgbClr val="204D84"/>
          </a:solidFill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300" tIns="29153" rIns="58300" bIns="29153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5pPr>
            <a:lvl6pPr marL="1948129" defTabSz="779252">
              <a:defRPr sz="1500">
                <a:solidFill>
                  <a:schemeClr val="lt1"/>
                </a:solidFill>
              </a:defRPr>
            </a:lvl6pPr>
            <a:lvl7pPr marL="2337755" defTabSz="779252">
              <a:defRPr sz="1500">
                <a:solidFill>
                  <a:schemeClr val="lt1"/>
                </a:solidFill>
              </a:defRPr>
            </a:lvl7pPr>
            <a:lvl8pPr marL="2727381" defTabSz="779252">
              <a:defRPr sz="1500">
                <a:solidFill>
                  <a:schemeClr val="lt1"/>
                </a:solidFill>
              </a:defRPr>
            </a:lvl8pPr>
            <a:lvl9pPr marL="3117007" defTabSz="779252">
              <a:defRPr sz="1500">
                <a:solidFill>
                  <a:schemeClr val="lt1"/>
                </a:solidFill>
              </a:defRPr>
            </a:lvl9pPr>
          </a:lstStyle>
          <a:p>
            <a:r>
              <a:rPr lang="ru-RU" altLang="ru-RU" dirty="0"/>
              <a:t>ПРОГНОЗИРУЕМАЯ ПОЖАРООПАСНАЯ ОБСТАНОВКА НА ТЕРРИТОРИИ </a:t>
            </a:r>
          </a:p>
          <a:p>
            <a:r>
              <a:rPr lang="ru-RU" altLang="ru-RU" dirty="0" smtClean="0"/>
              <a:t>РЕСПУБЛИКИ МОРДОВИЯ </a:t>
            </a:r>
            <a:r>
              <a:rPr lang="ru-RU" altLang="ru-RU" dirty="0"/>
              <a:t>(РИСК ВОЗНИКНОВЕНИЯ ПОЖАРОВ НА </a:t>
            </a:r>
            <a:r>
              <a:rPr lang="ru-RU" altLang="ru-RU" dirty="0" smtClean="0"/>
              <a:t>23.05.2021)    </a:t>
            </a:r>
            <a:endParaRPr lang="ru-RU" altLang="ru-RU" dirty="0"/>
          </a:p>
        </p:txBody>
      </p:sp>
      <p:sp>
        <p:nvSpPr>
          <p:cNvPr id="252" name="Полилиния 251"/>
          <p:cNvSpPr/>
          <p:nvPr/>
        </p:nvSpPr>
        <p:spPr>
          <a:xfrm>
            <a:off x="3782610" y="939181"/>
            <a:ext cx="809145" cy="832473"/>
          </a:xfrm>
          <a:custGeom>
            <a:avLst/>
            <a:gdLst>
              <a:gd name="connsiteX0" fmla="*/ 809145 w 809145"/>
              <a:gd name="connsiteY0" fmla="*/ 549298 h 819013"/>
              <a:gd name="connsiteX1" fmla="*/ 769675 w 809145"/>
              <a:gd name="connsiteY1" fmla="*/ 509828 h 819013"/>
              <a:gd name="connsiteX2" fmla="*/ 700601 w 809145"/>
              <a:gd name="connsiteY2" fmla="*/ 493382 h 819013"/>
              <a:gd name="connsiteX3" fmla="*/ 684155 w 809145"/>
              <a:gd name="connsiteY3" fmla="*/ 457200 h 819013"/>
              <a:gd name="connsiteX4" fmla="*/ 684155 w 809145"/>
              <a:gd name="connsiteY4" fmla="*/ 397994 h 819013"/>
              <a:gd name="connsiteX5" fmla="*/ 697312 w 809145"/>
              <a:gd name="connsiteY5" fmla="*/ 384838 h 819013"/>
              <a:gd name="connsiteX6" fmla="*/ 736782 w 809145"/>
              <a:gd name="connsiteY6" fmla="*/ 417730 h 819013"/>
              <a:gd name="connsiteX7" fmla="*/ 769675 w 809145"/>
              <a:gd name="connsiteY7" fmla="*/ 371681 h 819013"/>
              <a:gd name="connsiteX8" fmla="*/ 736782 w 809145"/>
              <a:gd name="connsiteY8" fmla="*/ 322343 h 819013"/>
              <a:gd name="connsiteX9" fmla="*/ 680866 w 809145"/>
              <a:gd name="connsiteY9" fmla="*/ 322343 h 819013"/>
              <a:gd name="connsiteX10" fmla="*/ 661131 w 809145"/>
              <a:gd name="connsiteY10" fmla="*/ 289451 h 819013"/>
              <a:gd name="connsiteX11" fmla="*/ 713758 w 809145"/>
              <a:gd name="connsiteY11" fmla="*/ 210510 h 819013"/>
              <a:gd name="connsiteX12" fmla="*/ 647974 w 809145"/>
              <a:gd name="connsiteY12" fmla="*/ 190774 h 819013"/>
              <a:gd name="connsiteX13" fmla="*/ 624949 w 809145"/>
              <a:gd name="connsiteY13" fmla="*/ 144725 h 819013"/>
              <a:gd name="connsiteX14" fmla="*/ 565744 w 809145"/>
              <a:gd name="connsiteY14" fmla="*/ 151304 h 819013"/>
              <a:gd name="connsiteX15" fmla="*/ 490092 w 809145"/>
              <a:gd name="connsiteY15" fmla="*/ 246691 h 819013"/>
              <a:gd name="connsiteX16" fmla="*/ 424308 w 809145"/>
              <a:gd name="connsiteY16" fmla="*/ 273005 h 819013"/>
              <a:gd name="connsiteX17" fmla="*/ 381548 w 809145"/>
              <a:gd name="connsiteY17" fmla="*/ 131569 h 819013"/>
              <a:gd name="connsiteX18" fmla="*/ 332210 w 809145"/>
              <a:gd name="connsiteY18" fmla="*/ 131569 h 819013"/>
              <a:gd name="connsiteX19" fmla="*/ 289450 w 809145"/>
              <a:gd name="connsiteY19" fmla="*/ 19736 h 819013"/>
              <a:gd name="connsiteX20" fmla="*/ 197352 w 809145"/>
              <a:gd name="connsiteY20" fmla="*/ 105255 h 819013"/>
              <a:gd name="connsiteX21" fmla="*/ 164460 w 809145"/>
              <a:gd name="connsiteY21" fmla="*/ 105255 h 819013"/>
              <a:gd name="connsiteX22" fmla="*/ 121700 w 809145"/>
              <a:gd name="connsiteY22" fmla="*/ 19736 h 819013"/>
              <a:gd name="connsiteX23" fmla="*/ 9867 w 809145"/>
              <a:gd name="connsiteY23" fmla="*/ 0 h 819013"/>
              <a:gd name="connsiteX24" fmla="*/ 0 w 809145"/>
              <a:gd name="connsiteY24" fmla="*/ 23025 h 819013"/>
              <a:gd name="connsiteX25" fmla="*/ 29603 w 809145"/>
              <a:gd name="connsiteY25" fmla="*/ 55917 h 819013"/>
              <a:gd name="connsiteX26" fmla="*/ 19735 w 809145"/>
              <a:gd name="connsiteY26" fmla="*/ 108544 h 819013"/>
              <a:gd name="connsiteX27" fmla="*/ 29603 w 809145"/>
              <a:gd name="connsiteY27" fmla="*/ 138147 h 819013"/>
              <a:gd name="connsiteX28" fmla="*/ 69073 w 809145"/>
              <a:gd name="connsiteY28" fmla="*/ 141436 h 819013"/>
              <a:gd name="connsiteX29" fmla="*/ 65784 w 809145"/>
              <a:gd name="connsiteY29" fmla="*/ 213799 h 819013"/>
              <a:gd name="connsiteX30" fmla="*/ 98676 w 809145"/>
              <a:gd name="connsiteY30" fmla="*/ 246691 h 819013"/>
              <a:gd name="connsiteX31" fmla="*/ 157882 w 809145"/>
              <a:gd name="connsiteY31" fmla="*/ 365102 h 819013"/>
              <a:gd name="connsiteX32" fmla="*/ 108544 w 809145"/>
              <a:gd name="connsiteY32" fmla="*/ 388127 h 819013"/>
              <a:gd name="connsiteX33" fmla="*/ 148014 w 809145"/>
              <a:gd name="connsiteY33" fmla="*/ 457200 h 819013"/>
              <a:gd name="connsiteX34" fmla="*/ 95387 w 809145"/>
              <a:gd name="connsiteY34" fmla="*/ 585479 h 819013"/>
              <a:gd name="connsiteX35" fmla="*/ 131568 w 809145"/>
              <a:gd name="connsiteY35" fmla="*/ 703891 h 819013"/>
              <a:gd name="connsiteX36" fmla="*/ 266426 w 809145"/>
              <a:gd name="connsiteY36" fmla="*/ 736783 h 819013"/>
              <a:gd name="connsiteX37" fmla="*/ 299318 w 809145"/>
              <a:gd name="connsiteY37" fmla="*/ 799278 h 819013"/>
              <a:gd name="connsiteX38" fmla="*/ 378259 w 809145"/>
              <a:gd name="connsiteY38" fmla="*/ 812435 h 819013"/>
              <a:gd name="connsiteX39" fmla="*/ 513116 w 809145"/>
              <a:gd name="connsiteY39" fmla="*/ 819013 h 819013"/>
              <a:gd name="connsiteX40" fmla="*/ 618371 w 809145"/>
              <a:gd name="connsiteY40" fmla="*/ 749940 h 819013"/>
              <a:gd name="connsiteX41" fmla="*/ 684155 w 809145"/>
              <a:gd name="connsiteY41" fmla="*/ 763097 h 819013"/>
              <a:gd name="connsiteX42" fmla="*/ 707180 w 809145"/>
              <a:gd name="connsiteY42" fmla="*/ 730205 h 819013"/>
              <a:gd name="connsiteX43" fmla="*/ 680866 w 809145"/>
              <a:gd name="connsiteY43" fmla="*/ 697312 h 819013"/>
              <a:gd name="connsiteX44" fmla="*/ 717047 w 809145"/>
              <a:gd name="connsiteY44" fmla="*/ 647974 h 819013"/>
              <a:gd name="connsiteX45" fmla="*/ 749939 w 809145"/>
              <a:gd name="connsiteY45" fmla="*/ 674288 h 819013"/>
              <a:gd name="connsiteX46" fmla="*/ 772964 w 809145"/>
              <a:gd name="connsiteY46" fmla="*/ 621661 h 819013"/>
              <a:gd name="connsiteX47" fmla="*/ 809145 w 809145"/>
              <a:gd name="connsiteY47" fmla="*/ 549298 h 819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809145" h="819013">
                <a:moveTo>
                  <a:pt x="809145" y="549298"/>
                </a:moveTo>
                <a:lnTo>
                  <a:pt x="769675" y="509828"/>
                </a:lnTo>
                <a:lnTo>
                  <a:pt x="700601" y="493382"/>
                </a:lnTo>
                <a:lnTo>
                  <a:pt x="684155" y="457200"/>
                </a:lnTo>
                <a:lnTo>
                  <a:pt x="684155" y="397994"/>
                </a:lnTo>
                <a:lnTo>
                  <a:pt x="697312" y="384838"/>
                </a:lnTo>
                <a:lnTo>
                  <a:pt x="736782" y="417730"/>
                </a:lnTo>
                <a:lnTo>
                  <a:pt x="769675" y="371681"/>
                </a:lnTo>
                <a:lnTo>
                  <a:pt x="736782" y="322343"/>
                </a:lnTo>
                <a:lnTo>
                  <a:pt x="680866" y="322343"/>
                </a:lnTo>
                <a:lnTo>
                  <a:pt x="661131" y="289451"/>
                </a:lnTo>
                <a:lnTo>
                  <a:pt x="713758" y="210510"/>
                </a:lnTo>
                <a:lnTo>
                  <a:pt x="647974" y="190774"/>
                </a:lnTo>
                <a:lnTo>
                  <a:pt x="624949" y="144725"/>
                </a:lnTo>
                <a:lnTo>
                  <a:pt x="565744" y="151304"/>
                </a:lnTo>
                <a:lnTo>
                  <a:pt x="490092" y="246691"/>
                </a:lnTo>
                <a:lnTo>
                  <a:pt x="424308" y="273005"/>
                </a:lnTo>
                <a:lnTo>
                  <a:pt x="381548" y="131569"/>
                </a:lnTo>
                <a:lnTo>
                  <a:pt x="332210" y="131569"/>
                </a:lnTo>
                <a:lnTo>
                  <a:pt x="289450" y="19736"/>
                </a:lnTo>
                <a:lnTo>
                  <a:pt x="197352" y="105255"/>
                </a:lnTo>
                <a:lnTo>
                  <a:pt x="164460" y="105255"/>
                </a:lnTo>
                <a:lnTo>
                  <a:pt x="121700" y="19736"/>
                </a:lnTo>
                <a:lnTo>
                  <a:pt x="9867" y="0"/>
                </a:lnTo>
                <a:lnTo>
                  <a:pt x="0" y="23025"/>
                </a:lnTo>
                <a:lnTo>
                  <a:pt x="29603" y="55917"/>
                </a:lnTo>
                <a:lnTo>
                  <a:pt x="19735" y="108544"/>
                </a:lnTo>
                <a:lnTo>
                  <a:pt x="29603" y="138147"/>
                </a:lnTo>
                <a:lnTo>
                  <a:pt x="69073" y="141436"/>
                </a:lnTo>
                <a:lnTo>
                  <a:pt x="65784" y="213799"/>
                </a:lnTo>
                <a:lnTo>
                  <a:pt x="98676" y="246691"/>
                </a:lnTo>
                <a:lnTo>
                  <a:pt x="157882" y="365102"/>
                </a:lnTo>
                <a:lnTo>
                  <a:pt x="108544" y="388127"/>
                </a:lnTo>
                <a:lnTo>
                  <a:pt x="148014" y="457200"/>
                </a:lnTo>
                <a:lnTo>
                  <a:pt x="95387" y="585479"/>
                </a:lnTo>
                <a:lnTo>
                  <a:pt x="131568" y="703891"/>
                </a:lnTo>
                <a:lnTo>
                  <a:pt x="266426" y="736783"/>
                </a:lnTo>
                <a:lnTo>
                  <a:pt x="299318" y="799278"/>
                </a:lnTo>
                <a:lnTo>
                  <a:pt x="378259" y="812435"/>
                </a:lnTo>
                <a:lnTo>
                  <a:pt x="513116" y="819013"/>
                </a:lnTo>
                <a:lnTo>
                  <a:pt x="618371" y="749940"/>
                </a:lnTo>
                <a:lnTo>
                  <a:pt x="684155" y="763097"/>
                </a:lnTo>
                <a:lnTo>
                  <a:pt x="707180" y="730205"/>
                </a:lnTo>
                <a:lnTo>
                  <a:pt x="680866" y="697312"/>
                </a:lnTo>
                <a:lnTo>
                  <a:pt x="717047" y="647974"/>
                </a:lnTo>
                <a:lnTo>
                  <a:pt x="749939" y="674288"/>
                </a:lnTo>
                <a:lnTo>
                  <a:pt x="772964" y="621661"/>
                </a:lnTo>
                <a:lnTo>
                  <a:pt x="809145" y="549298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55"/>
            <a:endParaRPr lang="ru-RU" dirty="0">
              <a:solidFill>
                <a:srgbClr val="70AD47">
                  <a:lumMod val="50000"/>
                </a:srgbClr>
              </a:solidFill>
            </a:endParaRPr>
          </a:p>
        </p:txBody>
      </p:sp>
      <p:sp>
        <p:nvSpPr>
          <p:cNvPr id="92" name="Полилиния 91"/>
          <p:cNvSpPr/>
          <p:nvPr/>
        </p:nvSpPr>
        <p:spPr>
          <a:xfrm>
            <a:off x="2673330" y="3047430"/>
            <a:ext cx="1672107" cy="1682958"/>
          </a:xfrm>
          <a:custGeom>
            <a:avLst/>
            <a:gdLst>
              <a:gd name="connsiteX0" fmla="*/ 0 w 2187810"/>
              <a:gd name="connsiteY0" fmla="*/ 490953 h 2476244"/>
              <a:gd name="connsiteX1" fmla="*/ 85917 w 2187810"/>
              <a:gd name="connsiteY1" fmla="*/ 432652 h 2476244"/>
              <a:gd name="connsiteX2" fmla="*/ 107396 w 2187810"/>
              <a:gd name="connsiteY2" fmla="*/ 319119 h 2476244"/>
              <a:gd name="connsiteX3" fmla="*/ 168765 w 2187810"/>
              <a:gd name="connsiteY3" fmla="*/ 273092 h 2476244"/>
              <a:gd name="connsiteX4" fmla="*/ 328325 w 2187810"/>
              <a:gd name="connsiteY4" fmla="*/ 288434 h 2476244"/>
              <a:gd name="connsiteX5" fmla="*/ 454132 w 2187810"/>
              <a:gd name="connsiteY5" fmla="*/ 343667 h 2476244"/>
              <a:gd name="connsiteX6" fmla="*/ 552323 w 2187810"/>
              <a:gd name="connsiteY6" fmla="*/ 334461 h 2476244"/>
              <a:gd name="connsiteX7" fmla="*/ 616760 w 2187810"/>
              <a:gd name="connsiteY7" fmla="*/ 285366 h 2476244"/>
              <a:gd name="connsiteX8" fmla="*/ 650513 w 2187810"/>
              <a:gd name="connsiteY8" fmla="*/ 125806 h 2476244"/>
              <a:gd name="connsiteX9" fmla="*/ 828484 w 2187810"/>
              <a:gd name="connsiteY9" fmla="*/ 119669 h 2476244"/>
              <a:gd name="connsiteX10" fmla="*/ 874510 w 2187810"/>
              <a:gd name="connsiteY10" fmla="*/ 168765 h 2476244"/>
              <a:gd name="connsiteX11" fmla="*/ 1138398 w 2187810"/>
              <a:gd name="connsiteY11" fmla="*/ 12273 h 2476244"/>
              <a:gd name="connsiteX12" fmla="*/ 1208972 w 2187810"/>
              <a:gd name="connsiteY12" fmla="*/ 73643 h 2476244"/>
              <a:gd name="connsiteX13" fmla="*/ 1436038 w 2187810"/>
              <a:gd name="connsiteY13" fmla="*/ 0 h 2476244"/>
              <a:gd name="connsiteX14" fmla="*/ 1518886 w 2187810"/>
              <a:gd name="connsiteY14" fmla="*/ 61369 h 2476244"/>
              <a:gd name="connsiteX15" fmla="*/ 1580255 w 2187810"/>
              <a:gd name="connsiteY15" fmla="*/ 61369 h 2476244"/>
              <a:gd name="connsiteX16" fmla="*/ 1620145 w 2187810"/>
              <a:gd name="connsiteY16" fmla="*/ 199449 h 2476244"/>
              <a:gd name="connsiteX17" fmla="*/ 1724473 w 2187810"/>
              <a:gd name="connsiteY17" fmla="*/ 223997 h 2476244"/>
              <a:gd name="connsiteX18" fmla="*/ 1844143 w 2187810"/>
              <a:gd name="connsiteY18" fmla="*/ 355941 h 2476244"/>
              <a:gd name="connsiteX19" fmla="*/ 1715267 w 2187810"/>
              <a:gd name="connsiteY19" fmla="*/ 555390 h 2476244"/>
              <a:gd name="connsiteX20" fmla="*/ 1844143 w 2187810"/>
              <a:gd name="connsiteY20" fmla="*/ 727224 h 2476244"/>
              <a:gd name="connsiteX21" fmla="*/ 1899375 w 2187810"/>
              <a:gd name="connsiteY21" fmla="*/ 724155 h 2476244"/>
              <a:gd name="connsiteX22" fmla="*/ 1917786 w 2187810"/>
              <a:gd name="connsiteY22" fmla="*/ 656649 h 2476244"/>
              <a:gd name="connsiteX23" fmla="*/ 2141783 w 2187810"/>
              <a:gd name="connsiteY23" fmla="*/ 816209 h 2476244"/>
              <a:gd name="connsiteX24" fmla="*/ 2187810 w 2187810"/>
              <a:gd name="connsiteY24" fmla="*/ 1006453 h 2476244"/>
              <a:gd name="connsiteX25" fmla="*/ 2126441 w 2187810"/>
              <a:gd name="connsiteY25" fmla="*/ 1061686 h 2476244"/>
              <a:gd name="connsiteX26" fmla="*/ 2055866 w 2187810"/>
              <a:gd name="connsiteY26" fmla="*/ 1043275 h 2476244"/>
              <a:gd name="connsiteX27" fmla="*/ 1988360 w 2187810"/>
              <a:gd name="connsiteY27" fmla="*/ 997248 h 2476244"/>
              <a:gd name="connsiteX28" fmla="*/ 1936196 w 2187810"/>
              <a:gd name="connsiteY28" fmla="*/ 1024864 h 2476244"/>
              <a:gd name="connsiteX29" fmla="*/ 1859485 w 2187810"/>
              <a:gd name="connsiteY29" fmla="*/ 994179 h 2476244"/>
              <a:gd name="connsiteX30" fmla="*/ 1764363 w 2187810"/>
              <a:gd name="connsiteY30" fmla="*/ 988043 h 2476244"/>
              <a:gd name="connsiteX31" fmla="*/ 1782774 w 2187810"/>
              <a:gd name="connsiteY31" fmla="*/ 1086233 h 2476244"/>
              <a:gd name="connsiteX32" fmla="*/ 1893238 w 2187810"/>
              <a:gd name="connsiteY32" fmla="*/ 1212040 h 2476244"/>
              <a:gd name="connsiteX33" fmla="*/ 1816527 w 2187810"/>
              <a:gd name="connsiteY33" fmla="*/ 1411490 h 2476244"/>
              <a:gd name="connsiteX34" fmla="*/ 1942333 w 2187810"/>
              <a:gd name="connsiteY34" fmla="*/ 1478996 h 2476244"/>
              <a:gd name="connsiteX35" fmla="*/ 1850280 w 2187810"/>
              <a:gd name="connsiteY35" fmla="*/ 1518886 h 2476244"/>
              <a:gd name="connsiteX36" fmla="*/ 1844143 w 2187810"/>
              <a:gd name="connsiteY36" fmla="*/ 1601734 h 2476244"/>
              <a:gd name="connsiteX37" fmla="*/ 1758226 w 2187810"/>
              <a:gd name="connsiteY37" fmla="*/ 1675377 h 2476244"/>
              <a:gd name="connsiteX38" fmla="*/ 1816527 w 2187810"/>
              <a:gd name="connsiteY38" fmla="*/ 1779704 h 2476244"/>
              <a:gd name="connsiteX39" fmla="*/ 1801184 w 2187810"/>
              <a:gd name="connsiteY39" fmla="*/ 1920853 h 2476244"/>
              <a:gd name="connsiteX40" fmla="*/ 1859485 w 2187810"/>
              <a:gd name="connsiteY40" fmla="*/ 2034386 h 2476244"/>
              <a:gd name="connsiteX41" fmla="*/ 1850280 w 2187810"/>
              <a:gd name="connsiteY41" fmla="*/ 2117234 h 2476244"/>
              <a:gd name="connsiteX42" fmla="*/ 1712199 w 2187810"/>
              <a:gd name="connsiteY42" fmla="*/ 2181672 h 2476244"/>
              <a:gd name="connsiteX43" fmla="*/ 1702994 w 2187810"/>
              <a:gd name="connsiteY43" fmla="*/ 2230767 h 2476244"/>
              <a:gd name="connsiteX44" fmla="*/ 1586392 w 2187810"/>
              <a:gd name="connsiteY44" fmla="*/ 2224630 h 2476244"/>
              <a:gd name="connsiteX45" fmla="*/ 1491270 w 2187810"/>
              <a:gd name="connsiteY45" fmla="*/ 2476244 h 2476244"/>
              <a:gd name="connsiteX46" fmla="*/ 1282615 w 2187810"/>
              <a:gd name="connsiteY46" fmla="*/ 2430217 h 2476244"/>
              <a:gd name="connsiteX47" fmla="*/ 1248862 w 2187810"/>
              <a:gd name="connsiteY47" fmla="*/ 2427149 h 2476244"/>
              <a:gd name="connsiteX48" fmla="*/ 1153740 w 2187810"/>
              <a:gd name="connsiteY48" fmla="*/ 2286000 h 2476244"/>
              <a:gd name="connsiteX49" fmla="*/ 1043276 w 2187810"/>
              <a:gd name="connsiteY49" fmla="*/ 2181672 h 2476244"/>
              <a:gd name="connsiteX50" fmla="*/ 1049412 w 2187810"/>
              <a:gd name="connsiteY50" fmla="*/ 2132577 h 2476244"/>
              <a:gd name="connsiteX51" fmla="*/ 1070892 w 2187810"/>
              <a:gd name="connsiteY51" fmla="*/ 2104961 h 2476244"/>
              <a:gd name="connsiteX52" fmla="*/ 1123055 w 2187810"/>
              <a:gd name="connsiteY52" fmla="*/ 2095755 h 2476244"/>
              <a:gd name="connsiteX53" fmla="*/ 1169082 w 2187810"/>
              <a:gd name="connsiteY53" fmla="*/ 1982222 h 2476244"/>
              <a:gd name="connsiteX54" fmla="*/ 1144535 w 2187810"/>
              <a:gd name="connsiteY54" fmla="*/ 1874826 h 2476244"/>
              <a:gd name="connsiteX55" fmla="*/ 889853 w 2187810"/>
              <a:gd name="connsiteY55" fmla="*/ 1632418 h 2476244"/>
              <a:gd name="connsiteX56" fmla="*/ 770183 w 2187810"/>
              <a:gd name="connsiteY56" fmla="*/ 1543433 h 2476244"/>
              <a:gd name="connsiteX57" fmla="*/ 644376 w 2187810"/>
              <a:gd name="connsiteY57" fmla="*/ 1488201 h 2476244"/>
              <a:gd name="connsiteX58" fmla="*/ 490953 w 2187810"/>
              <a:gd name="connsiteY58" fmla="*/ 1475927 h 2476244"/>
              <a:gd name="connsiteX59" fmla="*/ 395831 w 2187810"/>
              <a:gd name="connsiteY59" fmla="*/ 1445243 h 2476244"/>
              <a:gd name="connsiteX60" fmla="*/ 282298 w 2187810"/>
              <a:gd name="connsiteY60" fmla="*/ 1337847 h 2476244"/>
              <a:gd name="connsiteX61" fmla="*/ 273093 w 2187810"/>
              <a:gd name="connsiteY61" fmla="*/ 1279546 h 2476244"/>
              <a:gd name="connsiteX62" fmla="*/ 193313 w 2187810"/>
              <a:gd name="connsiteY62" fmla="*/ 1150671 h 2476244"/>
              <a:gd name="connsiteX63" fmla="*/ 236272 w 2187810"/>
              <a:gd name="connsiteY63" fmla="*/ 880647 h 2476244"/>
              <a:gd name="connsiteX64" fmla="*/ 251614 w 2187810"/>
              <a:gd name="connsiteY64" fmla="*/ 816209 h 2476244"/>
              <a:gd name="connsiteX65" fmla="*/ 187176 w 2187810"/>
              <a:gd name="connsiteY65" fmla="*/ 650512 h 2476244"/>
              <a:gd name="connsiteX66" fmla="*/ 236272 w 2187810"/>
              <a:gd name="connsiteY66" fmla="*/ 607554 h 2476244"/>
              <a:gd name="connsiteX67" fmla="*/ 199450 w 2187810"/>
              <a:gd name="connsiteY67" fmla="*/ 536979 h 2476244"/>
              <a:gd name="connsiteX68" fmla="*/ 0 w 2187810"/>
              <a:gd name="connsiteY68" fmla="*/ 490953 h 2476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2187810" h="2476244">
                <a:moveTo>
                  <a:pt x="0" y="490953"/>
                </a:moveTo>
                <a:lnTo>
                  <a:pt x="85917" y="432652"/>
                </a:lnTo>
                <a:lnTo>
                  <a:pt x="107396" y="319119"/>
                </a:lnTo>
                <a:lnTo>
                  <a:pt x="168765" y="273092"/>
                </a:lnTo>
                <a:lnTo>
                  <a:pt x="328325" y="288434"/>
                </a:lnTo>
                <a:lnTo>
                  <a:pt x="454132" y="343667"/>
                </a:lnTo>
                <a:lnTo>
                  <a:pt x="552323" y="334461"/>
                </a:lnTo>
                <a:lnTo>
                  <a:pt x="616760" y="285366"/>
                </a:lnTo>
                <a:lnTo>
                  <a:pt x="650513" y="125806"/>
                </a:lnTo>
                <a:lnTo>
                  <a:pt x="828484" y="119669"/>
                </a:lnTo>
                <a:lnTo>
                  <a:pt x="874510" y="168765"/>
                </a:lnTo>
                <a:lnTo>
                  <a:pt x="1138398" y="12273"/>
                </a:lnTo>
                <a:lnTo>
                  <a:pt x="1208972" y="73643"/>
                </a:lnTo>
                <a:lnTo>
                  <a:pt x="1436038" y="0"/>
                </a:lnTo>
                <a:lnTo>
                  <a:pt x="1518886" y="61369"/>
                </a:lnTo>
                <a:lnTo>
                  <a:pt x="1580255" y="61369"/>
                </a:lnTo>
                <a:lnTo>
                  <a:pt x="1620145" y="199449"/>
                </a:lnTo>
                <a:lnTo>
                  <a:pt x="1724473" y="223997"/>
                </a:lnTo>
                <a:lnTo>
                  <a:pt x="1844143" y="355941"/>
                </a:lnTo>
                <a:lnTo>
                  <a:pt x="1715267" y="555390"/>
                </a:lnTo>
                <a:lnTo>
                  <a:pt x="1844143" y="727224"/>
                </a:lnTo>
                <a:lnTo>
                  <a:pt x="1899375" y="724155"/>
                </a:lnTo>
                <a:lnTo>
                  <a:pt x="1917786" y="656649"/>
                </a:lnTo>
                <a:lnTo>
                  <a:pt x="2141783" y="816209"/>
                </a:lnTo>
                <a:lnTo>
                  <a:pt x="2187810" y="1006453"/>
                </a:lnTo>
                <a:lnTo>
                  <a:pt x="2126441" y="1061686"/>
                </a:lnTo>
                <a:lnTo>
                  <a:pt x="2055866" y="1043275"/>
                </a:lnTo>
                <a:lnTo>
                  <a:pt x="1988360" y="997248"/>
                </a:lnTo>
                <a:lnTo>
                  <a:pt x="1936196" y="1024864"/>
                </a:lnTo>
                <a:lnTo>
                  <a:pt x="1859485" y="994179"/>
                </a:lnTo>
                <a:lnTo>
                  <a:pt x="1764363" y="988043"/>
                </a:lnTo>
                <a:lnTo>
                  <a:pt x="1782774" y="1086233"/>
                </a:lnTo>
                <a:lnTo>
                  <a:pt x="1893238" y="1212040"/>
                </a:lnTo>
                <a:lnTo>
                  <a:pt x="1816527" y="1411490"/>
                </a:lnTo>
                <a:lnTo>
                  <a:pt x="1942333" y="1478996"/>
                </a:lnTo>
                <a:lnTo>
                  <a:pt x="1850280" y="1518886"/>
                </a:lnTo>
                <a:lnTo>
                  <a:pt x="1844143" y="1601734"/>
                </a:lnTo>
                <a:lnTo>
                  <a:pt x="1758226" y="1675377"/>
                </a:lnTo>
                <a:lnTo>
                  <a:pt x="1816527" y="1779704"/>
                </a:lnTo>
                <a:lnTo>
                  <a:pt x="1801184" y="1920853"/>
                </a:lnTo>
                <a:lnTo>
                  <a:pt x="1859485" y="2034386"/>
                </a:lnTo>
                <a:lnTo>
                  <a:pt x="1850280" y="2117234"/>
                </a:lnTo>
                <a:lnTo>
                  <a:pt x="1712199" y="2181672"/>
                </a:lnTo>
                <a:lnTo>
                  <a:pt x="1702994" y="2230767"/>
                </a:lnTo>
                <a:lnTo>
                  <a:pt x="1586392" y="2224630"/>
                </a:lnTo>
                <a:lnTo>
                  <a:pt x="1491270" y="2476244"/>
                </a:lnTo>
                <a:lnTo>
                  <a:pt x="1282615" y="2430217"/>
                </a:lnTo>
                <a:lnTo>
                  <a:pt x="1248862" y="2427149"/>
                </a:lnTo>
                <a:lnTo>
                  <a:pt x="1153740" y="2286000"/>
                </a:lnTo>
                <a:lnTo>
                  <a:pt x="1043276" y="2181672"/>
                </a:lnTo>
                <a:lnTo>
                  <a:pt x="1049412" y="2132577"/>
                </a:lnTo>
                <a:lnTo>
                  <a:pt x="1070892" y="2104961"/>
                </a:lnTo>
                <a:lnTo>
                  <a:pt x="1123055" y="2095755"/>
                </a:lnTo>
                <a:lnTo>
                  <a:pt x="1169082" y="1982222"/>
                </a:lnTo>
                <a:lnTo>
                  <a:pt x="1144535" y="1874826"/>
                </a:lnTo>
                <a:lnTo>
                  <a:pt x="889853" y="1632418"/>
                </a:lnTo>
                <a:lnTo>
                  <a:pt x="770183" y="1543433"/>
                </a:lnTo>
                <a:lnTo>
                  <a:pt x="644376" y="1488201"/>
                </a:lnTo>
                <a:lnTo>
                  <a:pt x="490953" y="1475927"/>
                </a:lnTo>
                <a:lnTo>
                  <a:pt x="395831" y="1445243"/>
                </a:lnTo>
                <a:lnTo>
                  <a:pt x="282298" y="1337847"/>
                </a:lnTo>
                <a:lnTo>
                  <a:pt x="273093" y="1279546"/>
                </a:lnTo>
                <a:lnTo>
                  <a:pt x="193313" y="1150671"/>
                </a:lnTo>
                <a:lnTo>
                  <a:pt x="236272" y="880647"/>
                </a:lnTo>
                <a:lnTo>
                  <a:pt x="251614" y="816209"/>
                </a:lnTo>
                <a:lnTo>
                  <a:pt x="187176" y="650512"/>
                </a:lnTo>
                <a:lnTo>
                  <a:pt x="236272" y="607554"/>
                </a:lnTo>
                <a:lnTo>
                  <a:pt x="199450" y="536979"/>
                </a:lnTo>
                <a:lnTo>
                  <a:pt x="0" y="490953"/>
                </a:lnTo>
                <a:close/>
              </a:path>
            </a:pathLst>
          </a:custGeom>
          <a:solidFill>
            <a:srgbClr val="FF0000">
              <a:alpha val="33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1" name="Полилиния 110"/>
          <p:cNvSpPr/>
          <p:nvPr/>
        </p:nvSpPr>
        <p:spPr>
          <a:xfrm>
            <a:off x="3995936" y="3147815"/>
            <a:ext cx="825177" cy="1152128"/>
          </a:xfrm>
          <a:custGeom>
            <a:avLst/>
            <a:gdLst>
              <a:gd name="connsiteX0" fmla="*/ 368215 w 1119987"/>
              <a:gd name="connsiteY0" fmla="*/ 0 h 1675377"/>
              <a:gd name="connsiteX1" fmla="*/ 533911 w 1119987"/>
              <a:gd name="connsiteY1" fmla="*/ 39890 h 1675377"/>
              <a:gd name="connsiteX2" fmla="*/ 521638 w 1119987"/>
              <a:gd name="connsiteY2" fmla="*/ 125807 h 1675377"/>
              <a:gd name="connsiteX3" fmla="*/ 653581 w 1119987"/>
              <a:gd name="connsiteY3" fmla="*/ 171834 h 1675377"/>
              <a:gd name="connsiteX4" fmla="*/ 696540 w 1119987"/>
              <a:gd name="connsiteY4" fmla="*/ 245477 h 1675377"/>
              <a:gd name="connsiteX5" fmla="*/ 555391 w 1119987"/>
              <a:gd name="connsiteY5" fmla="*/ 276161 h 1675377"/>
              <a:gd name="connsiteX6" fmla="*/ 512432 w 1119987"/>
              <a:gd name="connsiteY6" fmla="*/ 181039 h 1675377"/>
              <a:gd name="connsiteX7" fmla="*/ 435721 w 1119987"/>
              <a:gd name="connsiteY7" fmla="*/ 184108 h 1675377"/>
              <a:gd name="connsiteX8" fmla="*/ 454131 w 1119987"/>
              <a:gd name="connsiteY8" fmla="*/ 233203 h 1675377"/>
              <a:gd name="connsiteX9" fmla="*/ 444926 w 1119987"/>
              <a:gd name="connsiteY9" fmla="*/ 297640 h 1675377"/>
              <a:gd name="connsiteX10" fmla="*/ 405036 w 1119987"/>
              <a:gd name="connsiteY10" fmla="*/ 414242 h 1675377"/>
              <a:gd name="connsiteX11" fmla="*/ 420378 w 1119987"/>
              <a:gd name="connsiteY11" fmla="*/ 506296 h 1675377"/>
              <a:gd name="connsiteX12" fmla="*/ 377420 w 1119987"/>
              <a:gd name="connsiteY12" fmla="*/ 549254 h 1675377"/>
              <a:gd name="connsiteX13" fmla="*/ 647444 w 1119987"/>
              <a:gd name="connsiteY13" fmla="*/ 619828 h 1675377"/>
              <a:gd name="connsiteX14" fmla="*/ 696540 w 1119987"/>
              <a:gd name="connsiteY14" fmla="*/ 558459 h 1675377"/>
              <a:gd name="connsiteX15" fmla="*/ 742566 w 1119987"/>
              <a:gd name="connsiteY15" fmla="*/ 558459 h 1675377"/>
              <a:gd name="connsiteX16" fmla="*/ 760977 w 1119987"/>
              <a:gd name="connsiteY16" fmla="*/ 573802 h 1675377"/>
              <a:gd name="connsiteX17" fmla="*/ 846894 w 1119987"/>
              <a:gd name="connsiteY17" fmla="*/ 576870 h 1675377"/>
              <a:gd name="connsiteX18" fmla="*/ 908263 w 1119987"/>
              <a:gd name="connsiteY18" fmla="*/ 690403 h 1675377"/>
              <a:gd name="connsiteX19" fmla="*/ 963495 w 1119987"/>
              <a:gd name="connsiteY19" fmla="*/ 687334 h 1675377"/>
              <a:gd name="connsiteX20" fmla="*/ 969632 w 1119987"/>
              <a:gd name="connsiteY20" fmla="*/ 665855 h 1675377"/>
              <a:gd name="connsiteX21" fmla="*/ 951221 w 1119987"/>
              <a:gd name="connsiteY21" fmla="*/ 619828 h 1675377"/>
              <a:gd name="connsiteX22" fmla="*/ 1080097 w 1119987"/>
              <a:gd name="connsiteY22" fmla="*/ 629034 h 1675377"/>
              <a:gd name="connsiteX23" fmla="*/ 914400 w 1119987"/>
              <a:gd name="connsiteY23" fmla="*/ 981906 h 1675377"/>
              <a:gd name="connsiteX24" fmla="*/ 929742 w 1119987"/>
              <a:gd name="connsiteY24" fmla="*/ 1031002 h 1675377"/>
              <a:gd name="connsiteX25" fmla="*/ 984974 w 1119987"/>
              <a:gd name="connsiteY25" fmla="*/ 1073960 h 1675377"/>
              <a:gd name="connsiteX26" fmla="*/ 1064754 w 1119987"/>
              <a:gd name="connsiteY26" fmla="*/ 1055549 h 1675377"/>
              <a:gd name="connsiteX27" fmla="*/ 1119987 w 1119987"/>
              <a:gd name="connsiteY27" fmla="*/ 1156808 h 1675377"/>
              <a:gd name="connsiteX28" fmla="*/ 1012591 w 1119987"/>
              <a:gd name="connsiteY28" fmla="*/ 1202835 h 1675377"/>
              <a:gd name="connsiteX29" fmla="*/ 963495 w 1119987"/>
              <a:gd name="connsiteY29" fmla="*/ 1337847 h 1675377"/>
              <a:gd name="connsiteX30" fmla="*/ 923605 w 1119987"/>
              <a:gd name="connsiteY30" fmla="*/ 1439106 h 1675377"/>
              <a:gd name="connsiteX31" fmla="*/ 911331 w 1119987"/>
              <a:gd name="connsiteY31" fmla="*/ 1475928 h 1675377"/>
              <a:gd name="connsiteX32" fmla="*/ 886784 w 1119987"/>
              <a:gd name="connsiteY32" fmla="*/ 1491270 h 1675377"/>
              <a:gd name="connsiteX33" fmla="*/ 911331 w 1119987"/>
              <a:gd name="connsiteY33" fmla="*/ 1574118 h 1675377"/>
              <a:gd name="connsiteX34" fmla="*/ 840757 w 1119987"/>
              <a:gd name="connsiteY34" fmla="*/ 1589461 h 1675377"/>
              <a:gd name="connsiteX35" fmla="*/ 840757 w 1119987"/>
              <a:gd name="connsiteY35" fmla="*/ 1614008 h 1675377"/>
              <a:gd name="connsiteX36" fmla="*/ 785525 w 1119987"/>
              <a:gd name="connsiteY36" fmla="*/ 1653898 h 1675377"/>
              <a:gd name="connsiteX37" fmla="*/ 595280 w 1119987"/>
              <a:gd name="connsiteY37" fmla="*/ 1641624 h 1675377"/>
              <a:gd name="connsiteX38" fmla="*/ 558459 w 1119987"/>
              <a:gd name="connsiteY38" fmla="*/ 1675377 h 1675377"/>
              <a:gd name="connsiteX39" fmla="*/ 469474 w 1119987"/>
              <a:gd name="connsiteY39" fmla="*/ 1647761 h 1675377"/>
              <a:gd name="connsiteX40" fmla="*/ 420378 w 1119987"/>
              <a:gd name="connsiteY40" fmla="*/ 1607871 h 1675377"/>
              <a:gd name="connsiteX41" fmla="*/ 383557 w 1119987"/>
              <a:gd name="connsiteY41" fmla="*/ 1629351 h 1675377"/>
              <a:gd name="connsiteX42" fmla="*/ 291503 w 1119987"/>
              <a:gd name="connsiteY42" fmla="*/ 1408422 h 1675377"/>
              <a:gd name="connsiteX43" fmla="*/ 316051 w 1119987"/>
              <a:gd name="connsiteY43" fmla="*/ 1365463 h 1675377"/>
              <a:gd name="connsiteX44" fmla="*/ 254682 w 1119987"/>
              <a:gd name="connsiteY44" fmla="*/ 1353189 h 1675377"/>
              <a:gd name="connsiteX45" fmla="*/ 217860 w 1119987"/>
              <a:gd name="connsiteY45" fmla="*/ 1350121 h 1675377"/>
              <a:gd name="connsiteX46" fmla="*/ 101259 w 1119987"/>
              <a:gd name="connsiteY46" fmla="*/ 1276478 h 1675377"/>
              <a:gd name="connsiteX47" fmla="*/ 168765 w 1119987"/>
              <a:gd name="connsiteY47" fmla="*/ 1070891 h 1675377"/>
              <a:gd name="connsiteX48" fmla="*/ 61369 w 1119987"/>
              <a:gd name="connsiteY48" fmla="*/ 957359 h 1675377"/>
              <a:gd name="connsiteX49" fmla="*/ 46027 w 1119987"/>
              <a:gd name="connsiteY49" fmla="*/ 856100 h 1675377"/>
              <a:gd name="connsiteX50" fmla="*/ 162628 w 1119987"/>
              <a:gd name="connsiteY50" fmla="*/ 865305 h 1675377"/>
              <a:gd name="connsiteX51" fmla="*/ 220929 w 1119987"/>
              <a:gd name="connsiteY51" fmla="*/ 895989 h 1675377"/>
              <a:gd name="connsiteX52" fmla="*/ 260819 w 1119987"/>
              <a:gd name="connsiteY52" fmla="*/ 862236 h 1675377"/>
              <a:gd name="connsiteX53" fmla="*/ 337530 w 1119987"/>
              <a:gd name="connsiteY53" fmla="*/ 914400 h 1675377"/>
              <a:gd name="connsiteX54" fmla="*/ 405036 w 1119987"/>
              <a:gd name="connsiteY54" fmla="*/ 932811 h 1675377"/>
              <a:gd name="connsiteX55" fmla="*/ 472542 w 1119987"/>
              <a:gd name="connsiteY55" fmla="*/ 871442 h 1675377"/>
              <a:gd name="connsiteX56" fmla="*/ 423447 w 1119987"/>
              <a:gd name="connsiteY56" fmla="*/ 684266 h 1675377"/>
              <a:gd name="connsiteX57" fmla="*/ 202518 w 1119987"/>
              <a:gd name="connsiteY57" fmla="*/ 521638 h 1675377"/>
              <a:gd name="connsiteX58" fmla="*/ 174902 w 1119987"/>
              <a:gd name="connsiteY58" fmla="*/ 598349 h 1675377"/>
              <a:gd name="connsiteX59" fmla="*/ 128875 w 1119987"/>
              <a:gd name="connsiteY59" fmla="*/ 595281 h 1675377"/>
              <a:gd name="connsiteX60" fmla="*/ 0 w 1119987"/>
              <a:gd name="connsiteY60" fmla="*/ 429584 h 1675377"/>
              <a:gd name="connsiteX61" fmla="*/ 119670 w 1119987"/>
              <a:gd name="connsiteY61" fmla="*/ 236271 h 1675377"/>
              <a:gd name="connsiteX62" fmla="*/ 196381 w 1119987"/>
              <a:gd name="connsiteY62" fmla="*/ 251614 h 1675377"/>
              <a:gd name="connsiteX63" fmla="*/ 368215 w 1119987"/>
              <a:gd name="connsiteY63" fmla="*/ 0 h 16753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119987" h="1675377">
                <a:moveTo>
                  <a:pt x="368215" y="0"/>
                </a:moveTo>
                <a:lnTo>
                  <a:pt x="533911" y="39890"/>
                </a:lnTo>
                <a:lnTo>
                  <a:pt x="521638" y="125807"/>
                </a:lnTo>
                <a:lnTo>
                  <a:pt x="653581" y="171834"/>
                </a:lnTo>
                <a:lnTo>
                  <a:pt x="696540" y="245477"/>
                </a:lnTo>
                <a:lnTo>
                  <a:pt x="555391" y="276161"/>
                </a:lnTo>
                <a:lnTo>
                  <a:pt x="512432" y="181039"/>
                </a:lnTo>
                <a:lnTo>
                  <a:pt x="435721" y="184108"/>
                </a:lnTo>
                <a:lnTo>
                  <a:pt x="454131" y="233203"/>
                </a:lnTo>
                <a:lnTo>
                  <a:pt x="444926" y="297640"/>
                </a:lnTo>
                <a:lnTo>
                  <a:pt x="405036" y="414242"/>
                </a:lnTo>
                <a:lnTo>
                  <a:pt x="420378" y="506296"/>
                </a:lnTo>
                <a:lnTo>
                  <a:pt x="377420" y="549254"/>
                </a:lnTo>
                <a:lnTo>
                  <a:pt x="647444" y="619828"/>
                </a:lnTo>
                <a:lnTo>
                  <a:pt x="696540" y="558459"/>
                </a:lnTo>
                <a:lnTo>
                  <a:pt x="742566" y="558459"/>
                </a:lnTo>
                <a:lnTo>
                  <a:pt x="760977" y="573802"/>
                </a:lnTo>
                <a:lnTo>
                  <a:pt x="846894" y="576870"/>
                </a:lnTo>
                <a:lnTo>
                  <a:pt x="908263" y="690403"/>
                </a:lnTo>
                <a:lnTo>
                  <a:pt x="963495" y="687334"/>
                </a:lnTo>
                <a:lnTo>
                  <a:pt x="969632" y="665855"/>
                </a:lnTo>
                <a:lnTo>
                  <a:pt x="951221" y="619828"/>
                </a:lnTo>
                <a:lnTo>
                  <a:pt x="1080097" y="629034"/>
                </a:lnTo>
                <a:lnTo>
                  <a:pt x="914400" y="981906"/>
                </a:lnTo>
                <a:lnTo>
                  <a:pt x="929742" y="1031002"/>
                </a:lnTo>
                <a:lnTo>
                  <a:pt x="984974" y="1073960"/>
                </a:lnTo>
                <a:lnTo>
                  <a:pt x="1064754" y="1055549"/>
                </a:lnTo>
                <a:lnTo>
                  <a:pt x="1119987" y="1156808"/>
                </a:lnTo>
                <a:lnTo>
                  <a:pt x="1012591" y="1202835"/>
                </a:lnTo>
                <a:lnTo>
                  <a:pt x="963495" y="1337847"/>
                </a:lnTo>
                <a:lnTo>
                  <a:pt x="923605" y="1439106"/>
                </a:lnTo>
                <a:lnTo>
                  <a:pt x="911331" y="1475928"/>
                </a:lnTo>
                <a:lnTo>
                  <a:pt x="886784" y="1491270"/>
                </a:lnTo>
                <a:lnTo>
                  <a:pt x="911331" y="1574118"/>
                </a:lnTo>
                <a:lnTo>
                  <a:pt x="840757" y="1589461"/>
                </a:lnTo>
                <a:lnTo>
                  <a:pt x="840757" y="1614008"/>
                </a:lnTo>
                <a:lnTo>
                  <a:pt x="785525" y="1653898"/>
                </a:lnTo>
                <a:lnTo>
                  <a:pt x="595280" y="1641624"/>
                </a:lnTo>
                <a:lnTo>
                  <a:pt x="558459" y="1675377"/>
                </a:lnTo>
                <a:lnTo>
                  <a:pt x="469474" y="1647761"/>
                </a:lnTo>
                <a:lnTo>
                  <a:pt x="420378" y="1607871"/>
                </a:lnTo>
                <a:lnTo>
                  <a:pt x="383557" y="1629351"/>
                </a:lnTo>
                <a:lnTo>
                  <a:pt x="291503" y="1408422"/>
                </a:lnTo>
                <a:lnTo>
                  <a:pt x="316051" y="1365463"/>
                </a:lnTo>
                <a:lnTo>
                  <a:pt x="254682" y="1353189"/>
                </a:lnTo>
                <a:lnTo>
                  <a:pt x="217860" y="1350121"/>
                </a:lnTo>
                <a:lnTo>
                  <a:pt x="101259" y="1276478"/>
                </a:lnTo>
                <a:lnTo>
                  <a:pt x="168765" y="1070891"/>
                </a:lnTo>
                <a:lnTo>
                  <a:pt x="61369" y="957359"/>
                </a:lnTo>
                <a:lnTo>
                  <a:pt x="46027" y="856100"/>
                </a:lnTo>
                <a:lnTo>
                  <a:pt x="162628" y="865305"/>
                </a:lnTo>
                <a:lnTo>
                  <a:pt x="220929" y="895989"/>
                </a:lnTo>
                <a:lnTo>
                  <a:pt x="260819" y="862236"/>
                </a:lnTo>
                <a:lnTo>
                  <a:pt x="337530" y="914400"/>
                </a:lnTo>
                <a:lnTo>
                  <a:pt x="405036" y="932811"/>
                </a:lnTo>
                <a:lnTo>
                  <a:pt x="472542" y="871442"/>
                </a:lnTo>
                <a:lnTo>
                  <a:pt x="423447" y="684266"/>
                </a:lnTo>
                <a:lnTo>
                  <a:pt x="202518" y="521638"/>
                </a:lnTo>
                <a:lnTo>
                  <a:pt x="174902" y="598349"/>
                </a:lnTo>
                <a:lnTo>
                  <a:pt x="128875" y="595281"/>
                </a:lnTo>
                <a:lnTo>
                  <a:pt x="0" y="429584"/>
                </a:lnTo>
                <a:lnTo>
                  <a:pt x="119670" y="236271"/>
                </a:lnTo>
                <a:lnTo>
                  <a:pt x="196381" y="251614"/>
                </a:lnTo>
                <a:lnTo>
                  <a:pt x="368215" y="0"/>
                </a:lnTo>
                <a:close/>
              </a:path>
            </a:pathLst>
          </a:custGeom>
          <a:solidFill>
            <a:srgbClr val="FF0000">
              <a:alpha val="47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2" name="Полилиния 111"/>
          <p:cNvSpPr/>
          <p:nvPr/>
        </p:nvSpPr>
        <p:spPr>
          <a:xfrm>
            <a:off x="3851920" y="4018855"/>
            <a:ext cx="1234199" cy="957619"/>
          </a:xfrm>
          <a:custGeom>
            <a:avLst/>
            <a:gdLst>
              <a:gd name="connsiteX0" fmla="*/ 429584 w 1663103"/>
              <a:gd name="connsiteY0" fmla="*/ 104327 h 1475927"/>
              <a:gd name="connsiteX1" fmla="*/ 552322 w 1663103"/>
              <a:gd name="connsiteY1" fmla="*/ 116601 h 1475927"/>
              <a:gd name="connsiteX2" fmla="*/ 521637 w 1663103"/>
              <a:gd name="connsiteY2" fmla="*/ 171833 h 1475927"/>
              <a:gd name="connsiteX3" fmla="*/ 610622 w 1663103"/>
              <a:gd name="connsiteY3" fmla="*/ 392762 h 1475927"/>
              <a:gd name="connsiteX4" fmla="*/ 650512 w 1663103"/>
              <a:gd name="connsiteY4" fmla="*/ 365146 h 1475927"/>
              <a:gd name="connsiteX5" fmla="*/ 690402 w 1663103"/>
              <a:gd name="connsiteY5" fmla="*/ 405036 h 1475927"/>
              <a:gd name="connsiteX6" fmla="*/ 782456 w 1663103"/>
              <a:gd name="connsiteY6" fmla="*/ 432652 h 1475927"/>
              <a:gd name="connsiteX7" fmla="*/ 816209 w 1663103"/>
              <a:gd name="connsiteY7" fmla="*/ 398899 h 1475927"/>
              <a:gd name="connsiteX8" fmla="*/ 1018727 w 1663103"/>
              <a:gd name="connsiteY8" fmla="*/ 408104 h 1475927"/>
              <a:gd name="connsiteX9" fmla="*/ 1067822 w 1663103"/>
              <a:gd name="connsiteY9" fmla="*/ 371283 h 1475927"/>
              <a:gd name="connsiteX10" fmla="*/ 1064754 w 1663103"/>
              <a:gd name="connsiteY10" fmla="*/ 340598 h 1475927"/>
              <a:gd name="connsiteX11" fmla="*/ 1135328 w 1663103"/>
              <a:gd name="connsiteY11" fmla="*/ 328324 h 1475927"/>
              <a:gd name="connsiteX12" fmla="*/ 1113849 w 1663103"/>
              <a:gd name="connsiteY12" fmla="*/ 242408 h 1475927"/>
              <a:gd name="connsiteX13" fmla="*/ 1224314 w 1663103"/>
              <a:gd name="connsiteY13" fmla="*/ 0 h 1475927"/>
              <a:gd name="connsiteX14" fmla="*/ 1509680 w 1663103"/>
              <a:gd name="connsiteY14" fmla="*/ 447994 h 1475927"/>
              <a:gd name="connsiteX15" fmla="*/ 1494338 w 1663103"/>
              <a:gd name="connsiteY15" fmla="*/ 475610 h 1475927"/>
              <a:gd name="connsiteX16" fmla="*/ 1442174 w 1663103"/>
              <a:gd name="connsiteY16" fmla="*/ 466405 h 1475927"/>
              <a:gd name="connsiteX17" fmla="*/ 1423763 w 1663103"/>
              <a:gd name="connsiteY17" fmla="*/ 463337 h 1475927"/>
              <a:gd name="connsiteX18" fmla="*/ 1343984 w 1663103"/>
              <a:gd name="connsiteY18" fmla="*/ 690402 h 1475927"/>
              <a:gd name="connsiteX19" fmla="*/ 1359326 w 1663103"/>
              <a:gd name="connsiteY19" fmla="*/ 797798 h 1475927"/>
              <a:gd name="connsiteX20" fmla="*/ 1432969 w 1663103"/>
              <a:gd name="connsiteY20" fmla="*/ 825414 h 1475927"/>
              <a:gd name="connsiteX21" fmla="*/ 1525022 w 1663103"/>
              <a:gd name="connsiteY21" fmla="*/ 849962 h 1475927"/>
              <a:gd name="connsiteX22" fmla="*/ 1549570 w 1663103"/>
              <a:gd name="connsiteY22" fmla="*/ 889852 h 1475927"/>
              <a:gd name="connsiteX23" fmla="*/ 1537296 w 1663103"/>
              <a:gd name="connsiteY23" fmla="*/ 917468 h 1475927"/>
              <a:gd name="connsiteX24" fmla="*/ 1509680 w 1663103"/>
              <a:gd name="connsiteY24" fmla="*/ 914400 h 1475927"/>
              <a:gd name="connsiteX25" fmla="*/ 1466722 w 1663103"/>
              <a:gd name="connsiteY25" fmla="*/ 886783 h 1475927"/>
              <a:gd name="connsiteX26" fmla="*/ 1442174 w 1663103"/>
              <a:gd name="connsiteY26" fmla="*/ 932810 h 1475927"/>
              <a:gd name="connsiteX27" fmla="*/ 1503543 w 1663103"/>
              <a:gd name="connsiteY27" fmla="*/ 1000316 h 1475927"/>
              <a:gd name="connsiteX28" fmla="*/ 1583323 w 1663103"/>
              <a:gd name="connsiteY28" fmla="*/ 1031001 h 1475927"/>
              <a:gd name="connsiteX29" fmla="*/ 1607871 w 1663103"/>
              <a:gd name="connsiteY29" fmla="*/ 1052480 h 1475927"/>
              <a:gd name="connsiteX30" fmla="*/ 1663103 w 1663103"/>
              <a:gd name="connsiteY30" fmla="*/ 1230451 h 1475927"/>
              <a:gd name="connsiteX31" fmla="*/ 1635487 w 1663103"/>
              <a:gd name="connsiteY31" fmla="*/ 1279546 h 1475927"/>
              <a:gd name="connsiteX32" fmla="*/ 1583323 w 1663103"/>
              <a:gd name="connsiteY32" fmla="*/ 1316367 h 1475927"/>
              <a:gd name="connsiteX33" fmla="*/ 1390010 w 1663103"/>
              <a:gd name="connsiteY33" fmla="*/ 1282614 h 1475927"/>
              <a:gd name="connsiteX34" fmla="*/ 1322504 w 1663103"/>
              <a:gd name="connsiteY34" fmla="*/ 1322504 h 1475927"/>
              <a:gd name="connsiteX35" fmla="*/ 1313299 w 1663103"/>
              <a:gd name="connsiteY35" fmla="*/ 1405353 h 1475927"/>
              <a:gd name="connsiteX36" fmla="*/ 1291820 w 1663103"/>
              <a:gd name="connsiteY36" fmla="*/ 1436037 h 1475927"/>
              <a:gd name="connsiteX37" fmla="*/ 1153739 w 1663103"/>
              <a:gd name="connsiteY37" fmla="*/ 1475927 h 1475927"/>
              <a:gd name="connsiteX38" fmla="*/ 1132260 w 1663103"/>
              <a:gd name="connsiteY38" fmla="*/ 1463653 h 1475927"/>
              <a:gd name="connsiteX39" fmla="*/ 1150671 w 1663103"/>
              <a:gd name="connsiteY39" fmla="*/ 1436037 h 1475927"/>
              <a:gd name="connsiteX40" fmla="*/ 1190561 w 1663103"/>
              <a:gd name="connsiteY40" fmla="*/ 1386942 h 1475927"/>
              <a:gd name="connsiteX41" fmla="*/ 1175218 w 1663103"/>
              <a:gd name="connsiteY41" fmla="*/ 1368531 h 1475927"/>
              <a:gd name="connsiteX42" fmla="*/ 1104644 w 1663103"/>
              <a:gd name="connsiteY42" fmla="*/ 1390010 h 1475927"/>
              <a:gd name="connsiteX43" fmla="*/ 1006453 w 1663103"/>
              <a:gd name="connsiteY43" fmla="*/ 1368531 h 1475927"/>
              <a:gd name="connsiteX44" fmla="*/ 914400 w 1663103"/>
              <a:gd name="connsiteY44" fmla="*/ 1297957 h 1475927"/>
              <a:gd name="connsiteX45" fmla="*/ 803935 w 1663103"/>
              <a:gd name="connsiteY45" fmla="*/ 1301025 h 1475927"/>
              <a:gd name="connsiteX46" fmla="*/ 776319 w 1663103"/>
              <a:gd name="connsiteY46" fmla="*/ 1270341 h 1475927"/>
              <a:gd name="connsiteX47" fmla="*/ 862236 w 1663103"/>
              <a:gd name="connsiteY47" fmla="*/ 1193629 h 1475927"/>
              <a:gd name="connsiteX48" fmla="*/ 849962 w 1663103"/>
              <a:gd name="connsiteY48" fmla="*/ 1166013 h 1475927"/>
              <a:gd name="connsiteX49" fmla="*/ 828483 w 1663103"/>
              <a:gd name="connsiteY49" fmla="*/ 1156808 h 1475927"/>
              <a:gd name="connsiteX50" fmla="*/ 684265 w 1663103"/>
              <a:gd name="connsiteY50" fmla="*/ 1205903 h 1475927"/>
              <a:gd name="connsiteX51" fmla="*/ 635170 w 1663103"/>
              <a:gd name="connsiteY51" fmla="*/ 1282614 h 1475927"/>
              <a:gd name="connsiteX52" fmla="*/ 616759 w 1663103"/>
              <a:gd name="connsiteY52" fmla="*/ 1285683 h 1475927"/>
              <a:gd name="connsiteX53" fmla="*/ 285366 w 1663103"/>
              <a:gd name="connsiteY53" fmla="*/ 1251930 h 1475927"/>
              <a:gd name="connsiteX54" fmla="*/ 254682 w 1663103"/>
              <a:gd name="connsiteY54" fmla="*/ 1264204 h 1475927"/>
              <a:gd name="connsiteX55" fmla="*/ 202518 w 1663103"/>
              <a:gd name="connsiteY55" fmla="*/ 1313299 h 1475927"/>
              <a:gd name="connsiteX56" fmla="*/ 171833 w 1663103"/>
              <a:gd name="connsiteY56" fmla="*/ 1304094 h 1475927"/>
              <a:gd name="connsiteX57" fmla="*/ 171833 w 1663103"/>
              <a:gd name="connsiteY57" fmla="*/ 1267272 h 1475927"/>
              <a:gd name="connsiteX58" fmla="*/ 190244 w 1663103"/>
              <a:gd name="connsiteY58" fmla="*/ 1126123 h 1475927"/>
              <a:gd name="connsiteX59" fmla="*/ 159559 w 1663103"/>
              <a:gd name="connsiteY59" fmla="*/ 1110781 h 1475927"/>
              <a:gd name="connsiteX60" fmla="*/ 0 w 1663103"/>
              <a:gd name="connsiteY60" fmla="*/ 1086233 h 1475927"/>
              <a:gd name="connsiteX61" fmla="*/ 95122 w 1663103"/>
              <a:gd name="connsiteY61" fmla="*/ 849962 h 1475927"/>
              <a:gd name="connsiteX62" fmla="*/ 208655 w 1663103"/>
              <a:gd name="connsiteY62" fmla="*/ 856099 h 1475927"/>
              <a:gd name="connsiteX63" fmla="*/ 214792 w 1663103"/>
              <a:gd name="connsiteY63" fmla="*/ 800867 h 1475927"/>
              <a:gd name="connsiteX64" fmla="*/ 355941 w 1663103"/>
              <a:gd name="connsiteY64" fmla="*/ 739498 h 1475927"/>
              <a:gd name="connsiteX65" fmla="*/ 365146 w 1663103"/>
              <a:gd name="connsiteY65" fmla="*/ 653581 h 1475927"/>
              <a:gd name="connsiteX66" fmla="*/ 306845 w 1663103"/>
              <a:gd name="connsiteY66" fmla="*/ 543116 h 1475927"/>
              <a:gd name="connsiteX67" fmla="*/ 319119 w 1663103"/>
              <a:gd name="connsiteY67" fmla="*/ 405036 h 1475927"/>
              <a:gd name="connsiteX68" fmla="*/ 270024 w 1663103"/>
              <a:gd name="connsiteY68" fmla="*/ 300708 h 1475927"/>
              <a:gd name="connsiteX69" fmla="*/ 346735 w 1663103"/>
              <a:gd name="connsiteY69" fmla="*/ 220928 h 1475927"/>
              <a:gd name="connsiteX70" fmla="*/ 349804 w 1663103"/>
              <a:gd name="connsiteY70" fmla="*/ 147286 h 1475927"/>
              <a:gd name="connsiteX71" fmla="*/ 429584 w 1663103"/>
              <a:gd name="connsiteY71" fmla="*/ 104327 h 1475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</a:cxnLst>
            <a:rect l="l" t="t" r="r" b="b"/>
            <a:pathLst>
              <a:path w="1663103" h="1475927">
                <a:moveTo>
                  <a:pt x="429584" y="104327"/>
                </a:moveTo>
                <a:lnTo>
                  <a:pt x="552322" y="116601"/>
                </a:lnTo>
                <a:lnTo>
                  <a:pt x="521637" y="171833"/>
                </a:lnTo>
                <a:lnTo>
                  <a:pt x="610622" y="392762"/>
                </a:lnTo>
                <a:lnTo>
                  <a:pt x="650512" y="365146"/>
                </a:lnTo>
                <a:lnTo>
                  <a:pt x="690402" y="405036"/>
                </a:lnTo>
                <a:lnTo>
                  <a:pt x="782456" y="432652"/>
                </a:lnTo>
                <a:lnTo>
                  <a:pt x="816209" y="398899"/>
                </a:lnTo>
                <a:lnTo>
                  <a:pt x="1018727" y="408104"/>
                </a:lnTo>
                <a:lnTo>
                  <a:pt x="1067822" y="371283"/>
                </a:lnTo>
                <a:lnTo>
                  <a:pt x="1064754" y="340598"/>
                </a:lnTo>
                <a:lnTo>
                  <a:pt x="1135328" y="328324"/>
                </a:lnTo>
                <a:lnTo>
                  <a:pt x="1113849" y="242408"/>
                </a:lnTo>
                <a:lnTo>
                  <a:pt x="1224314" y="0"/>
                </a:lnTo>
                <a:lnTo>
                  <a:pt x="1509680" y="447994"/>
                </a:lnTo>
                <a:lnTo>
                  <a:pt x="1494338" y="475610"/>
                </a:lnTo>
                <a:lnTo>
                  <a:pt x="1442174" y="466405"/>
                </a:lnTo>
                <a:lnTo>
                  <a:pt x="1423763" y="463337"/>
                </a:lnTo>
                <a:lnTo>
                  <a:pt x="1343984" y="690402"/>
                </a:lnTo>
                <a:lnTo>
                  <a:pt x="1359326" y="797798"/>
                </a:lnTo>
                <a:lnTo>
                  <a:pt x="1432969" y="825414"/>
                </a:lnTo>
                <a:lnTo>
                  <a:pt x="1525022" y="849962"/>
                </a:lnTo>
                <a:lnTo>
                  <a:pt x="1549570" y="889852"/>
                </a:lnTo>
                <a:lnTo>
                  <a:pt x="1537296" y="917468"/>
                </a:lnTo>
                <a:lnTo>
                  <a:pt x="1509680" y="914400"/>
                </a:lnTo>
                <a:lnTo>
                  <a:pt x="1466722" y="886783"/>
                </a:lnTo>
                <a:lnTo>
                  <a:pt x="1442174" y="932810"/>
                </a:lnTo>
                <a:lnTo>
                  <a:pt x="1503543" y="1000316"/>
                </a:lnTo>
                <a:lnTo>
                  <a:pt x="1583323" y="1031001"/>
                </a:lnTo>
                <a:lnTo>
                  <a:pt x="1607871" y="1052480"/>
                </a:lnTo>
                <a:lnTo>
                  <a:pt x="1663103" y="1230451"/>
                </a:lnTo>
                <a:lnTo>
                  <a:pt x="1635487" y="1279546"/>
                </a:lnTo>
                <a:lnTo>
                  <a:pt x="1583323" y="1316367"/>
                </a:lnTo>
                <a:lnTo>
                  <a:pt x="1390010" y="1282614"/>
                </a:lnTo>
                <a:lnTo>
                  <a:pt x="1322504" y="1322504"/>
                </a:lnTo>
                <a:lnTo>
                  <a:pt x="1313299" y="1405353"/>
                </a:lnTo>
                <a:lnTo>
                  <a:pt x="1291820" y="1436037"/>
                </a:lnTo>
                <a:lnTo>
                  <a:pt x="1153739" y="1475927"/>
                </a:lnTo>
                <a:lnTo>
                  <a:pt x="1132260" y="1463653"/>
                </a:lnTo>
                <a:lnTo>
                  <a:pt x="1150671" y="1436037"/>
                </a:lnTo>
                <a:lnTo>
                  <a:pt x="1190561" y="1386942"/>
                </a:lnTo>
                <a:lnTo>
                  <a:pt x="1175218" y="1368531"/>
                </a:lnTo>
                <a:lnTo>
                  <a:pt x="1104644" y="1390010"/>
                </a:lnTo>
                <a:lnTo>
                  <a:pt x="1006453" y="1368531"/>
                </a:lnTo>
                <a:lnTo>
                  <a:pt x="914400" y="1297957"/>
                </a:lnTo>
                <a:lnTo>
                  <a:pt x="803935" y="1301025"/>
                </a:lnTo>
                <a:lnTo>
                  <a:pt x="776319" y="1270341"/>
                </a:lnTo>
                <a:lnTo>
                  <a:pt x="862236" y="1193629"/>
                </a:lnTo>
                <a:lnTo>
                  <a:pt x="849962" y="1166013"/>
                </a:lnTo>
                <a:lnTo>
                  <a:pt x="828483" y="1156808"/>
                </a:lnTo>
                <a:lnTo>
                  <a:pt x="684265" y="1205903"/>
                </a:lnTo>
                <a:lnTo>
                  <a:pt x="635170" y="1282614"/>
                </a:lnTo>
                <a:lnTo>
                  <a:pt x="616759" y="1285683"/>
                </a:lnTo>
                <a:lnTo>
                  <a:pt x="285366" y="1251930"/>
                </a:lnTo>
                <a:lnTo>
                  <a:pt x="254682" y="1264204"/>
                </a:lnTo>
                <a:lnTo>
                  <a:pt x="202518" y="1313299"/>
                </a:lnTo>
                <a:lnTo>
                  <a:pt x="171833" y="1304094"/>
                </a:lnTo>
                <a:lnTo>
                  <a:pt x="171833" y="1267272"/>
                </a:lnTo>
                <a:lnTo>
                  <a:pt x="190244" y="1126123"/>
                </a:lnTo>
                <a:lnTo>
                  <a:pt x="159559" y="1110781"/>
                </a:lnTo>
                <a:lnTo>
                  <a:pt x="0" y="1086233"/>
                </a:lnTo>
                <a:lnTo>
                  <a:pt x="95122" y="849962"/>
                </a:lnTo>
                <a:lnTo>
                  <a:pt x="208655" y="856099"/>
                </a:lnTo>
                <a:lnTo>
                  <a:pt x="214792" y="800867"/>
                </a:lnTo>
                <a:lnTo>
                  <a:pt x="355941" y="739498"/>
                </a:lnTo>
                <a:lnTo>
                  <a:pt x="365146" y="653581"/>
                </a:lnTo>
                <a:lnTo>
                  <a:pt x="306845" y="543116"/>
                </a:lnTo>
                <a:lnTo>
                  <a:pt x="319119" y="405036"/>
                </a:lnTo>
                <a:lnTo>
                  <a:pt x="270024" y="300708"/>
                </a:lnTo>
                <a:lnTo>
                  <a:pt x="346735" y="220928"/>
                </a:lnTo>
                <a:lnTo>
                  <a:pt x="349804" y="147286"/>
                </a:lnTo>
                <a:lnTo>
                  <a:pt x="429584" y="104327"/>
                </a:lnTo>
                <a:close/>
              </a:path>
            </a:pathLst>
          </a:custGeom>
          <a:solidFill>
            <a:srgbClr val="FF0000">
              <a:alpha val="42000"/>
            </a:srgbClr>
          </a:solidFill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8" name="TextBox 10"/>
          <p:cNvSpPr txBox="1"/>
          <p:nvPr/>
        </p:nvSpPr>
        <p:spPr bwMode="auto">
          <a:xfrm>
            <a:off x="2936852" y="3493196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Ковылкинский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9" name="TextBox 23"/>
          <p:cNvSpPr txBox="1"/>
          <p:nvPr/>
        </p:nvSpPr>
        <p:spPr bwMode="auto">
          <a:xfrm>
            <a:off x="3515863" y="363051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0" name="TextBox 23"/>
          <p:cNvSpPr txBox="1"/>
          <p:nvPr/>
        </p:nvSpPr>
        <p:spPr bwMode="auto">
          <a:xfrm>
            <a:off x="4550757" y="3890778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1" name="TextBox 23"/>
          <p:cNvSpPr txBox="1"/>
          <p:nvPr/>
        </p:nvSpPr>
        <p:spPr bwMode="auto">
          <a:xfrm>
            <a:off x="4601860" y="449766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2" name="TextBox 23"/>
          <p:cNvSpPr txBox="1"/>
          <p:nvPr/>
        </p:nvSpPr>
        <p:spPr bwMode="auto">
          <a:xfrm>
            <a:off x="4254235" y="449449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3" name="TextBox 23"/>
          <p:cNvSpPr txBox="1"/>
          <p:nvPr/>
        </p:nvSpPr>
        <p:spPr bwMode="auto">
          <a:xfrm>
            <a:off x="4193615" y="389627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4" name="TextBox 23"/>
          <p:cNvSpPr txBox="1"/>
          <p:nvPr/>
        </p:nvSpPr>
        <p:spPr bwMode="auto">
          <a:xfrm>
            <a:off x="3169501" y="362851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5" name="TextBox 23"/>
          <p:cNvSpPr txBox="1"/>
          <p:nvPr/>
        </p:nvSpPr>
        <p:spPr bwMode="auto">
          <a:xfrm>
            <a:off x="2837693" y="363792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6" name="TextBox 23"/>
          <p:cNvSpPr txBox="1"/>
          <p:nvPr/>
        </p:nvSpPr>
        <p:spPr bwMode="auto">
          <a:xfrm>
            <a:off x="3883304" y="390193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7" name="TextBox 23"/>
          <p:cNvSpPr txBox="1"/>
          <p:nvPr/>
        </p:nvSpPr>
        <p:spPr bwMode="auto">
          <a:xfrm>
            <a:off x="3866530" y="4509688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28" name="TextBox 10"/>
          <p:cNvSpPr txBox="1"/>
          <p:nvPr/>
        </p:nvSpPr>
        <p:spPr bwMode="auto">
          <a:xfrm>
            <a:off x="4022736" y="3752315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Кадошкинский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29" name="TextBox 10"/>
          <p:cNvSpPr txBox="1"/>
          <p:nvPr/>
        </p:nvSpPr>
        <p:spPr bwMode="auto">
          <a:xfrm>
            <a:off x="3974589" y="4361220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Инсарский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31" name="Прямоугольник 130"/>
          <p:cNvSpPr/>
          <p:nvPr/>
        </p:nvSpPr>
        <p:spPr bwMode="auto">
          <a:xfrm>
            <a:off x="3159309" y="3845540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20730/40909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Прямоугольник 131"/>
          <p:cNvSpPr/>
          <p:nvPr/>
        </p:nvSpPr>
        <p:spPr bwMode="auto">
          <a:xfrm>
            <a:off x="4174561" y="4069294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2559/7253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133" name="Прямоугольник 132"/>
          <p:cNvSpPr/>
          <p:nvPr/>
        </p:nvSpPr>
        <p:spPr bwMode="auto">
          <a:xfrm>
            <a:off x="4201081" y="46881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defTabSz="704389">
              <a:defRPr/>
            </a:pPr>
            <a:r>
              <a:rPr lang="ru-RU" sz="600" kern="0" dirty="0" smtClean="0">
                <a:solidFill>
                  <a:prstClr val="black"/>
                </a:solidFill>
                <a:latin typeface="Times New Roman" pitchFamily="18" charset="0"/>
                <a:cs typeface="Times New Roman" panose="02020603050405020304" pitchFamily="18" charset="0"/>
              </a:rPr>
              <a:t>7199/12844</a:t>
            </a:r>
            <a:endParaRPr lang="ru-RU" sz="600" kern="0" dirty="0">
              <a:solidFill>
                <a:prstClr val="black"/>
              </a:solidFill>
              <a:latin typeface="Times New Roman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Полилиния 43"/>
          <p:cNvSpPr/>
          <p:nvPr/>
        </p:nvSpPr>
        <p:spPr>
          <a:xfrm>
            <a:off x="1561026" y="2808791"/>
            <a:ext cx="1302503" cy="1388569"/>
          </a:xfrm>
          <a:custGeom>
            <a:avLst/>
            <a:gdLst>
              <a:gd name="connsiteX0" fmla="*/ 84666 w 1337787"/>
              <a:gd name="connsiteY0" fmla="*/ 4171 h 1756771"/>
              <a:gd name="connsiteX1" fmla="*/ 279400 w 1337787"/>
              <a:gd name="connsiteY1" fmla="*/ 12638 h 1756771"/>
              <a:gd name="connsiteX2" fmla="*/ 321733 w 1337787"/>
              <a:gd name="connsiteY2" fmla="*/ 88838 h 1756771"/>
              <a:gd name="connsiteX3" fmla="*/ 347133 w 1337787"/>
              <a:gd name="connsiteY3" fmla="*/ 97304 h 1756771"/>
              <a:gd name="connsiteX4" fmla="*/ 397933 w 1337787"/>
              <a:gd name="connsiteY4" fmla="*/ 165038 h 1756771"/>
              <a:gd name="connsiteX5" fmla="*/ 431800 w 1337787"/>
              <a:gd name="connsiteY5" fmla="*/ 207371 h 1756771"/>
              <a:gd name="connsiteX6" fmla="*/ 457200 w 1337787"/>
              <a:gd name="connsiteY6" fmla="*/ 215838 h 1756771"/>
              <a:gd name="connsiteX7" fmla="*/ 474133 w 1337787"/>
              <a:gd name="connsiteY7" fmla="*/ 241238 h 1756771"/>
              <a:gd name="connsiteX8" fmla="*/ 499533 w 1337787"/>
              <a:gd name="connsiteY8" fmla="*/ 258171 h 1756771"/>
              <a:gd name="connsiteX9" fmla="*/ 508000 w 1337787"/>
              <a:gd name="connsiteY9" fmla="*/ 283571 h 1756771"/>
              <a:gd name="connsiteX10" fmla="*/ 524933 w 1337787"/>
              <a:gd name="connsiteY10" fmla="*/ 308971 h 1756771"/>
              <a:gd name="connsiteX11" fmla="*/ 541866 w 1337787"/>
              <a:gd name="connsiteY11" fmla="*/ 359771 h 1756771"/>
              <a:gd name="connsiteX12" fmla="*/ 567266 w 1337787"/>
              <a:gd name="connsiteY12" fmla="*/ 368238 h 1756771"/>
              <a:gd name="connsiteX13" fmla="*/ 584200 w 1337787"/>
              <a:gd name="connsiteY13" fmla="*/ 385171 h 1756771"/>
              <a:gd name="connsiteX14" fmla="*/ 609600 w 1337787"/>
              <a:gd name="connsiteY14" fmla="*/ 393638 h 1756771"/>
              <a:gd name="connsiteX15" fmla="*/ 635000 w 1337787"/>
              <a:gd name="connsiteY15" fmla="*/ 410571 h 1756771"/>
              <a:gd name="connsiteX16" fmla="*/ 643466 w 1337787"/>
              <a:gd name="connsiteY16" fmla="*/ 435971 h 1756771"/>
              <a:gd name="connsiteX17" fmla="*/ 660400 w 1337787"/>
              <a:gd name="connsiteY17" fmla="*/ 452904 h 1756771"/>
              <a:gd name="connsiteX18" fmla="*/ 685800 w 1337787"/>
              <a:gd name="connsiteY18" fmla="*/ 546038 h 1756771"/>
              <a:gd name="connsiteX19" fmla="*/ 702733 w 1337787"/>
              <a:gd name="connsiteY19" fmla="*/ 571438 h 1756771"/>
              <a:gd name="connsiteX20" fmla="*/ 711200 w 1337787"/>
              <a:gd name="connsiteY20" fmla="*/ 596838 h 1756771"/>
              <a:gd name="connsiteX21" fmla="*/ 728133 w 1337787"/>
              <a:gd name="connsiteY21" fmla="*/ 622238 h 1756771"/>
              <a:gd name="connsiteX22" fmla="*/ 736600 w 1337787"/>
              <a:gd name="connsiteY22" fmla="*/ 647638 h 1756771"/>
              <a:gd name="connsiteX23" fmla="*/ 745066 w 1337787"/>
              <a:gd name="connsiteY23" fmla="*/ 681504 h 1756771"/>
              <a:gd name="connsiteX24" fmla="*/ 762000 w 1337787"/>
              <a:gd name="connsiteY24" fmla="*/ 698438 h 1756771"/>
              <a:gd name="connsiteX25" fmla="*/ 846666 w 1337787"/>
              <a:gd name="connsiteY25" fmla="*/ 723838 h 1756771"/>
              <a:gd name="connsiteX26" fmla="*/ 855133 w 1337787"/>
              <a:gd name="connsiteY26" fmla="*/ 749238 h 1756771"/>
              <a:gd name="connsiteX27" fmla="*/ 905933 w 1337787"/>
              <a:gd name="connsiteY27" fmla="*/ 783104 h 1756771"/>
              <a:gd name="connsiteX28" fmla="*/ 931333 w 1337787"/>
              <a:gd name="connsiteY28" fmla="*/ 774638 h 1756771"/>
              <a:gd name="connsiteX29" fmla="*/ 939800 w 1337787"/>
              <a:gd name="connsiteY29" fmla="*/ 749238 h 1756771"/>
              <a:gd name="connsiteX30" fmla="*/ 956733 w 1337787"/>
              <a:gd name="connsiteY30" fmla="*/ 732304 h 1756771"/>
              <a:gd name="connsiteX31" fmla="*/ 973666 w 1337787"/>
              <a:gd name="connsiteY31" fmla="*/ 706904 h 1756771"/>
              <a:gd name="connsiteX32" fmla="*/ 982133 w 1337787"/>
              <a:gd name="connsiteY32" fmla="*/ 681504 h 1756771"/>
              <a:gd name="connsiteX33" fmla="*/ 1007533 w 1337787"/>
              <a:gd name="connsiteY33" fmla="*/ 664571 h 1756771"/>
              <a:gd name="connsiteX34" fmla="*/ 1066800 w 1337787"/>
              <a:gd name="connsiteY34" fmla="*/ 689971 h 1756771"/>
              <a:gd name="connsiteX35" fmla="*/ 1109133 w 1337787"/>
              <a:gd name="connsiteY35" fmla="*/ 749238 h 1756771"/>
              <a:gd name="connsiteX36" fmla="*/ 1159933 w 1337787"/>
              <a:gd name="connsiteY36" fmla="*/ 766171 h 1756771"/>
              <a:gd name="connsiteX37" fmla="*/ 1244600 w 1337787"/>
              <a:gd name="connsiteY37" fmla="*/ 825438 h 1756771"/>
              <a:gd name="connsiteX38" fmla="*/ 1278466 w 1337787"/>
              <a:gd name="connsiteY38" fmla="*/ 901638 h 1756771"/>
              <a:gd name="connsiteX39" fmla="*/ 1286933 w 1337787"/>
              <a:gd name="connsiteY39" fmla="*/ 927038 h 1756771"/>
              <a:gd name="connsiteX40" fmla="*/ 1295400 w 1337787"/>
              <a:gd name="connsiteY40" fmla="*/ 952438 h 1756771"/>
              <a:gd name="connsiteX41" fmla="*/ 1278466 w 1337787"/>
              <a:gd name="connsiteY41" fmla="*/ 969371 h 1756771"/>
              <a:gd name="connsiteX42" fmla="*/ 1270000 w 1337787"/>
              <a:gd name="connsiteY42" fmla="*/ 994771 h 1756771"/>
              <a:gd name="connsiteX43" fmla="*/ 1320800 w 1337787"/>
              <a:gd name="connsiteY43" fmla="*/ 1020171 h 1756771"/>
              <a:gd name="connsiteX44" fmla="*/ 1337733 w 1337787"/>
              <a:gd name="connsiteY44" fmla="*/ 1045571 h 1756771"/>
              <a:gd name="connsiteX45" fmla="*/ 1320800 w 1337787"/>
              <a:gd name="connsiteY45" fmla="*/ 1104838 h 1756771"/>
              <a:gd name="connsiteX46" fmla="*/ 1312333 w 1337787"/>
              <a:gd name="connsiteY46" fmla="*/ 1223371 h 1756771"/>
              <a:gd name="connsiteX47" fmla="*/ 1295400 w 1337787"/>
              <a:gd name="connsiteY47" fmla="*/ 1274171 h 1756771"/>
              <a:gd name="connsiteX48" fmla="*/ 1270000 w 1337787"/>
              <a:gd name="connsiteY48" fmla="*/ 1451971 h 1756771"/>
              <a:gd name="connsiteX49" fmla="*/ 1270000 w 1337787"/>
              <a:gd name="connsiteY49" fmla="*/ 1451971 h 1756771"/>
              <a:gd name="connsiteX50" fmla="*/ 1261533 w 1337787"/>
              <a:gd name="connsiteY50" fmla="*/ 1494304 h 1756771"/>
              <a:gd name="connsiteX51" fmla="*/ 1236133 w 1337787"/>
              <a:gd name="connsiteY51" fmla="*/ 1502771 h 1756771"/>
              <a:gd name="connsiteX52" fmla="*/ 1202266 w 1337787"/>
              <a:gd name="connsiteY52" fmla="*/ 1511238 h 1756771"/>
              <a:gd name="connsiteX53" fmla="*/ 1176866 w 1337787"/>
              <a:gd name="connsiteY53" fmla="*/ 1528171 h 1756771"/>
              <a:gd name="connsiteX54" fmla="*/ 1159933 w 1337787"/>
              <a:gd name="connsiteY54" fmla="*/ 1553571 h 1756771"/>
              <a:gd name="connsiteX55" fmla="*/ 1075266 w 1337787"/>
              <a:gd name="connsiteY55" fmla="*/ 1545104 h 1756771"/>
              <a:gd name="connsiteX56" fmla="*/ 1049866 w 1337787"/>
              <a:gd name="connsiteY56" fmla="*/ 1528171 h 1756771"/>
              <a:gd name="connsiteX57" fmla="*/ 1024466 w 1337787"/>
              <a:gd name="connsiteY57" fmla="*/ 1502771 h 1756771"/>
              <a:gd name="connsiteX58" fmla="*/ 999066 w 1337787"/>
              <a:gd name="connsiteY58" fmla="*/ 1494304 h 1756771"/>
              <a:gd name="connsiteX59" fmla="*/ 948266 w 1337787"/>
              <a:gd name="connsiteY59" fmla="*/ 1468904 h 1756771"/>
              <a:gd name="connsiteX60" fmla="*/ 880533 w 1337787"/>
              <a:gd name="connsiteY60" fmla="*/ 1426571 h 1756771"/>
              <a:gd name="connsiteX61" fmla="*/ 855133 w 1337787"/>
              <a:gd name="connsiteY61" fmla="*/ 1418104 h 1756771"/>
              <a:gd name="connsiteX62" fmla="*/ 829733 w 1337787"/>
              <a:gd name="connsiteY62" fmla="*/ 1426571 h 1756771"/>
              <a:gd name="connsiteX63" fmla="*/ 787400 w 1337787"/>
              <a:gd name="connsiteY63" fmla="*/ 1460438 h 1756771"/>
              <a:gd name="connsiteX64" fmla="*/ 778933 w 1337787"/>
              <a:gd name="connsiteY64" fmla="*/ 1494304 h 1756771"/>
              <a:gd name="connsiteX65" fmla="*/ 660400 w 1337787"/>
              <a:gd name="connsiteY65" fmla="*/ 1511238 h 1756771"/>
              <a:gd name="connsiteX66" fmla="*/ 618066 w 1337787"/>
              <a:gd name="connsiteY66" fmla="*/ 1519704 h 1756771"/>
              <a:gd name="connsiteX67" fmla="*/ 601133 w 1337787"/>
              <a:gd name="connsiteY67" fmla="*/ 1536638 h 1756771"/>
              <a:gd name="connsiteX68" fmla="*/ 584200 w 1337787"/>
              <a:gd name="connsiteY68" fmla="*/ 1595904 h 1756771"/>
              <a:gd name="connsiteX69" fmla="*/ 550333 w 1337787"/>
              <a:gd name="connsiteY69" fmla="*/ 1587438 h 1756771"/>
              <a:gd name="connsiteX70" fmla="*/ 533400 w 1337787"/>
              <a:gd name="connsiteY70" fmla="*/ 1612838 h 1756771"/>
              <a:gd name="connsiteX71" fmla="*/ 516466 w 1337787"/>
              <a:gd name="connsiteY71" fmla="*/ 1663638 h 1756771"/>
              <a:gd name="connsiteX72" fmla="*/ 508000 w 1337787"/>
              <a:gd name="connsiteY72" fmla="*/ 1689038 h 1756771"/>
              <a:gd name="connsiteX73" fmla="*/ 491066 w 1337787"/>
              <a:gd name="connsiteY73" fmla="*/ 1756771 h 1756771"/>
              <a:gd name="connsiteX74" fmla="*/ 457200 w 1337787"/>
              <a:gd name="connsiteY74" fmla="*/ 1748304 h 1756771"/>
              <a:gd name="connsiteX75" fmla="*/ 431800 w 1337787"/>
              <a:gd name="connsiteY75" fmla="*/ 1705971 h 1756771"/>
              <a:gd name="connsiteX76" fmla="*/ 423333 w 1337787"/>
              <a:gd name="connsiteY76" fmla="*/ 1672104 h 1756771"/>
              <a:gd name="connsiteX77" fmla="*/ 406400 w 1337787"/>
              <a:gd name="connsiteY77" fmla="*/ 1621304 h 1756771"/>
              <a:gd name="connsiteX78" fmla="*/ 389466 w 1337787"/>
              <a:gd name="connsiteY78" fmla="*/ 1570504 h 1756771"/>
              <a:gd name="connsiteX79" fmla="*/ 381000 w 1337787"/>
              <a:gd name="connsiteY79" fmla="*/ 1545104 h 1756771"/>
              <a:gd name="connsiteX80" fmla="*/ 381000 w 1337787"/>
              <a:gd name="connsiteY80" fmla="*/ 1435038 h 1756771"/>
              <a:gd name="connsiteX81" fmla="*/ 406400 w 1337787"/>
              <a:gd name="connsiteY81" fmla="*/ 1426571 h 1756771"/>
              <a:gd name="connsiteX82" fmla="*/ 347133 w 1337787"/>
              <a:gd name="connsiteY82" fmla="*/ 1409638 h 1756771"/>
              <a:gd name="connsiteX83" fmla="*/ 296333 w 1337787"/>
              <a:gd name="connsiteY83" fmla="*/ 1350371 h 1756771"/>
              <a:gd name="connsiteX84" fmla="*/ 304800 w 1337787"/>
              <a:gd name="connsiteY84" fmla="*/ 1308038 h 1756771"/>
              <a:gd name="connsiteX85" fmla="*/ 304800 w 1337787"/>
              <a:gd name="connsiteY85" fmla="*/ 1231838 h 1756771"/>
              <a:gd name="connsiteX86" fmla="*/ 279400 w 1337787"/>
              <a:gd name="connsiteY86" fmla="*/ 1223371 h 1756771"/>
              <a:gd name="connsiteX87" fmla="*/ 262466 w 1337787"/>
              <a:gd name="connsiteY87" fmla="*/ 1206438 h 1756771"/>
              <a:gd name="connsiteX88" fmla="*/ 211666 w 1337787"/>
              <a:gd name="connsiteY88" fmla="*/ 1181038 h 1756771"/>
              <a:gd name="connsiteX89" fmla="*/ 177800 w 1337787"/>
              <a:gd name="connsiteY89" fmla="*/ 1138704 h 1756771"/>
              <a:gd name="connsiteX90" fmla="*/ 186266 w 1337787"/>
              <a:gd name="connsiteY90" fmla="*/ 1028638 h 1756771"/>
              <a:gd name="connsiteX91" fmla="*/ 203200 w 1337787"/>
              <a:gd name="connsiteY91" fmla="*/ 1011704 h 1756771"/>
              <a:gd name="connsiteX92" fmla="*/ 254000 w 1337787"/>
              <a:gd name="connsiteY92" fmla="*/ 994771 h 1756771"/>
              <a:gd name="connsiteX93" fmla="*/ 296333 w 1337787"/>
              <a:gd name="connsiteY93" fmla="*/ 918571 h 1756771"/>
              <a:gd name="connsiteX94" fmla="*/ 270933 w 1337787"/>
              <a:gd name="connsiteY94" fmla="*/ 859304 h 1756771"/>
              <a:gd name="connsiteX95" fmla="*/ 262466 w 1337787"/>
              <a:gd name="connsiteY95" fmla="*/ 833904 h 1756771"/>
              <a:gd name="connsiteX96" fmla="*/ 211666 w 1337787"/>
              <a:gd name="connsiteY96" fmla="*/ 766171 h 1756771"/>
              <a:gd name="connsiteX97" fmla="*/ 194733 w 1337787"/>
              <a:gd name="connsiteY97" fmla="*/ 740771 h 1756771"/>
              <a:gd name="connsiteX98" fmla="*/ 169333 w 1337787"/>
              <a:gd name="connsiteY98" fmla="*/ 723838 h 1756771"/>
              <a:gd name="connsiteX99" fmla="*/ 152400 w 1337787"/>
              <a:gd name="connsiteY99" fmla="*/ 706904 h 1756771"/>
              <a:gd name="connsiteX100" fmla="*/ 118533 w 1337787"/>
              <a:gd name="connsiteY100" fmla="*/ 698438 h 1756771"/>
              <a:gd name="connsiteX101" fmla="*/ 76200 w 1337787"/>
              <a:gd name="connsiteY101" fmla="*/ 495238 h 1756771"/>
              <a:gd name="connsiteX102" fmla="*/ 50800 w 1337787"/>
              <a:gd name="connsiteY102" fmla="*/ 478304 h 1756771"/>
              <a:gd name="connsiteX103" fmla="*/ 8466 w 1337787"/>
              <a:gd name="connsiteY103" fmla="*/ 452904 h 1756771"/>
              <a:gd name="connsiteX104" fmla="*/ 0 w 1337787"/>
              <a:gd name="connsiteY104" fmla="*/ 427504 h 1756771"/>
              <a:gd name="connsiteX105" fmla="*/ 25400 w 1337787"/>
              <a:gd name="connsiteY105" fmla="*/ 325904 h 1756771"/>
              <a:gd name="connsiteX106" fmla="*/ 33866 w 1337787"/>
              <a:gd name="connsiteY106" fmla="*/ 283571 h 1756771"/>
              <a:gd name="connsiteX107" fmla="*/ 42333 w 1337787"/>
              <a:gd name="connsiteY107" fmla="*/ 114238 h 1756771"/>
              <a:gd name="connsiteX108" fmla="*/ 84666 w 1337787"/>
              <a:gd name="connsiteY108" fmla="*/ 46504 h 1756771"/>
              <a:gd name="connsiteX109" fmla="*/ 84666 w 1337787"/>
              <a:gd name="connsiteY109" fmla="*/ 4171 h 1756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37787" h="1756771">
                <a:moveTo>
                  <a:pt x="84666" y="4171"/>
                </a:moveTo>
                <a:cubicBezTo>
                  <a:pt x="117122" y="-1473"/>
                  <a:pt x="216507" y="-3668"/>
                  <a:pt x="279400" y="12638"/>
                </a:cubicBezTo>
                <a:cubicBezTo>
                  <a:pt x="344950" y="29632"/>
                  <a:pt x="295107" y="62213"/>
                  <a:pt x="321733" y="88838"/>
                </a:cubicBezTo>
                <a:cubicBezTo>
                  <a:pt x="328044" y="95149"/>
                  <a:pt x="338666" y="94482"/>
                  <a:pt x="347133" y="97304"/>
                </a:cubicBezTo>
                <a:cubicBezTo>
                  <a:pt x="369163" y="163392"/>
                  <a:pt x="333073" y="67746"/>
                  <a:pt x="397933" y="165038"/>
                </a:cubicBezTo>
                <a:cubicBezTo>
                  <a:pt x="405626" y="176577"/>
                  <a:pt x="418393" y="199327"/>
                  <a:pt x="431800" y="207371"/>
                </a:cubicBezTo>
                <a:cubicBezTo>
                  <a:pt x="439453" y="211963"/>
                  <a:pt x="448733" y="213016"/>
                  <a:pt x="457200" y="215838"/>
                </a:cubicBezTo>
                <a:cubicBezTo>
                  <a:pt x="462844" y="224305"/>
                  <a:pt x="466938" y="234043"/>
                  <a:pt x="474133" y="241238"/>
                </a:cubicBezTo>
                <a:cubicBezTo>
                  <a:pt x="481328" y="248433"/>
                  <a:pt x="493176" y="250225"/>
                  <a:pt x="499533" y="258171"/>
                </a:cubicBezTo>
                <a:cubicBezTo>
                  <a:pt x="505108" y="265140"/>
                  <a:pt x="504009" y="275589"/>
                  <a:pt x="508000" y="283571"/>
                </a:cubicBezTo>
                <a:cubicBezTo>
                  <a:pt x="512551" y="292672"/>
                  <a:pt x="520800" y="299672"/>
                  <a:pt x="524933" y="308971"/>
                </a:cubicBezTo>
                <a:cubicBezTo>
                  <a:pt x="532182" y="325282"/>
                  <a:pt x="524933" y="354126"/>
                  <a:pt x="541866" y="359771"/>
                </a:cubicBezTo>
                <a:lnTo>
                  <a:pt x="567266" y="368238"/>
                </a:lnTo>
                <a:cubicBezTo>
                  <a:pt x="572911" y="373882"/>
                  <a:pt x="577355" y="381064"/>
                  <a:pt x="584200" y="385171"/>
                </a:cubicBezTo>
                <a:cubicBezTo>
                  <a:pt x="591853" y="389763"/>
                  <a:pt x="601618" y="389647"/>
                  <a:pt x="609600" y="393638"/>
                </a:cubicBezTo>
                <a:cubicBezTo>
                  <a:pt x="618701" y="398189"/>
                  <a:pt x="626533" y="404927"/>
                  <a:pt x="635000" y="410571"/>
                </a:cubicBezTo>
                <a:cubicBezTo>
                  <a:pt x="637822" y="419038"/>
                  <a:pt x="638874" y="428318"/>
                  <a:pt x="643466" y="435971"/>
                </a:cubicBezTo>
                <a:cubicBezTo>
                  <a:pt x="647573" y="442816"/>
                  <a:pt x="656830" y="445764"/>
                  <a:pt x="660400" y="452904"/>
                </a:cubicBezTo>
                <a:cubicBezTo>
                  <a:pt x="701603" y="535310"/>
                  <a:pt x="657934" y="471727"/>
                  <a:pt x="685800" y="546038"/>
                </a:cubicBezTo>
                <a:cubicBezTo>
                  <a:pt x="689373" y="555566"/>
                  <a:pt x="698182" y="562337"/>
                  <a:pt x="702733" y="571438"/>
                </a:cubicBezTo>
                <a:cubicBezTo>
                  <a:pt x="706724" y="579420"/>
                  <a:pt x="707209" y="588856"/>
                  <a:pt x="711200" y="596838"/>
                </a:cubicBezTo>
                <a:cubicBezTo>
                  <a:pt x="715751" y="605939"/>
                  <a:pt x="723582" y="613137"/>
                  <a:pt x="728133" y="622238"/>
                </a:cubicBezTo>
                <a:cubicBezTo>
                  <a:pt x="732124" y="630220"/>
                  <a:pt x="734148" y="639057"/>
                  <a:pt x="736600" y="647638"/>
                </a:cubicBezTo>
                <a:cubicBezTo>
                  <a:pt x="739797" y="658826"/>
                  <a:pt x="739862" y="671096"/>
                  <a:pt x="745066" y="681504"/>
                </a:cubicBezTo>
                <a:cubicBezTo>
                  <a:pt x="748636" y="688644"/>
                  <a:pt x="755766" y="693451"/>
                  <a:pt x="762000" y="698438"/>
                </a:cubicBezTo>
                <a:cubicBezTo>
                  <a:pt x="795481" y="725223"/>
                  <a:pt x="794042" y="716320"/>
                  <a:pt x="846666" y="723838"/>
                </a:cubicBezTo>
                <a:cubicBezTo>
                  <a:pt x="849488" y="732305"/>
                  <a:pt x="848822" y="742927"/>
                  <a:pt x="855133" y="749238"/>
                </a:cubicBezTo>
                <a:cubicBezTo>
                  <a:pt x="869524" y="763628"/>
                  <a:pt x="905933" y="783104"/>
                  <a:pt x="905933" y="783104"/>
                </a:cubicBezTo>
                <a:cubicBezTo>
                  <a:pt x="914400" y="780282"/>
                  <a:pt x="925022" y="780949"/>
                  <a:pt x="931333" y="774638"/>
                </a:cubicBezTo>
                <a:cubicBezTo>
                  <a:pt x="937644" y="768327"/>
                  <a:pt x="935208" y="756891"/>
                  <a:pt x="939800" y="749238"/>
                </a:cubicBezTo>
                <a:cubicBezTo>
                  <a:pt x="943907" y="742393"/>
                  <a:pt x="951746" y="738537"/>
                  <a:pt x="956733" y="732304"/>
                </a:cubicBezTo>
                <a:cubicBezTo>
                  <a:pt x="963090" y="724358"/>
                  <a:pt x="969115" y="716005"/>
                  <a:pt x="973666" y="706904"/>
                </a:cubicBezTo>
                <a:cubicBezTo>
                  <a:pt x="977657" y="698922"/>
                  <a:pt x="976558" y="688473"/>
                  <a:pt x="982133" y="681504"/>
                </a:cubicBezTo>
                <a:cubicBezTo>
                  <a:pt x="988490" y="673558"/>
                  <a:pt x="999066" y="670215"/>
                  <a:pt x="1007533" y="664571"/>
                </a:cubicBezTo>
                <a:cubicBezTo>
                  <a:pt x="1035477" y="670160"/>
                  <a:pt x="1052014" y="665328"/>
                  <a:pt x="1066800" y="689971"/>
                </a:cubicBezTo>
                <a:cubicBezTo>
                  <a:pt x="1082601" y="716306"/>
                  <a:pt x="1064864" y="734482"/>
                  <a:pt x="1109133" y="749238"/>
                </a:cubicBezTo>
                <a:lnTo>
                  <a:pt x="1159933" y="766171"/>
                </a:lnTo>
                <a:cubicBezTo>
                  <a:pt x="1184061" y="838557"/>
                  <a:pt x="1159155" y="814757"/>
                  <a:pt x="1244600" y="825438"/>
                </a:cubicBezTo>
                <a:cubicBezTo>
                  <a:pt x="1271434" y="865690"/>
                  <a:pt x="1258314" y="841183"/>
                  <a:pt x="1278466" y="901638"/>
                </a:cubicBezTo>
                <a:lnTo>
                  <a:pt x="1286933" y="927038"/>
                </a:lnTo>
                <a:lnTo>
                  <a:pt x="1295400" y="952438"/>
                </a:lnTo>
                <a:cubicBezTo>
                  <a:pt x="1289755" y="958082"/>
                  <a:pt x="1282573" y="962526"/>
                  <a:pt x="1278466" y="969371"/>
                </a:cubicBezTo>
                <a:cubicBezTo>
                  <a:pt x="1273874" y="977024"/>
                  <a:pt x="1266685" y="986485"/>
                  <a:pt x="1270000" y="994771"/>
                </a:cubicBezTo>
                <a:cubicBezTo>
                  <a:pt x="1275050" y="1007395"/>
                  <a:pt x="1310108" y="1016607"/>
                  <a:pt x="1320800" y="1020171"/>
                </a:cubicBezTo>
                <a:cubicBezTo>
                  <a:pt x="1326444" y="1028638"/>
                  <a:pt x="1336294" y="1035498"/>
                  <a:pt x="1337733" y="1045571"/>
                </a:cubicBezTo>
                <a:cubicBezTo>
                  <a:pt x="1338796" y="1053010"/>
                  <a:pt x="1323977" y="1095308"/>
                  <a:pt x="1320800" y="1104838"/>
                </a:cubicBezTo>
                <a:cubicBezTo>
                  <a:pt x="1317978" y="1144349"/>
                  <a:pt x="1318209" y="1184198"/>
                  <a:pt x="1312333" y="1223371"/>
                </a:cubicBezTo>
                <a:cubicBezTo>
                  <a:pt x="1309685" y="1241023"/>
                  <a:pt x="1295400" y="1274171"/>
                  <a:pt x="1295400" y="1274171"/>
                </a:cubicBezTo>
                <a:cubicBezTo>
                  <a:pt x="1285746" y="1418981"/>
                  <a:pt x="1300349" y="1360921"/>
                  <a:pt x="1270000" y="1451971"/>
                </a:cubicBezTo>
                <a:lnTo>
                  <a:pt x="1270000" y="1451971"/>
                </a:lnTo>
                <a:cubicBezTo>
                  <a:pt x="1267178" y="1466082"/>
                  <a:pt x="1269515" y="1482330"/>
                  <a:pt x="1261533" y="1494304"/>
                </a:cubicBezTo>
                <a:cubicBezTo>
                  <a:pt x="1256582" y="1501730"/>
                  <a:pt x="1244714" y="1500319"/>
                  <a:pt x="1236133" y="1502771"/>
                </a:cubicBezTo>
                <a:cubicBezTo>
                  <a:pt x="1224944" y="1505968"/>
                  <a:pt x="1213555" y="1508416"/>
                  <a:pt x="1202266" y="1511238"/>
                </a:cubicBezTo>
                <a:cubicBezTo>
                  <a:pt x="1193799" y="1516882"/>
                  <a:pt x="1184061" y="1520976"/>
                  <a:pt x="1176866" y="1528171"/>
                </a:cubicBezTo>
                <a:cubicBezTo>
                  <a:pt x="1169671" y="1535366"/>
                  <a:pt x="1169970" y="1551898"/>
                  <a:pt x="1159933" y="1553571"/>
                </a:cubicBezTo>
                <a:cubicBezTo>
                  <a:pt x="1131956" y="1558234"/>
                  <a:pt x="1103488" y="1547926"/>
                  <a:pt x="1075266" y="1545104"/>
                </a:cubicBezTo>
                <a:cubicBezTo>
                  <a:pt x="1066799" y="1539460"/>
                  <a:pt x="1057683" y="1534685"/>
                  <a:pt x="1049866" y="1528171"/>
                </a:cubicBezTo>
                <a:cubicBezTo>
                  <a:pt x="1040668" y="1520506"/>
                  <a:pt x="1034429" y="1509413"/>
                  <a:pt x="1024466" y="1502771"/>
                </a:cubicBezTo>
                <a:cubicBezTo>
                  <a:pt x="1017040" y="1497820"/>
                  <a:pt x="1007048" y="1498295"/>
                  <a:pt x="999066" y="1494304"/>
                </a:cubicBezTo>
                <a:cubicBezTo>
                  <a:pt x="933414" y="1461478"/>
                  <a:pt x="1012110" y="1490186"/>
                  <a:pt x="948266" y="1468904"/>
                </a:cubicBezTo>
                <a:cubicBezTo>
                  <a:pt x="921432" y="1428652"/>
                  <a:pt x="940987" y="1446722"/>
                  <a:pt x="880533" y="1426571"/>
                </a:cubicBezTo>
                <a:lnTo>
                  <a:pt x="855133" y="1418104"/>
                </a:lnTo>
                <a:cubicBezTo>
                  <a:pt x="846666" y="1420926"/>
                  <a:pt x="837715" y="1422580"/>
                  <a:pt x="829733" y="1426571"/>
                </a:cubicBezTo>
                <a:cubicBezTo>
                  <a:pt x="808370" y="1437253"/>
                  <a:pt x="803151" y="1444686"/>
                  <a:pt x="787400" y="1460438"/>
                </a:cubicBezTo>
                <a:cubicBezTo>
                  <a:pt x="784578" y="1471727"/>
                  <a:pt x="782130" y="1483116"/>
                  <a:pt x="778933" y="1494304"/>
                </a:cubicBezTo>
                <a:cubicBezTo>
                  <a:pt x="761639" y="1554829"/>
                  <a:pt x="767779" y="1519497"/>
                  <a:pt x="660400" y="1511238"/>
                </a:cubicBezTo>
                <a:cubicBezTo>
                  <a:pt x="646289" y="1514060"/>
                  <a:pt x="631293" y="1514035"/>
                  <a:pt x="618066" y="1519704"/>
                </a:cubicBezTo>
                <a:cubicBezTo>
                  <a:pt x="610729" y="1522848"/>
                  <a:pt x="605240" y="1529793"/>
                  <a:pt x="601133" y="1536638"/>
                </a:cubicBezTo>
                <a:cubicBezTo>
                  <a:pt x="595926" y="1545317"/>
                  <a:pt x="585782" y="1589574"/>
                  <a:pt x="584200" y="1595904"/>
                </a:cubicBezTo>
                <a:cubicBezTo>
                  <a:pt x="572911" y="1593082"/>
                  <a:pt x="561372" y="1583758"/>
                  <a:pt x="550333" y="1587438"/>
                </a:cubicBezTo>
                <a:cubicBezTo>
                  <a:pt x="540680" y="1590656"/>
                  <a:pt x="537533" y="1603539"/>
                  <a:pt x="533400" y="1612838"/>
                </a:cubicBezTo>
                <a:cubicBezTo>
                  <a:pt x="526151" y="1629149"/>
                  <a:pt x="522110" y="1646705"/>
                  <a:pt x="516466" y="1663638"/>
                </a:cubicBezTo>
                <a:cubicBezTo>
                  <a:pt x="513644" y="1672105"/>
                  <a:pt x="510165" y="1680380"/>
                  <a:pt x="508000" y="1689038"/>
                </a:cubicBezTo>
                <a:lnTo>
                  <a:pt x="491066" y="1756771"/>
                </a:lnTo>
                <a:cubicBezTo>
                  <a:pt x="479777" y="1753949"/>
                  <a:pt x="467608" y="1753508"/>
                  <a:pt x="457200" y="1748304"/>
                </a:cubicBezTo>
                <a:cubicBezTo>
                  <a:pt x="439467" y="1739437"/>
                  <a:pt x="436628" y="1722871"/>
                  <a:pt x="431800" y="1705971"/>
                </a:cubicBezTo>
                <a:cubicBezTo>
                  <a:pt x="428603" y="1694782"/>
                  <a:pt x="426677" y="1683250"/>
                  <a:pt x="423333" y="1672104"/>
                </a:cubicBezTo>
                <a:cubicBezTo>
                  <a:pt x="418204" y="1655007"/>
                  <a:pt x="412044" y="1638237"/>
                  <a:pt x="406400" y="1621304"/>
                </a:cubicBezTo>
                <a:lnTo>
                  <a:pt x="389466" y="1570504"/>
                </a:lnTo>
                <a:lnTo>
                  <a:pt x="381000" y="1545104"/>
                </a:lnTo>
                <a:cubicBezTo>
                  <a:pt x="376738" y="1515273"/>
                  <a:pt x="363546" y="1465582"/>
                  <a:pt x="381000" y="1435038"/>
                </a:cubicBezTo>
                <a:cubicBezTo>
                  <a:pt x="385428" y="1427289"/>
                  <a:pt x="397933" y="1429393"/>
                  <a:pt x="406400" y="1426571"/>
                </a:cubicBezTo>
                <a:cubicBezTo>
                  <a:pt x="402862" y="1425687"/>
                  <a:pt x="353671" y="1414308"/>
                  <a:pt x="347133" y="1409638"/>
                </a:cubicBezTo>
                <a:cubicBezTo>
                  <a:pt x="321002" y="1390973"/>
                  <a:pt x="312605" y="1374779"/>
                  <a:pt x="296333" y="1350371"/>
                </a:cubicBezTo>
                <a:cubicBezTo>
                  <a:pt x="299155" y="1336260"/>
                  <a:pt x="301310" y="1321999"/>
                  <a:pt x="304800" y="1308038"/>
                </a:cubicBezTo>
                <a:cubicBezTo>
                  <a:pt x="312461" y="1277393"/>
                  <a:pt x="326723" y="1270204"/>
                  <a:pt x="304800" y="1231838"/>
                </a:cubicBezTo>
                <a:cubicBezTo>
                  <a:pt x="300372" y="1224089"/>
                  <a:pt x="287867" y="1226193"/>
                  <a:pt x="279400" y="1223371"/>
                </a:cubicBezTo>
                <a:cubicBezTo>
                  <a:pt x="273755" y="1217727"/>
                  <a:pt x="269311" y="1210545"/>
                  <a:pt x="262466" y="1206438"/>
                </a:cubicBezTo>
                <a:cubicBezTo>
                  <a:pt x="199880" y="1168887"/>
                  <a:pt x="275884" y="1232413"/>
                  <a:pt x="211666" y="1181038"/>
                </a:cubicBezTo>
                <a:cubicBezTo>
                  <a:pt x="194433" y="1167251"/>
                  <a:pt x="190371" y="1157561"/>
                  <a:pt x="177800" y="1138704"/>
                </a:cubicBezTo>
                <a:cubicBezTo>
                  <a:pt x="180622" y="1102015"/>
                  <a:pt x="179050" y="1064720"/>
                  <a:pt x="186266" y="1028638"/>
                </a:cubicBezTo>
                <a:cubicBezTo>
                  <a:pt x="187832" y="1020810"/>
                  <a:pt x="196060" y="1015274"/>
                  <a:pt x="203200" y="1011704"/>
                </a:cubicBezTo>
                <a:cubicBezTo>
                  <a:pt x="219165" y="1003722"/>
                  <a:pt x="254000" y="994771"/>
                  <a:pt x="254000" y="994771"/>
                </a:cubicBezTo>
                <a:cubicBezTo>
                  <a:pt x="292816" y="936545"/>
                  <a:pt x="281430" y="963278"/>
                  <a:pt x="296333" y="918571"/>
                </a:cubicBezTo>
                <a:cubicBezTo>
                  <a:pt x="278712" y="848088"/>
                  <a:pt x="300168" y="917773"/>
                  <a:pt x="270933" y="859304"/>
                </a:cubicBezTo>
                <a:cubicBezTo>
                  <a:pt x="266942" y="851322"/>
                  <a:pt x="266800" y="841706"/>
                  <a:pt x="262466" y="833904"/>
                </a:cubicBezTo>
                <a:cubicBezTo>
                  <a:pt x="208753" y="737221"/>
                  <a:pt x="249039" y="812886"/>
                  <a:pt x="211666" y="766171"/>
                </a:cubicBezTo>
                <a:cubicBezTo>
                  <a:pt x="205309" y="758225"/>
                  <a:pt x="201928" y="747966"/>
                  <a:pt x="194733" y="740771"/>
                </a:cubicBezTo>
                <a:cubicBezTo>
                  <a:pt x="187538" y="733576"/>
                  <a:pt x="177279" y="730195"/>
                  <a:pt x="169333" y="723838"/>
                </a:cubicBezTo>
                <a:cubicBezTo>
                  <a:pt x="163100" y="718851"/>
                  <a:pt x="159540" y="710474"/>
                  <a:pt x="152400" y="706904"/>
                </a:cubicBezTo>
                <a:cubicBezTo>
                  <a:pt x="141992" y="701700"/>
                  <a:pt x="129822" y="701260"/>
                  <a:pt x="118533" y="698438"/>
                </a:cubicBezTo>
                <a:cubicBezTo>
                  <a:pt x="36271" y="616176"/>
                  <a:pt x="115313" y="710366"/>
                  <a:pt x="76200" y="495238"/>
                </a:cubicBezTo>
                <a:cubicBezTo>
                  <a:pt x="74380" y="485226"/>
                  <a:pt x="58746" y="484661"/>
                  <a:pt x="50800" y="478304"/>
                </a:cubicBezTo>
                <a:cubicBezTo>
                  <a:pt x="17595" y="451740"/>
                  <a:pt x="52574" y="467607"/>
                  <a:pt x="8466" y="452904"/>
                </a:cubicBezTo>
                <a:cubicBezTo>
                  <a:pt x="5644" y="444437"/>
                  <a:pt x="0" y="436429"/>
                  <a:pt x="0" y="427504"/>
                </a:cubicBezTo>
                <a:cubicBezTo>
                  <a:pt x="0" y="373077"/>
                  <a:pt x="14891" y="378455"/>
                  <a:pt x="25400" y="325904"/>
                </a:cubicBezTo>
                <a:lnTo>
                  <a:pt x="33866" y="283571"/>
                </a:lnTo>
                <a:cubicBezTo>
                  <a:pt x="36688" y="227127"/>
                  <a:pt x="35855" y="170380"/>
                  <a:pt x="42333" y="114238"/>
                </a:cubicBezTo>
                <a:cubicBezTo>
                  <a:pt x="59476" y="-34338"/>
                  <a:pt x="46129" y="123578"/>
                  <a:pt x="84666" y="46504"/>
                </a:cubicBezTo>
                <a:cubicBezTo>
                  <a:pt x="89714" y="36407"/>
                  <a:pt x="52210" y="9815"/>
                  <a:pt x="84666" y="4171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5" name="Полилиния 44"/>
          <p:cNvSpPr/>
          <p:nvPr/>
        </p:nvSpPr>
        <p:spPr>
          <a:xfrm>
            <a:off x="239575" y="2499148"/>
            <a:ext cx="1912128" cy="2240367"/>
          </a:xfrm>
          <a:custGeom>
            <a:avLst/>
            <a:gdLst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079523 w 2654710"/>
              <a:gd name="connsiteY17" fmla="*/ 1327355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097454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654710" h="3008671">
                <a:moveTo>
                  <a:pt x="1253613" y="29497"/>
                </a:moveTo>
                <a:cubicBezTo>
                  <a:pt x="1283110" y="34413"/>
                  <a:pt x="1312258" y="42380"/>
                  <a:pt x="1342103" y="44245"/>
                </a:cubicBezTo>
                <a:cubicBezTo>
                  <a:pt x="1469768" y="52224"/>
                  <a:pt x="1601741" y="26892"/>
                  <a:pt x="1725562" y="58994"/>
                </a:cubicBezTo>
                <a:cubicBezTo>
                  <a:pt x="1754509" y="66499"/>
                  <a:pt x="1734446" y="118161"/>
                  <a:pt x="1740310" y="147484"/>
                </a:cubicBezTo>
                <a:cubicBezTo>
                  <a:pt x="1745288" y="172374"/>
                  <a:pt x="1756117" y="234473"/>
                  <a:pt x="1784555" y="250723"/>
                </a:cubicBezTo>
                <a:cubicBezTo>
                  <a:pt x="1806320" y="263160"/>
                  <a:pt x="1833716" y="260555"/>
                  <a:pt x="1858297" y="265471"/>
                </a:cubicBezTo>
                <a:cubicBezTo>
                  <a:pt x="1853381" y="349045"/>
                  <a:pt x="1851879" y="432891"/>
                  <a:pt x="1843549" y="516194"/>
                </a:cubicBezTo>
                <a:cubicBezTo>
                  <a:pt x="1842002" y="531663"/>
                  <a:pt x="1833071" y="545491"/>
                  <a:pt x="1828800" y="560439"/>
                </a:cubicBezTo>
                <a:cubicBezTo>
                  <a:pt x="1823231" y="579929"/>
                  <a:pt x="1818968" y="599768"/>
                  <a:pt x="1814052" y="619432"/>
                </a:cubicBezTo>
                <a:cubicBezTo>
                  <a:pt x="1818968" y="639097"/>
                  <a:pt x="1822976" y="659011"/>
                  <a:pt x="1828800" y="678426"/>
                </a:cubicBezTo>
                <a:cubicBezTo>
                  <a:pt x="1837734" y="708207"/>
                  <a:pt x="1858297" y="766916"/>
                  <a:pt x="1858297" y="766916"/>
                </a:cubicBezTo>
                <a:cubicBezTo>
                  <a:pt x="1863213" y="825910"/>
                  <a:pt x="1851794" y="888645"/>
                  <a:pt x="1873045" y="943897"/>
                </a:cubicBezTo>
                <a:cubicBezTo>
                  <a:pt x="1880321" y="962816"/>
                  <a:pt x="1927481" y="938894"/>
                  <a:pt x="1932039" y="958645"/>
                </a:cubicBezTo>
                <a:cubicBezTo>
                  <a:pt x="1945351" y="1016327"/>
                  <a:pt x="1922207" y="1076632"/>
                  <a:pt x="1917291" y="1135626"/>
                </a:cubicBezTo>
                <a:cubicBezTo>
                  <a:pt x="1922207" y="1174955"/>
                  <a:pt x="1927123" y="1259445"/>
                  <a:pt x="1932039" y="1253613"/>
                </a:cubicBezTo>
                <a:cubicBezTo>
                  <a:pt x="1936955" y="1247781"/>
                  <a:pt x="1945920" y="1126660"/>
                  <a:pt x="1946787" y="1100634"/>
                </a:cubicBezTo>
                <a:cubicBezTo>
                  <a:pt x="1947654" y="1074608"/>
                  <a:pt x="1909145" y="1080585"/>
                  <a:pt x="1937244" y="1097454"/>
                </a:cubicBezTo>
                <a:cubicBezTo>
                  <a:pt x="1965343" y="1114323"/>
                  <a:pt x="2085884" y="1196933"/>
                  <a:pt x="2115381" y="1201849"/>
                </a:cubicBezTo>
                <a:cubicBezTo>
                  <a:pt x="2216806" y="1269467"/>
                  <a:pt x="2156802" y="1352718"/>
                  <a:pt x="2182762" y="1430594"/>
                </a:cubicBezTo>
                <a:cubicBezTo>
                  <a:pt x="2115145" y="1532019"/>
                  <a:pt x="2157400" y="1507874"/>
                  <a:pt x="2079523" y="1533832"/>
                </a:cubicBezTo>
                <a:cubicBezTo>
                  <a:pt x="2069691" y="1548581"/>
                  <a:pt x="2051631" y="1560425"/>
                  <a:pt x="2050026" y="1578078"/>
                </a:cubicBezTo>
                <a:cubicBezTo>
                  <a:pt x="2046437" y="1617550"/>
                  <a:pt x="2050054" y="1659265"/>
                  <a:pt x="2064774" y="1696065"/>
                </a:cubicBezTo>
                <a:cubicBezTo>
                  <a:pt x="2071357" y="1712523"/>
                  <a:pt x="2093166" y="1717634"/>
                  <a:pt x="2109020" y="1725561"/>
                </a:cubicBezTo>
                <a:cubicBezTo>
                  <a:pt x="2139258" y="1740680"/>
                  <a:pt x="2198951" y="1749447"/>
                  <a:pt x="2227007" y="1755058"/>
                </a:cubicBezTo>
                <a:cubicBezTo>
                  <a:pt x="2236839" y="1769806"/>
                  <a:pt x="2248576" y="1783449"/>
                  <a:pt x="2256503" y="1799303"/>
                </a:cubicBezTo>
                <a:cubicBezTo>
                  <a:pt x="2277280" y="1840857"/>
                  <a:pt x="2274447" y="1913440"/>
                  <a:pt x="2330245" y="1932039"/>
                </a:cubicBezTo>
                <a:lnTo>
                  <a:pt x="2374491" y="1946787"/>
                </a:lnTo>
                <a:cubicBezTo>
                  <a:pt x="2384323" y="1961535"/>
                  <a:pt x="2396060" y="1975178"/>
                  <a:pt x="2403987" y="1991032"/>
                </a:cubicBezTo>
                <a:cubicBezTo>
                  <a:pt x="2432428" y="2047914"/>
                  <a:pt x="2423330" y="2128606"/>
                  <a:pt x="2433484" y="2182761"/>
                </a:cubicBezTo>
                <a:cubicBezTo>
                  <a:pt x="2439214" y="2213321"/>
                  <a:pt x="2453149" y="2241755"/>
                  <a:pt x="2462981" y="2271252"/>
                </a:cubicBezTo>
                <a:cubicBezTo>
                  <a:pt x="2483335" y="2332314"/>
                  <a:pt x="2469105" y="2302561"/>
                  <a:pt x="2507226" y="2359742"/>
                </a:cubicBezTo>
                <a:cubicBezTo>
                  <a:pt x="2517058" y="2389239"/>
                  <a:pt x="2519476" y="2422362"/>
                  <a:pt x="2536723" y="2448232"/>
                </a:cubicBezTo>
                <a:lnTo>
                  <a:pt x="2595716" y="2536723"/>
                </a:lnTo>
                <a:cubicBezTo>
                  <a:pt x="2605548" y="2551471"/>
                  <a:pt x="2619608" y="2564152"/>
                  <a:pt x="2625213" y="2580968"/>
                </a:cubicBezTo>
                <a:cubicBezTo>
                  <a:pt x="2646372" y="2644443"/>
                  <a:pt x="2636192" y="2610131"/>
                  <a:pt x="2654710" y="2684207"/>
                </a:cubicBezTo>
                <a:cubicBezTo>
                  <a:pt x="2649794" y="2698955"/>
                  <a:pt x="2655206" y="2725403"/>
                  <a:pt x="2639962" y="2728452"/>
                </a:cubicBezTo>
                <a:cubicBezTo>
                  <a:pt x="2578219" y="2740800"/>
                  <a:pt x="2519272" y="2717718"/>
                  <a:pt x="2462981" y="2698955"/>
                </a:cubicBezTo>
                <a:cubicBezTo>
                  <a:pt x="2425909" y="2587743"/>
                  <a:pt x="2475916" y="2724826"/>
                  <a:pt x="2418736" y="2610465"/>
                </a:cubicBezTo>
                <a:cubicBezTo>
                  <a:pt x="2408156" y="2589305"/>
                  <a:pt x="2386423" y="2495967"/>
                  <a:pt x="2418736" y="2625213"/>
                </a:cubicBezTo>
                <a:cubicBezTo>
                  <a:pt x="2413652" y="2665880"/>
                  <a:pt x="2411973" y="2741976"/>
                  <a:pt x="2389239" y="2787445"/>
                </a:cubicBezTo>
                <a:cubicBezTo>
                  <a:pt x="2381312" y="2803299"/>
                  <a:pt x="2372276" y="2819157"/>
                  <a:pt x="2359742" y="2831691"/>
                </a:cubicBezTo>
                <a:cubicBezTo>
                  <a:pt x="2347208" y="2844225"/>
                  <a:pt x="2330245" y="2851355"/>
                  <a:pt x="2315497" y="2861187"/>
                </a:cubicBezTo>
                <a:cubicBezTo>
                  <a:pt x="2300749" y="2856271"/>
                  <a:pt x="2280288" y="2859089"/>
                  <a:pt x="2271252" y="2846439"/>
                </a:cubicBezTo>
                <a:cubicBezTo>
                  <a:pt x="2253180" y="2821138"/>
                  <a:pt x="2259002" y="2783819"/>
                  <a:pt x="2241755" y="2757949"/>
                </a:cubicBezTo>
                <a:lnTo>
                  <a:pt x="2212258" y="2713703"/>
                </a:lnTo>
                <a:cubicBezTo>
                  <a:pt x="2182328" y="2721186"/>
                  <a:pt x="2138637" y="2730507"/>
                  <a:pt x="2109020" y="2743200"/>
                </a:cubicBezTo>
                <a:cubicBezTo>
                  <a:pt x="2088812" y="2751861"/>
                  <a:pt x="2071953" y="2771093"/>
                  <a:pt x="2050026" y="2772697"/>
                </a:cubicBezTo>
                <a:cubicBezTo>
                  <a:pt x="1868548" y="2785976"/>
                  <a:pt x="1686233" y="2782529"/>
                  <a:pt x="1504336" y="2787445"/>
                </a:cubicBezTo>
                <a:cubicBezTo>
                  <a:pt x="1499420" y="2802194"/>
                  <a:pt x="1491951" y="2816325"/>
                  <a:pt x="1489587" y="2831691"/>
                </a:cubicBezTo>
                <a:cubicBezTo>
                  <a:pt x="1482074" y="2880523"/>
                  <a:pt x="1490463" y="2932303"/>
                  <a:pt x="1474839" y="2979174"/>
                </a:cubicBezTo>
                <a:cubicBezTo>
                  <a:pt x="1469234" y="2995990"/>
                  <a:pt x="1445342" y="2998839"/>
                  <a:pt x="1430594" y="3008671"/>
                </a:cubicBezTo>
                <a:cubicBezTo>
                  <a:pt x="1361374" y="2904842"/>
                  <a:pt x="1421155" y="3024010"/>
                  <a:pt x="1430594" y="2920181"/>
                </a:cubicBezTo>
                <a:cubicBezTo>
                  <a:pt x="1437566" y="2843482"/>
                  <a:pt x="1431079" y="2797602"/>
                  <a:pt x="1371600" y="2757949"/>
                </a:cubicBezTo>
                <a:cubicBezTo>
                  <a:pt x="1358665" y="2749325"/>
                  <a:pt x="1342103" y="2748116"/>
                  <a:pt x="1327355" y="2743200"/>
                </a:cubicBezTo>
                <a:cubicBezTo>
                  <a:pt x="1282734" y="2752125"/>
                  <a:pt x="1241589" y="2750621"/>
                  <a:pt x="1209368" y="2787445"/>
                </a:cubicBezTo>
                <a:cubicBezTo>
                  <a:pt x="1209359" y="2787455"/>
                  <a:pt x="1135630" y="2898053"/>
                  <a:pt x="1120878" y="2920181"/>
                </a:cubicBezTo>
                <a:cubicBezTo>
                  <a:pt x="1111046" y="2934929"/>
                  <a:pt x="1108197" y="2958821"/>
                  <a:pt x="1091381" y="2964426"/>
                </a:cubicBezTo>
                <a:lnTo>
                  <a:pt x="1047136" y="2979174"/>
                </a:lnTo>
                <a:cubicBezTo>
                  <a:pt x="986370" y="2958919"/>
                  <a:pt x="977545" y="2972164"/>
                  <a:pt x="1017639" y="2875936"/>
                </a:cubicBezTo>
                <a:cubicBezTo>
                  <a:pt x="1031274" y="2843212"/>
                  <a:pt x="1076632" y="2787445"/>
                  <a:pt x="1076632" y="2787445"/>
                </a:cubicBezTo>
                <a:cubicBezTo>
                  <a:pt x="1067088" y="2730178"/>
                  <a:pt x="1086219" y="2684207"/>
                  <a:pt x="1017639" y="2684207"/>
                </a:cubicBezTo>
                <a:cubicBezTo>
                  <a:pt x="1002093" y="2684207"/>
                  <a:pt x="988142" y="2694039"/>
                  <a:pt x="973394" y="2698955"/>
                </a:cubicBezTo>
                <a:cubicBezTo>
                  <a:pt x="927844" y="2767280"/>
                  <a:pt x="950411" y="2721261"/>
                  <a:pt x="929149" y="2816942"/>
                </a:cubicBezTo>
                <a:cubicBezTo>
                  <a:pt x="924752" y="2836729"/>
                  <a:pt x="919969" y="2856446"/>
                  <a:pt x="914400" y="2875936"/>
                </a:cubicBezTo>
                <a:cubicBezTo>
                  <a:pt x="910129" y="2890884"/>
                  <a:pt x="903423" y="2905099"/>
                  <a:pt x="899652" y="2920181"/>
                </a:cubicBezTo>
                <a:cubicBezTo>
                  <a:pt x="893572" y="2944500"/>
                  <a:pt x="889819" y="2969342"/>
                  <a:pt x="884903" y="2993923"/>
                </a:cubicBezTo>
                <a:cubicBezTo>
                  <a:pt x="866007" y="2989199"/>
                  <a:pt x="802819" y="2975003"/>
                  <a:pt x="781665" y="2964426"/>
                </a:cubicBezTo>
                <a:cubicBezTo>
                  <a:pt x="718427" y="2932807"/>
                  <a:pt x="751882" y="2936345"/>
                  <a:pt x="693174" y="2890684"/>
                </a:cubicBezTo>
                <a:cubicBezTo>
                  <a:pt x="665191" y="2868920"/>
                  <a:pt x="634181" y="2851355"/>
                  <a:pt x="604684" y="2831691"/>
                </a:cubicBezTo>
                <a:cubicBezTo>
                  <a:pt x="589936" y="2821859"/>
                  <a:pt x="577635" y="2806493"/>
                  <a:pt x="560439" y="2802194"/>
                </a:cubicBezTo>
                <a:lnTo>
                  <a:pt x="501445" y="2787445"/>
                </a:lnTo>
                <a:cubicBezTo>
                  <a:pt x="460587" y="2792552"/>
                  <a:pt x="341975" y="2818783"/>
                  <a:pt x="294968" y="2787445"/>
                </a:cubicBezTo>
                <a:cubicBezTo>
                  <a:pt x="282033" y="2778822"/>
                  <a:pt x="324465" y="2777613"/>
                  <a:pt x="339213" y="2772697"/>
                </a:cubicBezTo>
                <a:cubicBezTo>
                  <a:pt x="343214" y="2748692"/>
                  <a:pt x="351423" y="2671079"/>
                  <a:pt x="368710" y="2639961"/>
                </a:cubicBezTo>
                <a:cubicBezTo>
                  <a:pt x="385926" y="2608972"/>
                  <a:pt x="408039" y="2580968"/>
                  <a:pt x="427703" y="2551471"/>
                </a:cubicBezTo>
                <a:cubicBezTo>
                  <a:pt x="437535" y="2536723"/>
                  <a:pt x="451595" y="2524042"/>
                  <a:pt x="457200" y="2507226"/>
                </a:cubicBezTo>
                <a:cubicBezTo>
                  <a:pt x="483160" y="2429350"/>
                  <a:pt x="463325" y="2475917"/>
                  <a:pt x="530942" y="2374491"/>
                </a:cubicBezTo>
                <a:cubicBezTo>
                  <a:pt x="540774" y="2359742"/>
                  <a:pt x="545690" y="2340077"/>
                  <a:pt x="560439" y="2330245"/>
                </a:cubicBezTo>
                <a:lnTo>
                  <a:pt x="604684" y="2300749"/>
                </a:lnTo>
                <a:cubicBezTo>
                  <a:pt x="614516" y="2286000"/>
                  <a:pt x="621647" y="2269037"/>
                  <a:pt x="634181" y="2256503"/>
                </a:cubicBezTo>
                <a:cubicBezTo>
                  <a:pt x="646715" y="2243969"/>
                  <a:pt x="667353" y="2240848"/>
                  <a:pt x="678426" y="2227007"/>
                </a:cubicBezTo>
                <a:cubicBezTo>
                  <a:pt x="688138" y="2214867"/>
                  <a:pt x="683462" y="2194901"/>
                  <a:pt x="693174" y="2182761"/>
                </a:cubicBezTo>
                <a:cubicBezTo>
                  <a:pt x="704247" y="2168920"/>
                  <a:pt x="723803" y="2164612"/>
                  <a:pt x="737420" y="2153265"/>
                </a:cubicBezTo>
                <a:cubicBezTo>
                  <a:pt x="753443" y="2139913"/>
                  <a:pt x="766917" y="2123768"/>
                  <a:pt x="781665" y="2109020"/>
                </a:cubicBezTo>
                <a:cubicBezTo>
                  <a:pt x="776749" y="2094271"/>
                  <a:pt x="777909" y="2075767"/>
                  <a:pt x="766916" y="2064774"/>
                </a:cubicBezTo>
                <a:cubicBezTo>
                  <a:pt x="741849" y="2039707"/>
                  <a:pt x="703493" y="2030848"/>
                  <a:pt x="678426" y="2005781"/>
                </a:cubicBezTo>
                <a:cubicBezTo>
                  <a:pt x="645810" y="1973165"/>
                  <a:pt x="631001" y="1952572"/>
                  <a:pt x="589936" y="1932039"/>
                </a:cubicBezTo>
                <a:cubicBezTo>
                  <a:pt x="576031" y="1925087"/>
                  <a:pt x="560439" y="1922207"/>
                  <a:pt x="545691" y="1917291"/>
                </a:cubicBezTo>
                <a:cubicBezTo>
                  <a:pt x="530942" y="1907459"/>
                  <a:pt x="517299" y="1895721"/>
                  <a:pt x="501445" y="1887794"/>
                </a:cubicBezTo>
                <a:cubicBezTo>
                  <a:pt x="487540" y="1880841"/>
                  <a:pt x="469339" y="1882757"/>
                  <a:pt x="457200" y="1873045"/>
                </a:cubicBezTo>
                <a:cubicBezTo>
                  <a:pt x="361902" y="1796806"/>
                  <a:pt x="494666" y="1851121"/>
                  <a:pt x="383458" y="1814052"/>
                </a:cubicBezTo>
                <a:cubicBezTo>
                  <a:pt x="373626" y="1799304"/>
                  <a:pt x="366496" y="1782341"/>
                  <a:pt x="353962" y="1769807"/>
                </a:cubicBezTo>
                <a:cubicBezTo>
                  <a:pt x="341428" y="1757273"/>
                  <a:pt x="320789" y="1754151"/>
                  <a:pt x="309716" y="1740310"/>
                </a:cubicBezTo>
                <a:cubicBezTo>
                  <a:pt x="300004" y="1728171"/>
                  <a:pt x="299884" y="1710813"/>
                  <a:pt x="294968" y="1696065"/>
                </a:cubicBezTo>
                <a:cubicBezTo>
                  <a:pt x="299884" y="1661652"/>
                  <a:pt x="302898" y="1626913"/>
                  <a:pt x="309716" y="1592826"/>
                </a:cubicBezTo>
                <a:cubicBezTo>
                  <a:pt x="312765" y="1577582"/>
                  <a:pt x="309383" y="1552352"/>
                  <a:pt x="324465" y="1548581"/>
                </a:cubicBezTo>
                <a:cubicBezTo>
                  <a:pt x="358189" y="1540150"/>
                  <a:pt x="393502" y="1557111"/>
                  <a:pt x="427703" y="1563329"/>
                </a:cubicBezTo>
                <a:cubicBezTo>
                  <a:pt x="468439" y="1570736"/>
                  <a:pt x="493037" y="1580191"/>
                  <a:pt x="530942" y="1592826"/>
                </a:cubicBezTo>
                <a:cubicBezTo>
                  <a:pt x="545690" y="1602658"/>
                  <a:pt x="557640" y="1619816"/>
                  <a:pt x="575187" y="1622323"/>
                </a:cubicBezTo>
                <a:cubicBezTo>
                  <a:pt x="614401" y="1627925"/>
                  <a:pt x="649649" y="1597262"/>
                  <a:pt x="678426" y="1578078"/>
                </a:cubicBezTo>
                <a:cubicBezTo>
                  <a:pt x="683342" y="1563329"/>
                  <a:pt x="683462" y="1545972"/>
                  <a:pt x="693174" y="1533832"/>
                </a:cubicBezTo>
                <a:cubicBezTo>
                  <a:pt x="713965" y="1507843"/>
                  <a:pt x="752521" y="1499302"/>
                  <a:pt x="781665" y="1489587"/>
                </a:cubicBezTo>
                <a:cubicBezTo>
                  <a:pt x="806246" y="1494503"/>
                  <a:pt x="833642" y="1491899"/>
                  <a:pt x="855407" y="1504336"/>
                </a:cubicBezTo>
                <a:cubicBezTo>
                  <a:pt x="902098" y="1531017"/>
                  <a:pt x="886490" y="1622207"/>
                  <a:pt x="899652" y="1651820"/>
                </a:cubicBezTo>
                <a:cubicBezTo>
                  <a:pt x="906851" y="1668017"/>
                  <a:pt x="929149" y="1671484"/>
                  <a:pt x="943897" y="1681316"/>
                </a:cubicBezTo>
                <a:cubicBezTo>
                  <a:pt x="978310" y="1676400"/>
                  <a:pt x="1016044" y="1682114"/>
                  <a:pt x="1047136" y="1666568"/>
                </a:cubicBezTo>
                <a:cubicBezTo>
                  <a:pt x="1061041" y="1659616"/>
                  <a:pt x="1061884" y="1637869"/>
                  <a:pt x="1061884" y="1622323"/>
                </a:cubicBezTo>
                <a:cubicBezTo>
                  <a:pt x="1061884" y="1542840"/>
                  <a:pt x="1053255" y="1543010"/>
                  <a:pt x="1017639" y="1489587"/>
                </a:cubicBezTo>
                <a:cubicBezTo>
                  <a:pt x="1012723" y="1474839"/>
                  <a:pt x="1000335" y="1460677"/>
                  <a:pt x="1002891" y="1445342"/>
                </a:cubicBezTo>
                <a:cubicBezTo>
                  <a:pt x="1005805" y="1427858"/>
                  <a:pt x="1017356" y="1410491"/>
                  <a:pt x="1032387" y="1401097"/>
                </a:cubicBezTo>
                <a:cubicBezTo>
                  <a:pt x="1099149" y="1359371"/>
                  <a:pt x="1238187" y="1361824"/>
                  <a:pt x="1297858" y="1356852"/>
                </a:cubicBezTo>
                <a:cubicBezTo>
                  <a:pt x="1136485" y="1303059"/>
                  <a:pt x="1380921" y="1388852"/>
                  <a:pt x="1209368" y="1312607"/>
                </a:cubicBezTo>
                <a:cubicBezTo>
                  <a:pt x="1128009" y="1276448"/>
                  <a:pt x="1126444" y="1288188"/>
                  <a:pt x="1047136" y="1268361"/>
                </a:cubicBezTo>
                <a:cubicBezTo>
                  <a:pt x="1032054" y="1264590"/>
                  <a:pt x="1018067" y="1256985"/>
                  <a:pt x="1002891" y="1253613"/>
                </a:cubicBezTo>
                <a:cubicBezTo>
                  <a:pt x="973699" y="1247126"/>
                  <a:pt x="943897" y="1243781"/>
                  <a:pt x="914400" y="1238865"/>
                </a:cubicBezTo>
                <a:lnTo>
                  <a:pt x="825910" y="1179871"/>
                </a:lnTo>
                <a:cubicBezTo>
                  <a:pt x="811162" y="1170039"/>
                  <a:pt x="798481" y="1155979"/>
                  <a:pt x="781665" y="1150374"/>
                </a:cubicBezTo>
                <a:lnTo>
                  <a:pt x="737420" y="1135626"/>
                </a:lnTo>
                <a:cubicBezTo>
                  <a:pt x="715049" y="1120712"/>
                  <a:pt x="679460" y="1091381"/>
                  <a:pt x="648929" y="1091381"/>
                </a:cubicBezTo>
                <a:cubicBezTo>
                  <a:pt x="628659" y="1091381"/>
                  <a:pt x="609600" y="1101213"/>
                  <a:pt x="589936" y="1106129"/>
                </a:cubicBezTo>
                <a:lnTo>
                  <a:pt x="530942" y="1283110"/>
                </a:lnTo>
                <a:cubicBezTo>
                  <a:pt x="518946" y="1319097"/>
                  <a:pt x="515289" y="1343008"/>
                  <a:pt x="486697" y="1371600"/>
                </a:cubicBezTo>
                <a:cubicBezTo>
                  <a:pt x="474163" y="1384134"/>
                  <a:pt x="457200" y="1391265"/>
                  <a:pt x="442452" y="1401097"/>
                </a:cubicBezTo>
                <a:cubicBezTo>
                  <a:pt x="432620" y="1415845"/>
                  <a:pt x="426796" y="1434269"/>
                  <a:pt x="412955" y="1445342"/>
                </a:cubicBezTo>
                <a:cubicBezTo>
                  <a:pt x="382701" y="1469545"/>
                  <a:pt x="354719" y="1460469"/>
                  <a:pt x="324465" y="1445342"/>
                </a:cubicBezTo>
                <a:cubicBezTo>
                  <a:pt x="308611" y="1437415"/>
                  <a:pt x="294968" y="1425677"/>
                  <a:pt x="280220" y="1415845"/>
                </a:cubicBezTo>
                <a:lnTo>
                  <a:pt x="162232" y="1238865"/>
                </a:lnTo>
                <a:cubicBezTo>
                  <a:pt x="152400" y="1224117"/>
                  <a:pt x="147484" y="1204452"/>
                  <a:pt x="132736" y="1194620"/>
                </a:cubicBezTo>
                <a:cubicBezTo>
                  <a:pt x="117988" y="1184788"/>
                  <a:pt x="102108" y="1176470"/>
                  <a:pt x="88491" y="1165123"/>
                </a:cubicBezTo>
                <a:cubicBezTo>
                  <a:pt x="60528" y="1141821"/>
                  <a:pt x="31324" y="1109783"/>
                  <a:pt x="14749" y="1076632"/>
                </a:cubicBezTo>
                <a:cubicBezTo>
                  <a:pt x="7797" y="1062727"/>
                  <a:pt x="4916" y="1047135"/>
                  <a:pt x="0" y="1032387"/>
                </a:cubicBezTo>
                <a:cubicBezTo>
                  <a:pt x="88923" y="1002747"/>
                  <a:pt x="3854" y="1015293"/>
                  <a:pt x="73742" y="1061884"/>
                </a:cubicBezTo>
                <a:cubicBezTo>
                  <a:pt x="90608" y="1073128"/>
                  <a:pt x="113071" y="1071716"/>
                  <a:pt x="132736" y="1076632"/>
                </a:cubicBezTo>
                <a:cubicBezTo>
                  <a:pt x="245807" y="1071716"/>
                  <a:pt x="359105" y="1070564"/>
                  <a:pt x="471949" y="1061884"/>
                </a:cubicBezTo>
                <a:cubicBezTo>
                  <a:pt x="529774" y="1057436"/>
                  <a:pt x="548984" y="1006708"/>
                  <a:pt x="604684" y="988142"/>
                </a:cubicBezTo>
                <a:lnTo>
                  <a:pt x="648929" y="973394"/>
                </a:lnTo>
                <a:lnTo>
                  <a:pt x="707923" y="884903"/>
                </a:lnTo>
                <a:cubicBezTo>
                  <a:pt x="717755" y="870155"/>
                  <a:pt x="720604" y="846263"/>
                  <a:pt x="737420" y="840658"/>
                </a:cubicBezTo>
                <a:lnTo>
                  <a:pt x="781665" y="825910"/>
                </a:lnTo>
                <a:cubicBezTo>
                  <a:pt x="796413" y="816078"/>
                  <a:pt x="809618" y="803395"/>
                  <a:pt x="825910" y="796413"/>
                </a:cubicBezTo>
                <a:cubicBezTo>
                  <a:pt x="844541" y="788428"/>
                  <a:pt x="865413" y="787233"/>
                  <a:pt x="884903" y="781665"/>
                </a:cubicBezTo>
                <a:cubicBezTo>
                  <a:pt x="899851" y="777394"/>
                  <a:pt x="914400" y="771832"/>
                  <a:pt x="929149" y="766916"/>
                </a:cubicBezTo>
                <a:cubicBezTo>
                  <a:pt x="938981" y="752168"/>
                  <a:pt x="951446" y="738868"/>
                  <a:pt x="958645" y="722671"/>
                </a:cubicBezTo>
                <a:cubicBezTo>
                  <a:pt x="997703" y="634789"/>
                  <a:pt x="956323" y="636335"/>
                  <a:pt x="1032387" y="619432"/>
                </a:cubicBezTo>
                <a:cubicBezTo>
                  <a:pt x="1061579" y="612945"/>
                  <a:pt x="1091275" y="608913"/>
                  <a:pt x="1120878" y="604684"/>
                </a:cubicBezTo>
                <a:cubicBezTo>
                  <a:pt x="1160115" y="599079"/>
                  <a:pt x="1199536" y="594852"/>
                  <a:pt x="1238865" y="589936"/>
                </a:cubicBezTo>
                <a:cubicBezTo>
                  <a:pt x="1210409" y="447664"/>
                  <a:pt x="1245255" y="573219"/>
                  <a:pt x="1194620" y="471949"/>
                </a:cubicBezTo>
                <a:cubicBezTo>
                  <a:pt x="1187667" y="458044"/>
                  <a:pt x="1190864" y="438696"/>
                  <a:pt x="1179871" y="427703"/>
                </a:cubicBezTo>
                <a:cubicBezTo>
                  <a:pt x="1168878" y="416710"/>
                  <a:pt x="1150374" y="417871"/>
                  <a:pt x="1135626" y="412955"/>
                </a:cubicBezTo>
                <a:cubicBezTo>
                  <a:pt x="1125794" y="398207"/>
                  <a:pt x="1119970" y="379783"/>
                  <a:pt x="1106129" y="368710"/>
                </a:cubicBezTo>
                <a:cubicBezTo>
                  <a:pt x="1096510" y="361014"/>
                  <a:pt x="1006749" y="340177"/>
                  <a:pt x="1002891" y="339213"/>
                </a:cubicBezTo>
                <a:cubicBezTo>
                  <a:pt x="993059" y="309716"/>
                  <a:pt x="956147" y="276593"/>
                  <a:pt x="973394" y="250723"/>
                </a:cubicBezTo>
                <a:cubicBezTo>
                  <a:pt x="1007708" y="199252"/>
                  <a:pt x="1028646" y="155309"/>
                  <a:pt x="1076632" y="117987"/>
                </a:cubicBezTo>
                <a:cubicBezTo>
                  <a:pt x="1104615" y="96222"/>
                  <a:pt x="1131491" y="70205"/>
                  <a:pt x="1165123" y="58994"/>
                </a:cubicBezTo>
                <a:lnTo>
                  <a:pt x="1253613" y="29497"/>
                </a:lnTo>
                <a:lnTo>
                  <a:pt x="1297858" y="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6" name="Полилиния 45"/>
          <p:cNvSpPr/>
          <p:nvPr/>
        </p:nvSpPr>
        <p:spPr>
          <a:xfrm>
            <a:off x="734302" y="1627050"/>
            <a:ext cx="1187435" cy="1041516"/>
          </a:xfrm>
          <a:custGeom>
            <a:avLst/>
            <a:gdLst>
              <a:gd name="connsiteX0" fmla="*/ 1647699 w 1651214"/>
              <a:gd name="connsiteY0" fmla="*/ 237030 h 1490643"/>
              <a:gd name="connsiteX1" fmla="*/ 1559209 w 1651214"/>
              <a:gd name="connsiteY1" fmla="*/ 222281 h 1490643"/>
              <a:gd name="connsiteX2" fmla="*/ 1514964 w 1651214"/>
              <a:gd name="connsiteY2" fmla="*/ 207533 h 1490643"/>
              <a:gd name="connsiteX3" fmla="*/ 1396977 w 1651214"/>
              <a:gd name="connsiteY3" fmla="*/ 178036 h 1490643"/>
              <a:gd name="connsiteX4" fmla="*/ 1367480 w 1651214"/>
              <a:gd name="connsiteY4" fmla="*/ 222281 h 1490643"/>
              <a:gd name="connsiteX5" fmla="*/ 1219996 w 1651214"/>
              <a:gd name="connsiteY5" fmla="*/ 266526 h 1490643"/>
              <a:gd name="connsiteX6" fmla="*/ 1131506 w 1651214"/>
              <a:gd name="connsiteY6" fmla="*/ 296023 h 1490643"/>
              <a:gd name="connsiteX7" fmla="*/ 1087261 w 1651214"/>
              <a:gd name="connsiteY7" fmla="*/ 310772 h 1490643"/>
              <a:gd name="connsiteX8" fmla="*/ 1072512 w 1651214"/>
              <a:gd name="connsiteY8" fmla="*/ 266526 h 1490643"/>
              <a:gd name="connsiteX9" fmla="*/ 1028267 w 1651214"/>
              <a:gd name="connsiteY9" fmla="*/ 251778 h 1490643"/>
              <a:gd name="connsiteX10" fmla="*/ 984022 w 1651214"/>
              <a:gd name="connsiteY10" fmla="*/ 222281 h 1490643"/>
              <a:gd name="connsiteX11" fmla="*/ 925028 w 1651214"/>
              <a:gd name="connsiteY11" fmla="*/ 237030 h 1490643"/>
              <a:gd name="connsiteX12" fmla="*/ 880783 w 1651214"/>
              <a:gd name="connsiteY12" fmla="*/ 251778 h 1490643"/>
              <a:gd name="connsiteX13" fmla="*/ 836538 w 1651214"/>
              <a:gd name="connsiteY13" fmla="*/ 237030 h 1490643"/>
              <a:gd name="connsiteX14" fmla="*/ 792293 w 1651214"/>
              <a:gd name="connsiteY14" fmla="*/ 148539 h 1490643"/>
              <a:gd name="connsiteX15" fmla="*/ 733299 w 1651214"/>
              <a:gd name="connsiteY15" fmla="*/ 133791 h 1490643"/>
              <a:gd name="connsiteX16" fmla="*/ 674306 w 1651214"/>
              <a:gd name="connsiteY16" fmla="*/ 148539 h 1490643"/>
              <a:gd name="connsiteX17" fmla="*/ 600564 w 1651214"/>
              <a:gd name="connsiteY17" fmla="*/ 207533 h 1490643"/>
              <a:gd name="connsiteX18" fmla="*/ 438331 w 1651214"/>
              <a:gd name="connsiteY18" fmla="*/ 192785 h 1490643"/>
              <a:gd name="connsiteX19" fmla="*/ 408835 w 1651214"/>
              <a:gd name="connsiteY19" fmla="*/ 148539 h 1490643"/>
              <a:gd name="connsiteX20" fmla="*/ 364590 w 1651214"/>
              <a:gd name="connsiteY20" fmla="*/ 119043 h 1490643"/>
              <a:gd name="connsiteX21" fmla="*/ 349841 w 1651214"/>
              <a:gd name="connsiteY21" fmla="*/ 74797 h 1490643"/>
              <a:gd name="connsiteX22" fmla="*/ 261351 w 1651214"/>
              <a:gd name="connsiteY22" fmla="*/ 45301 h 1490643"/>
              <a:gd name="connsiteX23" fmla="*/ 172861 w 1651214"/>
              <a:gd name="connsiteY23" fmla="*/ 1056 h 1490643"/>
              <a:gd name="connsiteX24" fmla="*/ 158112 w 1651214"/>
              <a:gd name="connsiteY24" fmla="*/ 45301 h 1490643"/>
              <a:gd name="connsiteX25" fmla="*/ 217106 w 1651214"/>
              <a:gd name="connsiteY25" fmla="*/ 281275 h 1490643"/>
              <a:gd name="connsiteX26" fmla="*/ 261351 w 1651214"/>
              <a:gd name="connsiteY26" fmla="*/ 310772 h 1490643"/>
              <a:gd name="connsiteX27" fmla="*/ 276099 w 1651214"/>
              <a:gd name="connsiteY27" fmla="*/ 355017 h 1490643"/>
              <a:gd name="connsiteX28" fmla="*/ 187609 w 1651214"/>
              <a:gd name="connsiteY28" fmla="*/ 355017 h 1490643"/>
              <a:gd name="connsiteX29" fmla="*/ 158112 w 1651214"/>
              <a:gd name="connsiteY29" fmla="*/ 310772 h 1490643"/>
              <a:gd name="connsiteX30" fmla="*/ 69622 w 1651214"/>
              <a:gd name="connsiteY30" fmla="*/ 266526 h 1490643"/>
              <a:gd name="connsiteX31" fmla="*/ 40125 w 1651214"/>
              <a:gd name="connsiteY31" fmla="*/ 458256 h 1490643"/>
              <a:gd name="connsiteX32" fmla="*/ 84370 w 1651214"/>
              <a:gd name="connsiteY32" fmla="*/ 473004 h 1490643"/>
              <a:gd name="connsiteX33" fmla="*/ 143364 w 1651214"/>
              <a:gd name="connsiteY33" fmla="*/ 487752 h 1490643"/>
              <a:gd name="connsiteX34" fmla="*/ 290848 w 1651214"/>
              <a:gd name="connsiteY34" fmla="*/ 502501 h 1490643"/>
              <a:gd name="connsiteX35" fmla="*/ 394086 w 1651214"/>
              <a:gd name="connsiteY35" fmla="*/ 517249 h 1490643"/>
              <a:gd name="connsiteX36" fmla="*/ 482577 w 1651214"/>
              <a:gd name="connsiteY36" fmla="*/ 561494 h 1490643"/>
              <a:gd name="connsiteX37" fmla="*/ 556319 w 1651214"/>
              <a:gd name="connsiteY37" fmla="*/ 620488 h 1490643"/>
              <a:gd name="connsiteX38" fmla="*/ 541570 w 1651214"/>
              <a:gd name="connsiteY38" fmla="*/ 708978 h 1490643"/>
              <a:gd name="connsiteX39" fmla="*/ 615312 w 1651214"/>
              <a:gd name="connsiteY39" fmla="*/ 871210 h 1490643"/>
              <a:gd name="connsiteX40" fmla="*/ 630061 w 1651214"/>
              <a:gd name="connsiteY40" fmla="*/ 915456 h 1490643"/>
              <a:gd name="connsiteX41" fmla="*/ 718551 w 1651214"/>
              <a:gd name="connsiteY41" fmla="*/ 959701 h 1490643"/>
              <a:gd name="connsiteX42" fmla="*/ 733299 w 1651214"/>
              <a:gd name="connsiteY42" fmla="*/ 1107185 h 1490643"/>
              <a:gd name="connsiteX43" fmla="*/ 689054 w 1651214"/>
              <a:gd name="connsiteY43" fmla="*/ 1121933 h 1490643"/>
              <a:gd name="connsiteX44" fmla="*/ 585815 w 1651214"/>
              <a:gd name="connsiteY44" fmla="*/ 1136681 h 1490643"/>
              <a:gd name="connsiteX45" fmla="*/ 556319 w 1651214"/>
              <a:gd name="connsiteY45" fmla="*/ 1180926 h 1490643"/>
              <a:gd name="connsiteX46" fmla="*/ 615312 w 1651214"/>
              <a:gd name="connsiteY46" fmla="*/ 1254668 h 1490643"/>
              <a:gd name="connsiteX47" fmla="*/ 821790 w 1651214"/>
              <a:gd name="connsiteY47" fmla="*/ 1269417 h 1490643"/>
              <a:gd name="connsiteX48" fmla="*/ 954525 w 1651214"/>
              <a:gd name="connsiteY48" fmla="*/ 1284165 h 1490643"/>
              <a:gd name="connsiteX49" fmla="*/ 1102009 w 1651214"/>
              <a:gd name="connsiteY49" fmla="*/ 1402152 h 1490643"/>
              <a:gd name="connsiteX50" fmla="*/ 1131506 w 1651214"/>
              <a:gd name="connsiteY50" fmla="*/ 1446397 h 1490643"/>
              <a:gd name="connsiteX51" fmla="*/ 1146254 w 1651214"/>
              <a:gd name="connsiteY51" fmla="*/ 1490643 h 1490643"/>
              <a:gd name="connsiteX52" fmla="*/ 1175751 w 1651214"/>
              <a:gd name="connsiteY52" fmla="*/ 1446397 h 1490643"/>
              <a:gd name="connsiteX53" fmla="*/ 1190499 w 1651214"/>
              <a:gd name="connsiteY53" fmla="*/ 1313662 h 1490643"/>
              <a:gd name="connsiteX54" fmla="*/ 1293738 w 1651214"/>
              <a:gd name="connsiteY54" fmla="*/ 1328410 h 1490643"/>
              <a:gd name="connsiteX55" fmla="*/ 1337983 w 1651214"/>
              <a:gd name="connsiteY55" fmla="*/ 1343159 h 1490643"/>
              <a:gd name="connsiteX56" fmla="*/ 1411725 w 1651214"/>
              <a:gd name="connsiteY56" fmla="*/ 1328410 h 1490643"/>
              <a:gd name="connsiteX57" fmla="*/ 1426473 w 1651214"/>
              <a:gd name="connsiteY57" fmla="*/ 1284165 h 1490643"/>
              <a:gd name="connsiteX58" fmla="*/ 1455970 w 1651214"/>
              <a:gd name="connsiteY58" fmla="*/ 1239920 h 1490643"/>
              <a:gd name="connsiteX59" fmla="*/ 1470719 w 1651214"/>
              <a:gd name="connsiteY59" fmla="*/ 1062939 h 1490643"/>
              <a:gd name="connsiteX60" fmla="*/ 1455970 w 1651214"/>
              <a:gd name="connsiteY60" fmla="*/ 900707 h 1490643"/>
              <a:gd name="connsiteX61" fmla="*/ 1411725 w 1651214"/>
              <a:gd name="connsiteY61" fmla="*/ 871210 h 1490643"/>
              <a:gd name="connsiteX62" fmla="*/ 1441222 w 1651214"/>
              <a:gd name="connsiteY62" fmla="*/ 649985 h 1490643"/>
              <a:gd name="connsiteX63" fmla="*/ 1455970 w 1651214"/>
              <a:gd name="connsiteY63" fmla="*/ 473004 h 1490643"/>
              <a:gd name="connsiteX64" fmla="*/ 1470719 w 1651214"/>
              <a:gd name="connsiteY64" fmla="*/ 531997 h 1490643"/>
              <a:gd name="connsiteX65" fmla="*/ 1514964 w 1651214"/>
              <a:gd name="connsiteY65" fmla="*/ 561494 h 1490643"/>
              <a:gd name="connsiteX66" fmla="*/ 1588706 w 1651214"/>
              <a:gd name="connsiteY66" fmla="*/ 546746 h 1490643"/>
              <a:gd name="connsiteX67" fmla="*/ 1603454 w 1651214"/>
              <a:gd name="connsiteY67" fmla="*/ 502501 h 1490643"/>
              <a:gd name="connsiteX68" fmla="*/ 1618202 w 1651214"/>
              <a:gd name="connsiteY68" fmla="*/ 384514 h 1490643"/>
              <a:gd name="connsiteX69" fmla="*/ 1632951 w 1651214"/>
              <a:gd name="connsiteY69" fmla="*/ 340268 h 1490643"/>
              <a:gd name="connsiteX70" fmla="*/ 1647699 w 1651214"/>
              <a:gd name="connsiteY70" fmla="*/ 237030 h 1490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651214" h="1490643">
                <a:moveTo>
                  <a:pt x="1647699" y="237030"/>
                </a:moveTo>
                <a:cubicBezTo>
                  <a:pt x="1635409" y="217366"/>
                  <a:pt x="1588400" y="228768"/>
                  <a:pt x="1559209" y="222281"/>
                </a:cubicBezTo>
                <a:cubicBezTo>
                  <a:pt x="1544033" y="218909"/>
                  <a:pt x="1530046" y="211303"/>
                  <a:pt x="1514964" y="207533"/>
                </a:cubicBezTo>
                <a:lnTo>
                  <a:pt x="1396977" y="178036"/>
                </a:lnTo>
                <a:cubicBezTo>
                  <a:pt x="1387145" y="192784"/>
                  <a:pt x="1380014" y="209747"/>
                  <a:pt x="1367480" y="222281"/>
                </a:cubicBezTo>
                <a:cubicBezTo>
                  <a:pt x="1322765" y="266996"/>
                  <a:pt x="1284980" y="257243"/>
                  <a:pt x="1219996" y="266526"/>
                </a:cubicBezTo>
                <a:lnTo>
                  <a:pt x="1131506" y="296023"/>
                </a:lnTo>
                <a:lnTo>
                  <a:pt x="1087261" y="310772"/>
                </a:lnTo>
                <a:cubicBezTo>
                  <a:pt x="1082345" y="296023"/>
                  <a:pt x="1083505" y="277519"/>
                  <a:pt x="1072512" y="266526"/>
                </a:cubicBezTo>
                <a:cubicBezTo>
                  <a:pt x="1061519" y="255533"/>
                  <a:pt x="1042172" y="258730"/>
                  <a:pt x="1028267" y="251778"/>
                </a:cubicBezTo>
                <a:cubicBezTo>
                  <a:pt x="1012413" y="243851"/>
                  <a:pt x="998770" y="232113"/>
                  <a:pt x="984022" y="222281"/>
                </a:cubicBezTo>
                <a:cubicBezTo>
                  <a:pt x="964357" y="227197"/>
                  <a:pt x="944518" y="231461"/>
                  <a:pt x="925028" y="237030"/>
                </a:cubicBezTo>
                <a:cubicBezTo>
                  <a:pt x="910080" y="241301"/>
                  <a:pt x="896329" y="251778"/>
                  <a:pt x="880783" y="251778"/>
                </a:cubicBezTo>
                <a:cubicBezTo>
                  <a:pt x="865237" y="251778"/>
                  <a:pt x="851286" y="241946"/>
                  <a:pt x="836538" y="237030"/>
                </a:cubicBezTo>
                <a:cubicBezTo>
                  <a:pt x="828125" y="211791"/>
                  <a:pt x="816799" y="164876"/>
                  <a:pt x="792293" y="148539"/>
                </a:cubicBezTo>
                <a:cubicBezTo>
                  <a:pt x="775427" y="137295"/>
                  <a:pt x="752964" y="138707"/>
                  <a:pt x="733299" y="133791"/>
                </a:cubicBezTo>
                <a:cubicBezTo>
                  <a:pt x="713635" y="138707"/>
                  <a:pt x="691171" y="137295"/>
                  <a:pt x="674306" y="148539"/>
                </a:cubicBezTo>
                <a:cubicBezTo>
                  <a:pt x="540888" y="237485"/>
                  <a:pt x="745205" y="159320"/>
                  <a:pt x="600564" y="207533"/>
                </a:cubicBezTo>
                <a:cubicBezTo>
                  <a:pt x="546486" y="202617"/>
                  <a:pt x="490230" y="208754"/>
                  <a:pt x="438331" y="192785"/>
                </a:cubicBezTo>
                <a:cubicBezTo>
                  <a:pt x="421389" y="187572"/>
                  <a:pt x="421369" y="161073"/>
                  <a:pt x="408835" y="148539"/>
                </a:cubicBezTo>
                <a:cubicBezTo>
                  <a:pt x="396301" y="136005"/>
                  <a:pt x="379338" y="128875"/>
                  <a:pt x="364590" y="119043"/>
                </a:cubicBezTo>
                <a:cubicBezTo>
                  <a:pt x="359674" y="104294"/>
                  <a:pt x="362492" y="83833"/>
                  <a:pt x="349841" y="74797"/>
                </a:cubicBezTo>
                <a:cubicBezTo>
                  <a:pt x="324540" y="56725"/>
                  <a:pt x="261351" y="45301"/>
                  <a:pt x="261351" y="45301"/>
                </a:cubicBezTo>
                <a:cubicBezTo>
                  <a:pt x="253899" y="40333"/>
                  <a:pt x="190308" y="-7667"/>
                  <a:pt x="172861" y="1056"/>
                </a:cubicBezTo>
                <a:cubicBezTo>
                  <a:pt x="158956" y="8008"/>
                  <a:pt x="163028" y="30553"/>
                  <a:pt x="158112" y="45301"/>
                </a:cubicBezTo>
                <a:cubicBezTo>
                  <a:pt x="180144" y="375768"/>
                  <a:pt x="101434" y="223438"/>
                  <a:pt x="217106" y="281275"/>
                </a:cubicBezTo>
                <a:cubicBezTo>
                  <a:pt x="232960" y="289202"/>
                  <a:pt x="246603" y="300940"/>
                  <a:pt x="261351" y="310772"/>
                </a:cubicBezTo>
                <a:cubicBezTo>
                  <a:pt x="266267" y="325520"/>
                  <a:pt x="281873" y="340583"/>
                  <a:pt x="276099" y="355017"/>
                </a:cubicBezTo>
                <a:cubicBezTo>
                  <a:pt x="251259" y="417116"/>
                  <a:pt x="212449" y="371577"/>
                  <a:pt x="187609" y="355017"/>
                </a:cubicBezTo>
                <a:cubicBezTo>
                  <a:pt x="177777" y="340269"/>
                  <a:pt x="170646" y="323306"/>
                  <a:pt x="158112" y="310772"/>
                </a:cubicBezTo>
                <a:cubicBezTo>
                  <a:pt x="129522" y="282182"/>
                  <a:pt x="105607" y="278522"/>
                  <a:pt x="69622" y="266526"/>
                </a:cubicBezTo>
                <a:cubicBezTo>
                  <a:pt x="-20498" y="296567"/>
                  <a:pt x="-15080" y="278838"/>
                  <a:pt x="40125" y="458256"/>
                </a:cubicBezTo>
                <a:cubicBezTo>
                  <a:pt x="44697" y="473115"/>
                  <a:pt x="69422" y="468733"/>
                  <a:pt x="84370" y="473004"/>
                </a:cubicBezTo>
                <a:cubicBezTo>
                  <a:pt x="103860" y="478572"/>
                  <a:pt x="123298" y="484885"/>
                  <a:pt x="143364" y="487752"/>
                </a:cubicBezTo>
                <a:cubicBezTo>
                  <a:pt x="192274" y="494739"/>
                  <a:pt x="241780" y="496728"/>
                  <a:pt x="290848" y="502501"/>
                </a:cubicBezTo>
                <a:cubicBezTo>
                  <a:pt x="325372" y="506563"/>
                  <a:pt x="359673" y="512333"/>
                  <a:pt x="394086" y="517249"/>
                </a:cubicBezTo>
                <a:cubicBezTo>
                  <a:pt x="430072" y="529244"/>
                  <a:pt x="453987" y="532904"/>
                  <a:pt x="482577" y="561494"/>
                </a:cubicBezTo>
                <a:cubicBezTo>
                  <a:pt x="549288" y="628205"/>
                  <a:pt x="470180" y="591774"/>
                  <a:pt x="556319" y="620488"/>
                </a:cubicBezTo>
                <a:cubicBezTo>
                  <a:pt x="596429" y="740819"/>
                  <a:pt x="557165" y="584219"/>
                  <a:pt x="541570" y="708978"/>
                </a:cubicBezTo>
                <a:cubicBezTo>
                  <a:pt x="530596" y="796773"/>
                  <a:pt x="588624" y="791149"/>
                  <a:pt x="615312" y="871210"/>
                </a:cubicBezTo>
                <a:cubicBezTo>
                  <a:pt x="620228" y="885959"/>
                  <a:pt x="620349" y="903316"/>
                  <a:pt x="630061" y="915456"/>
                </a:cubicBezTo>
                <a:cubicBezTo>
                  <a:pt x="650852" y="941445"/>
                  <a:pt x="689406" y="949986"/>
                  <a:pt x="718551" y="959701"/>
                </a:cubicBezTo>
                <a:cubicBezTo>
                  <a:pt x="732335" y="1001053"/>
                  <a:pt x="770012" y="1061294"/>
                  <a:pt x="733299" y="1107185"/>
                </a:cubicBezTo>
                <a:cubicBezTo>
                  <a:pt x="723587" y="1119324"/>
                  <a:pt x="704298" y="1118884"/>
                  <a:pt x="689054" y="1121933"/>
                </a:cubicBezTo>
                <a:cubicBezTo>
                  <a:pt x="654967" y="1128750"/>
                  <a:pt x="620228" y="1131765"/>
                  <a:pt x="585815" y="1136681"/>
                </a:cubicBezTo>
                <a:cubicBezTo>
                  <a:pt x="575983" y="1151429"/>
                  <a:pt x="559233" y="1163442"/>
                  <a:pt x="556319" y="1180926"/>
                </a:cubicBezTo>
                <a:cubicBezTo>
                  <a:pt x="550995" y="1212873"/>
                  <a:pt x="587407" y="1249744"/>
                  <a:pt x="615312" y="1254668"/>
                </a:cubicBezTo>
                <a:cubicBezTo>
                  <a:pt x="683263" y="1266659"/>
                  <a:pt x="753048" y="1263439"/>
                  <a:pt x="821790" y="1269417"/>
                </a:cubicBezTo>
                <a:cubicBezTo>
                  <a:pt x="866140" y="1273274"/>
                  <a:pt x="910280" y="1279249"/>
                  <a:pt x="954525" y="1284165"/>
                </a:cubicBezTo>
                <a:cubicBezTo>
                  <a:pt x="1076646" y="1324873"/>
                  <a:pt x="1025768" y="1287792"/>
                  <a:pt x="1102009" y="1402152"/>
                </a:cubicBezTo>
                <a:lnTo>
                  <a:pt x="1131506" y="1446397"/>
                </a:lnTo>
                <a:cubicBezTo>
                  <a:pt x="1136422" y="1461146"/>
                  <a:pt x="1130708" y="1490643"/>
                  <a:pt x="1146254" y="1490643"/>
                </a:cubicBezTo>
                <a:cubicBezTo>
                  <a:pt x="1163980" y="1490643"/>
                  <a:pt x="1171452" y="1463593"/>
                  <a:pt x="1175751" y="1446397"/>
                </a:cubicBezTo>
                <a:cubicBezTo>
                  <a:pt x="1186548" y="1403209"/>
                  <a:pt x="1185583" y="1357907"/>
                  <a:pt x="1190499" y="1313662"/>
                </a:cubicBezTo>
                <a:cubicBezTo>
                  <a:pt x="1224912" y="1318578"/>
                  <a:pt x="1259651" y="1321592"/>
                  <a:pt x="1293738" y="1328410"/>
                </a:cubicBezTo>
                <a:cubicBezTo>
                  <a:pt x="1308982" y="1331459"/>
                  <a:pt x="1322437" y="1343159"/>
                  <a:pt x="1337983" y="1343159"/>
                </a:cubicBezTo>
                <a:cubicBezTo>
                  <a:pt x="1363050" y="1343159"/>
                  <a:pt x="1387144" y="1333326"/>
                  <a:pt x="1411725" y="1328410"/>
                </a:cubicBezTo>
                <a:cubicBezTo>
                  <a:pt x="1416641" y="1313662"/>
                  <a:pt x="1419521" y="1298070"/>
                  <a:pt x="1426473" y="1284165"/>
                </a:cubicBezTo>
                <a:cubicBezTo>
                  <a:pt x="1434400" y="1268311"/>
                  <a:pt x="1452494" y="1257301"/>
                  <a:pt x="1455970" y="1239920"/>
                </a:cubicBezTo>
                <a:cubicBezTo>
                  <a:pt x="1467580" y="1181871"/>
                  <a:pt x="1465803" y="1121933"/>
                  <a:pt x="1470719" y="1062939"/>
                </a:cubicBezTo>
                <a:cubicBezTo>
                  <a:pt x="1465803" y="1008862"/>
                  <a:pt x="1471939" y="952606"/>
                  <a:pt x="1455970" y="900707"/>
                </a:cubicBezTo>
                <a:cubicBezTo>
                  <a:pt x="1450757" y="883765"/>
                  <a:pt x="1414232" y="888757"/>
                  <a:pt x="1411725" y="871210"/>
                </a:cubicBezTo>
                <a:cubicBezTo>
                  <a:pt x="1397289" y="770159"/>
                  <a:pt x="1415755" y="726381"/>
                  <a:pt x="1441222" y="649985"/>
                </a:cubicBezTo>
                <a:cubicBezTo>
                  <a:pt x="1446138" y="590991"/>
                  <a:pt x="1441612" y="530435"/>
                  <a:pt x="1455970" y="473004"/>
                </a:cubicBezTo>
                <a:cubicBezTo>
                  <a:pt x="1460886" y="453340"/>
                  <a:pt x="1459475" y="515132"/>
                  <a:pt x="1470719" y="531997"/>
                </a:cubicBezTo>
                <a:cubicBezTo>
                  <a:pt x="1480551" y="546745"/>
                  <a:pt x="1500216" y="551662"/>
                  <a:pt x="1514964" y="561494"/>
                </a:cubicBezTo>
                <a:cubicBezTo>
                  <a:pt x="1539545" y="556578"/>
                  <a:pt x="1567849" y="560651"/>
                  <a:pt x="1588706" y="546746"/>
                </a:cubicBezTo>
                <a:cubicBezTo>
                  <a:pt x="1601641" y="538123"/>
                  <a:pt x="1600673" y="517796"/>
                  <a:pt x="1603454" y="502501"/>
                </a:cubicBezTo>
                <a:cubicBezTo>
                  <a:pt x="1610544" y="463505"/>
                  <a:pt x="1611112" y="423510"/>
                  <a:pt x="1618202" y="384514"/>
                </a:cubicBezTo>
                <a:cubicBezTo>
                  <a:pt x="1620983" y="369218"/>
                  <a:pt x="1631404" y="355737"/>
                  <a:pt x="1632951" y="340268"/>
                </a:cubicBezTo>
                <a:cubicBezTo>
                  <a:pt x="1636375" y="306026"/>
                  <a:pt x="1659989" y="256694"/>
                  <a:pt x="1647699" y="23703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7" name="Полилиния 46"/>
          <p:cNvSpPr/>
          <p:nvPr/>
        </p:nvSpPr>
        <p:spPr>
          <a:xfrm>
            <a:off x="1558796" y="1347299"/>
            <a:ext cx="1411036" cy="1475579"/>
          </a:xfrm>
          <a:custGeom>
            <a:avLst/>
            <a:gdLst>
              <a:gd name="connsiteX0" fmla="*/ 0 w 2082800"/>
              <a:gd name="connsiteY0" fmla="*/ 1706880 h 2123440"/>
              <a:gd name="connsiteX1" fmla="*/ 335280 w 2082800"/>
              <a:gd name="connsiteY1" fmla="*/ 1615440 h 2123440"/>
              <a:gd name="connsiteX2" fmla="*/ 345440 w 2082800"/>
              <a:gd name="connsiteY2" fmla="*/ 1574800 h 2123440"/>
              <a:gd name="connsiteX3" fmla="*/ 335280 w 2082800"/>
              <a:gd name="connsiteY3" fmla="*/ 1209040 h 2123440"/>
              <a:gd name="connsiteX4" fmla="*/ 274320 w 2082800"/>
              <a:gd name="connsiteY4" fmla="*/ 1198880 h 2123440"/>
              <a:gd name="connsiteX5" fmla="*/ 264160 w 2082800"/>
              <a:gd name="connsiteY5" fmla="*/ 1158240 h 2123440"/>
              <a:gd name="connsiteX6" fmla="*/ 274320 w 2082800"/>
              <a:gd name="connsiteY6" fmla="*/ 1076960 h 2123440"/>
              <a:gd name="connsiteX7" fmla="*/ 304800 w 2082800"/>
              <a:gd name="connsiteY7" fmla="*/ 1066800 h 2123440"/>
              <a:gd name="connsiteX8" fmla="*/ 314960 w 2082800"/>
              <a:gd name="connsiteY8" fmla="*/ 843280 h 2123440"/>
              <a:gd name="connsiteX9" fmla="*/ 335280 w 2082800"/>
              <a:gd name="connsiteY9" fmla="*/ 873760 h 2123440"/>
              <a:gd name="connsiteX10" fmla="*/ 345440 w 2082800"/>
              <a:gd name="connsiteY10" fmla="*/ 904240 h 2123440"/>
              <a:gd name="connsiteX11" fmla="*/ 406400 w 2082800"/>
              <a:gd name="connsiteY11" fmla="*/ 955040 h 2123440"/>
              <a:gd name="connsiteX12" fmla="*/ 467360 w 2082800"/>
              <a:gd name="connsiteY12" fmla="*/ 883920 h 2123440"/>
              <a:gd name="connsiteX13" fmla="*/ 477520 w 2082800"/>
              <a:gd name="connsiteY13" fmla="*/ 853440 h 2123440"/>
              <a:gd name="connsiteX14" fmla="*/ 487680 w 2082800"/>
              <a:gd name="connsiteY14" fmla="*/ 680720 h 2123440"/>
              <a:gd name="connsiteX15" fmla="*/ 497840 w 2082800"/>
              <a:gd name="connsiteY15" fmla="*/ 650240 h 2123440"/>
              <a:gd name="connsiteX16" fmla="*/ 538480 w 2082800"/>
              <a:gd name="connsiteY16" fmla="*/ 640080 h 2123440"/>
              <a:gd name="connsiteX17" fmla="*/ 640080 w 2082800"/>
              <a:gd name="connsiteY17" fmla="*/ 629920 h 2123440"/>
              <a:gd name="connsiteX18" fmla="*/ 701040 w 2082800"/>
              <a:gd name="connsiteY18" fmla="*/ 579120 h 2123440"/>
              <a:gd name="connsiteX19" fmla="*/ 731520 w 2082800"/>
              <a:gd name="connsiteY19" fmla="*/ 558800 h 2123440"/>
              <a:gd name="connsiteX20" fmla="*/ 762000 w 2082800"/>
              <a:gd name="connsiteY20" fmla="*/ 406400 h 2123440"/>
              <a:gd name="connsiteX21" fmla="*/ 772160 w 2082800"/>
              <a:gd name="connsiteY21" fmla="*/ 375920 h 2123440"/>
              <a:gd name="connsiteX22" fmla="*/ 782320 w 2082800"/>
              <a:gd name="connsiteY22" fmla="*/ 345440 h 2123440"/>
              <a:gd name="connsiteX23" fmla="*/ 802640 w 2082800"/>
              <a:gd name="connsiteY23" fmla="*/ 314960 h 2123440"/>
              <a:gd name="connsiteX24" fmla="*/ 822960 w 2082800"/>
              <a:gd name="connsiteY24" fmla="*/ 254000 h 2123440"/>
              <a:gd name="connsiteX25" fmla="*/ 853440 w 2082800"/>
              <a:gd name="connsiteY25" fmla="*/ 233680 h 2123440"/>
              <a:gd name="connsiteX26" fmla="*/ 914400 w 2082800"/>
              <a:gd name="connsiteY26" fmla="*/ 182880 h 2123440"/>
              <a:gd name="connsiteX27" fmla="*/ 975360 w 2082800"/>
              <a:gd name="connsiteY27" fmla="*/ 162560 h 2123440"/>
              <a:gd name="connsiteX28" fmla="*/ 1005840 w 2082800"/>
              <a:gd name="connsiteY28" fmla="*/ 152400 h 2123440"/>
              <a:gd name="connsiteX29" fmla="*/ 1036320 w 2082800"/>
              <a:gd name="connsiteY29" fmla="*/ 132080 h 2123440"/>
              <a:gd name="connsiteX30" fmla="*/ 1097280 w 2082800"/>
              <a:gd name="connsiteY30" fmla="*/ 111760 h 2123440"/>
              <a:gd name="connsiteX31" fmla="*/ 1158240 w 2082800"/>
              <a:gd name="connsiteY31" fmla="*/ 81280 h 2123440"/>
              <a:gd name="connsiteX32" fmla="*/ 1320800 w 2082800"/>
              <a:gd name="connsiteY32" fmla="*/ 60960 h 2123440"/>
              <a:gd name="connsiteX33" fmla="*/ 1442720 w 2082800"/>
              <a:gd name="connsiteY33" fmla="*/ 20320 h 2123440"/>
              <a:gd name="connsiteX34" fmla="*/ 1473200 w 2082800"/>
              <a:gd name="connsiteY34" fmla="*/ 10160 h 2123440"/>
              <a:gd name="connsiteX35" fmla="*/ 1503680 w 2082800"/>
              <a:gd name="connsiteY35" fmla="*/ 0 h 2123440"/>
              <a:gd name="connsiteX36" fmla="*/ 1727200 w 2082800"/>
              <a:gd name="connsiteY36" fmla="*/ 10160 h 2123440"/>
              <a:gd name="connsiteX37" fmla="*/ 1788160 w 2082800"/>
              <a:gd name="connsiteY37" fmla="*/ 40640 h 2123440"/>
              <a:gd name="connsiteX38" fmla="*/ 1950720 w 2082800"/>
              <a:gd name="connsiteY38" fmla="*/ 60960 h 2123440"/>
              <a:gd name="connsiteX39" fmla="*/ 1971040 w 2082800"/>
              <a:gd name="connsiteY39" fmla="*/ 91440 h 2123440"/>
              <a:gd name="connsiteX40" fmla="*/ 1991360 w 2082800"/>
              <a:gd name="connsiteY40" fmla="*/ 172720 h 2123440"/>
              <a:gd name="connsiteX41" fmla="*/ 2021840 w 2082800"/>
              <a:gd name="connsiteY41" fmla="*/ 193040 h 2123440"/>
              <a:gd name="connsiteX42" fmla="*/ 2042160 w 2082800"/>
              <a:gd name="connsiteY42" fmla="*/ 223520 h 2123440"/>
              <a:gd name="connsiteX43" fmla="*/ 2072640 w 2082800"/>
              <a:gd name="connsiteY43" fmla="*/ 243840 h 2123440"/>
              <a:gd name="connsiteX44" fmla="*/ 2082800 w 2082800"/>
              <a:gd name="connsiteY44" fmla="*/ 274320 h 2123440"/>
              <a:gd name="connsiteX45" fmla="*/ 2072640 w 2082800"/>
              <a:gd name="connsiteY45" fmla="*/ 314960 h 2123440"/>
              <a:gd name="connsiteX46" fmla="*/ 1991360 w 2082800"/>
              <a:gd name="connsiteY46" fmla="*/ 386080 h 2123440"/>
              <a:gd name="connsiteX47" fmla="*/ 1960880 w 2082800"/>
              <a:gd name="connsiteY47" fmla="*/ 406400 h 2123440"/>
              <a:gd name="connsiteX48" fmla="*/ 1910080 w 2082800"/>
              <a:gd name="connsiteY48" fmla="*/ 497840 h 2123440"/>
              <a:gd name="connsiteX49" fmla="*/ 1950720 w 2082800"/>
              <a:gd name="connsiteY49" fmla="*/ 568960 h 2123440"/>
              <a:gd name="connsiteX50" fmla="*/ 2062480 w 2082800"/>
              <a:gd name="connsiteY50" fmla="*/ 599440 h 2123440"/>
              <a:gd name="connsiteX51" fmla="*/ 2052320 w 2082800"/>
              <a:gd name="connsiteY51" fmla="*/ 650240 h 2123440"/>
              <a:gd name="connsiteX52" fmla="*/ 2042160 w 2082800"/>
              <a:gd name="connsiteY52" fmla="*/ 680720 h 2123440"/>
              <a:gd name="connsiteX53" fmla="*/ 2011680 w 2082800"/>
              <a:gd name="connsiteY53" fmla="*/ 690880 h 2123440"/>
              <a:gd name="connsiteX54" fmla="*/ 1981200 w 2082800"/>
              <a:gd name="connsiteY54" fmla="*/ 751840 h 2123440"/>
              <a:gd name="connsiteX55" fmla="*/ 1960880 w 2082800"/>
              <a:gd name="connsiteY55" fmla="*/ 782320 h 2123440"/>
              <a:gd name="connsiteX56" fmla="*/ 1940560 w 2082800"/>
              <a:gd name="connsiteY56" fmla="*/ 843280 h 2123440"/>
              <a:gd name="connsiteX57" fmla="*/ 1981200 w 2082800"/>
              <a:gd name="connsiteY57" fmla="*/ 904240 h 2123440"/>
              <a:gd name="connsiteX58" fmla="*/ 2001520 w 2082800"/>
              <a:gd name="connsiteY58" fmla="*/ 934720 h 2123440"/>
              <a:gd name="connsiteX59" fmla="*/ 2032000 w 2082800"/>
              <a:gd name="connsiteY59" fmla="*/ 955040 h 2123440"/>
              <a:gd name="connsiteX60" fmla="*/ 2021840 w 2082800"/>
              <a:gd name="connsiteY60" fmla="*/ 1056640 h 2123440"/>
              <a:gd name="connsiteX61" fmla="*/ 2011680 w 2082800"/>
              <a:gd name="connsiteY61" fmla="*/ 1087120 h 2123440"/>
              <a:gd name="connsiteX62" fmla="*/ 2001520 w 2082800"/>
              <a:gd name="connsiteY62" fmla="*/ 1127760 h 2123440"/>
              <a:gd name="connsiteX63" fmla="*/ 2011680 w 2082800"/>
              <a:gd name="connsiteY63" fmla="*/ 1229360 h 2123440"/>
              <a:gd name="connsiteX64" fmla="*/ 2042160 w 2082800"/>
              <a:gd name="connsiteY64" fmla="*/ 1290320 h 2123440"/>
              <a:gd name="connsiteX65" fmla="*/ 2052320 w 2082800"/>
              <a:gd name="connsiteY65" fmla="*/ 1320800 h 2123440"/>
              <a:gd name="connsiteX66" fmla="*/ 2042160 w 2082800"/>
              <a:gd name="connsiteY66" fmla="*/ 1422400 h 2123440"/>
              <a:gd name="connsiteX67" fmla="*/ 2021840 w 2082800"/>
              <a:gd name="connsiteY67" fmla="*/ 1483360 h 2123440"/>
              <a:gd name="connsiteX68" fmla="*/ 2072640 w 2082800"/>
              <a:gd name="connsiteY68" fmla="*/ 1574800 h 2123440"/>
              <a:gd name="connsiteX69" fmla="*/ 2011680 w 2082800"/>
              <a:gd name="connsiteY69" fmla="*/ 1584960 h 2123440"/>
              <a:gd name="connsiteX70" fmla="*/ 1940560 w 2082800"/>
              <a:gd name="connsiteY70" fmla="*/ 1615440 h 2123440"/>
              <a:gd name="connsiteX71" fmla="*/ 1930400 w 2082800"/>
              <a:gd name="connsiteY71" fmla="*/ 1645920 h 2123440"/>
              <a:gd name="connsiteX72" fmla="*/ 1899920 w 2082800"/>
              <a:gd name="connsiteY72" fmla="*/ 1666240 h 2123440"/>
              <a:gd name="connsiteX73" fmla="*/ 1879600 w 2082800"/>
              <a:gd name="connsiteY73" fmla="*/ 1727200 h 2123440"/>
              <a:gd name="connsiteX74" fmla="*/ 1869440 w 2082800"/>
              <a:gd name="connsiteY74" fmla="*/ 1757680 h 2123440"/>
              <a:gd name="connsiteX75" fmla="*/ 1859280 w 2082800"/>
              <a:gd name="connsiteY75" fmla="*/ 1859280 h 2123440"/>
              <a:gd name="connsiteX76" fmla="*/ 1757680 w 2082800"/>
              <a:gd name="connsiteY76" fmla="*/ 1818640 h 2123440"/>
              <a:gd name="connsiteX77" fmla="*/ 1727200 w 2082800"/>
              <a:gd name="connsiteY77" fmla="*/ 1798320 h 2123440"/>
              <a:gd name="connsiteX78" fmla="*/ 1676400 w 2082800"/>
              <a:gd name="connsiteY78" fmla="*/ 1737360 h 2123440"/>
              <a:gd name="connsiteX79" fmla="*/ 1645920 w 2082800"/>
              <a:gd name="connsiteY79" fmla="*/ 1717040 h 2123440"/>
              <a:gd name="connsiteX80" fmla="*/ 1595120 w 2082800"/>
              <a:gd name="connsiteY80" fmla="*/ 1706880 h 2123440"/>
              <a:gd name="connsiteX81" fmla="*/ 1534160 w 2082800"/>
              <a:gd name="connsiteY81" fmla="*/ 1666240 h 2123440"/>
              <a:gd name="connsiteX82" fmla="*/ 1503680 w 2082800"/>
              <a:gd name="connsiteY82" fmla="*/ 1645920 h 2123440"/>
              <a:gd name="connsiteX83" fmla="*/ 1412240 w 2082800"/>
              <a:gd name="connsiteY83" fmla="*/ 1676400 h 2123440"/>
              <a:gd name="connsiteX84" fmla="*/ 1381760 w 2082800"/>
              <a:gd name="connsiteY84" fmla="*/ 1706880 h 2123440"/>
              <a:gd name="connsiteX85" fmla="*/ 1361440 w 2082800"/>
              <a:gd name="connsiteY85" fmla="*/ 1737360 h 2123440"/>
              <a:gd name="connsiteX86" fmla="*/ 1330960 w 2082800"/>
              <a:gd name="connsiteY86" fmla="*/ 1747520 h 2123440"/>
              <a:gd name="connsiteX87" fmla="*/ 1310640 w 2082800"/>
              <a:gd name="connsiteY87" fmla="*/ 1778000 h 2123440"/>
              <a:gd name="connsiteX88" fmla="*/ 1249680 w 2082800"/>
              <a:gd name="connsiteY88" fmla="*/ 1798320 h 2123440"/>
              <a:gd name="connsiteX89" fmla="*/ 1127760 w 2082800"/>
              <a:gd name="connsiteY89" fmla="*/ 1757680 h 2123440"/>
              <a:gd name="connsiteX90" fmla="*/ 1097280 w 2082800"/>
              <a:gd name="connsiteY90" fmla="*/ 1747520 h 2123440"/>
              <a:gd name="connsiteX91" fmla="*/ 1066800 w 2082800"/>
              <a:gd name="connsiteY91" fmla="*/ 1737360 h 2123440"/>
              <a:gd name="connsiteX92" fmla="*/ 934720 w 2082800"/>
              <a:gd name="connsiteY92" fmla="*/ 1757680 h 2123440"/>
              <a:gd name="connsiteX93" fmla="*/ 873760 w 2082800"/>
              <a:gd name="connsiteY93" fmla="*/ 1798320 h 2123440"/>
              <a:gd name="connsiteX94" fmla="*/ 863600 w 2082800"/>
              <a:gd name="connsiteY94" fmla="*/ 1828800 h 2123440"/>
              <a:gd name="connsiteX95" fmla="*/ 833120 w 2082800"/>
              <a:gd name="connsiteY95" fmla="*/ 1838960 h 2123440"/>
              <a:gd name="connsiteX96" fmla="*/ 802640 w 2082800"/>
              <a:gd name="connsiteY96" fmla="*/ 1869440 h 2123440"/>
              <a:gd name="connsiteX97" fmla="*/ 792480 w 2082800"/>
              <a:gd name="connsiteY97" fmla="*/ 1899920 h 2123440"/>
              <a:gd name="connsiteX98" fmla="*/ 782320 w 2082800"/>
              <a:gd name="connsiteY98" fmla="*/ 1960880 h 2123440"/>
              <a:gd name="connsiteX99" fmla="*/ 741680 w 2082800"/>
              <a:gd name="connsiteY99" fmla="*/ 1971040 h 2123440"/>
              <a:gd name="connsiteX100" fmla="*/ 579120 w 2082800"/>
              <a:gd name="connsiteY100" fmla="*/ 1991360 h 2123440"/>
              <a:gd name="connsiteX101" fmla="*/ 548640 w 2082800"/>
              <a:gd name="connsiteY101" fmla="*/ 2021840 h 2123440"/>
              <a:gd name="connsiteX102" fmla="*/ 518160 w 2082800"/>
              <a:gd name="connsiteY102" fmla="*/ 2123440 h 2123440"/>
              <a:gd name="connsiteX103" fmla="*/ 304800 w 2082800"/>
              <a:gd name="connsiteY103" fmla="*/ 2113280 h 2123440"/>
              <a:gd name="connsiteX104" fmla="*/ 243840 w 2082800"/>
              <a:gd name="connsiteY104" fmla="*/ 2103120 h 2123440"/>
              <a:gd name="connsiteX105" fmla="*/ 101600 w 2082800"/>
              <a:gd name="connsiteY105" fmla="*/ 2092960 h 2123440"/>
              <a:gd name="connsiteX106" fmla="*/ 111760 w 2082800"/>
              <a:gd name="connsiteY106" fmla="*/ 1991360 h 2123440"/>
              <a:gd name="connsiteX107" fmla="*/ 111760 w 2082800"/>
              <a:gd name="connsiteY107" fmla="*/ 1930400 h 2123440"/>
              <a:gd name="connsiteX108" fmla="*/ 40640 w 2082800"/>
              <a:gd name="connsiteY108" fmla="*/ 1910080 h 2123440"/>
              <a:gd name="connsiteX109" fmla="*/ 30480 w 2082800"/>
              <a:gd name="connsiteY109" fmla="*/ 1879600 h 2123440"/>
              <a:gd name="connsiteX110" fmla="*/ 50800 w 2082800"/>
              <a:gd name="connsiteY110" fmla="*/ 1818640 h 2123440"/>
              <a:gd name="connsiteX111" fmla="*/ 60960 w 2082800"/>
              <a:gd name="connsiteY111" fmla="*/ 1788160 h 2123440"/>
              <a:gd name="connsiteX112" fmla="*/ 60960 w 2082800"/>
              <a:gd name="connsiteY112" fmla="*/ 1747520 h 212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2082800" h="2123440">
                <a:moveTo>
                  <a:pt x="0" y="1706880"/>
                </a:moveTo>
                <a:cubicBezTo>
                  <a:pt x="383825" y="1694885"/>
                  <a:pt x="303761" y="1804556"/>
                  <a:pt x="335280" y="1615440"/>
                </a:cubicBezTo>
                <a:cubicBezTo>
                  <a:pt x="337576" y="1601666"/>
                  <a:pt x="342053" y="1588347"/>
                  <a:pt x="345440" y="1574800"/>
                </a:cubicBezTo>
                <a:cubicBezTo>
                  <a:pt x="342053" y="1452880"/>
                  <a:pt x="357953" y="1328881"/>
                  <a:pt x="335280" y="1209040"/>
                </a:cubicBezTo>
                <a:cubicBezTo>
                  <a:pt x="331451" y="1188799"/>
                  <a:pt x="291083" y="1210854"/>
                  <a:pt x="274320" y="1198880"/>
                </a:cubicBezTo>
                <a:cubicBezTo>
                  <a:pt x="262957" y="1190764"/>
                  <a:pt x="267547" y="1171787"/>
                  <a:pt x="264160" y="1158240"/>
                </a:cubicBezTo>
                <a:cubicBezTo>
                  <a:pt x="267547" y="1131147"/>
                  <a:pt x="263231" y="1101911"/>
                  <a:pt x="274320" y="1076960"/>
                </a:cubicBezTo>
                <a:cubicBezTo>
                  <a:pt x="278670" y="1067173"/>
                  <a:pt x="302965" y="1077351"/>
                  <a:pt x="304800" y="1066800"/>
                </a:cubicBezTo>
                <a:cubicBezTo>
                  <a:pt x="317579" y="993319"/>
                  <a:pt x="311573" y="917787"/>
                  <a:pt x="314960" y="843280"/>
                </a:cubicBezTo>
                <a:cubicBezTo>
                  <a:pt x="321733" y="853440"/>
                  <a:pt x="329819" y="862838"/>
                  <a:pt x="335280" y="873760"/>
                </a:cubicBezTo>
                <a:cubicBezTo>
                  <a:pt x="340069" y="883339"/>
                  <a:pt x="339499" y="895329"/>
                  <a:pt x="345440" y="904240"/>
                </a:cubicBezTo>
                <a:cubicBezTo>
                  <a:pt x="361086" y="927709"/>
                  <a:pt x="383909" y="940046"/>
                  <a:pt x="406400" y="955040"/>
                </a:cubicBezTo>
                <a:cubicBezTo>
                  <a:pt x="467820" y="939685"/>
                  <a:pt x="442624" y="958127"/>
                  <a:pt x="467360" y="883920"/>
                </a:cubicBezTo>
                <a:lnTo>
                  <a:pt x="477520" y="853440"/>
                </a:lnTo>
                <a:cubicBezTo>
                  <a:pt x="480907" y="795867"/>
                  <a:pt x="481941" y="738107"/>
                  <a:pt x="487680" y="680720"/>
                </a:cubicBezTo>
                <a:cubicBezTo>
                  <a:pt x="488746" y="670064"/>
                  <a:pt x="489477" y="656930"/>
                  <a:pt x="497840" y="650240"/>
                </a:cubicBezTo>
                <a:cubicBezTo>
                  <a:pt x="508744" y="641517"/>
                  <a:pt x="524657" y="642055"/>
                  <a:pt x="538480" y="640080"/>
                </a:cubicBezTo>
                <a:cubicBezTo>
                  <a:pt x="572174" y="635267"/>
                  <a:pt x="606213" y="633307"/>
                  <a:pt x="640080" y="629920"/>
                </a:cubicBezTo>
                <a:cubicBezTo>
                  <a:pt x="715756" y="579469"/>
                  <a:pt x="622811" y="644311"/>
                  <a:pt x="701040" y="579120"/>
                </a:cubicBezTo>
                <a:cubicBezTo>
                  <a:pt x="710421" y="571303"/>
                  <a:pt x="721360" y="565573"/>
                  <a:pt x="731520" y="558800"/>
                </a:cubicBezTo>
                <a:cubicBezTo>
                  <a:pt x="744045" y="446072"/>
                  <a:pt x="731982" y="496454"/>
                  <a:pt x="762000" y="406400"/>
                </a:cubicBezTo>
                <a:lnTo>
                  <a:pt x="772160" y="375920"/>
                </a:lnTo>
                <a:cubicBezTo>
                  <a:pt x="775547" y="365760"/>
                  <a:pt x="776379" y="354351"/>
                  <a:pt x="782320" y="345440"/>
                </a:cubicBezTo>
                <a:cubicBezTo>
                  <a:pt x="789093" y="335280"/>
                  <a:pt x="797681" y="326118"/>
                  <a:pt x="802640" y="314960"/>
                </a:cubicBezTo>
                <a:cubicBezTo>
                  <a:pt x="811339" y="295387"/>
                  <a:pt x="805138" y="265881"/>
                  <a:pt x="822960" y="254000"/>
                </a:cubicBezTo>
                <a:cubicBezTo>
                  <a:pt x="833120" y="247227"/>
                  <a:pt x="844059" y="241497"/>
                  <a:pt x="853440" y="233680"/>
                </a:cubicBezTo>
                <a:cubicBezTo>
                  <a:pt x="880784" y="210893"/>
                  <a:pt x="881967" y="197294"/>
                  <a:pt x="914400" y="182880"/>
                </a:cubicBezTo>
                <a:cubicBezTo>
                  <a:pt x="933973" y="174181"/>
                  <a:pt x="955040" y="169333"/>
                  <a:pt x="975360" y="162560"/>
                </a:cubicBezTo>
                <a:cubicBezTo>
                  <a:pt x="985520" y="159173"/>
                  <a:pt x="996929" y="158341"/>
                  <a:pt x="1005840" y="152400"/>
                </a:cubicBezTo>
                <a:cubicBezTo>
                  <a:pt x="1016000" y="145627"/>
                  <a:pt x="1025162" y="137039"/>
                  <a:pt x="1036320" y="132080"/>
                </a:cubicBezTo>
                <a:cubicBezTo>
                  <a:pt x="1055893" y="123381"/>
                  <a:pt x="1079458" y="123641"/>
                  <a:pt x="1097280" y="111760"/>
                </a:cubicBezTo>
                <a:cubicBezTo>
                  <a:pt x="1122968" y="94635"/>
                  <a:pt x="1128194" y="87289"/>
                  <a:pt x="1158240" y="81280"/>
                </a:cubicBezTo>
                <a:cubicBezTo>
                  <a:pt x="1194483" y="74031"/>
                  <a:pt x="1289103" y="64482"/>
                  <a:pt x="1320800" y="60960"/>
                </a:cubicBezTo>
                <a:lnTo>
                  <a:pt x="1442720" y="20320"/>
                </a:lnTo>
                <a:lnTo>
                  <a:pt x="1473200" y="10160"/>
                </a:lnTo>
                <a:lnTo>
                  <a:pt x="1503680" y="0"/>
                </a:lnTo>
                <a:cubicBezTo>
                  <a:pt x="1578187" y="3387"/>
                  <a:pt x="1652854" y="4212"/>
                  <a:pt x="1727200" y="10160"/>
                </a:cubicBezTo>
                <a:cubicBezTo>
                  <a:pt x="1767299" y="13368"/>
                  <a:pt x="1751010" y="26709"/>
                  <a:pt x="1788160" y="40640"/>
                </a:cubicBezTo>
                <a:cubicBezTo>
                  <a:pt x="1821753" y="53237"/>
                  <a:pt x="1938493" y="59848"/>
                  <a:pt x="1950720" y="60960"/>
                </a:cubicBezTo>
                <a:cubicBezTo>
                  <a:pt x="1957493" y="71120"/>
                  <a:pt x="1966867" y="79964"/>
                  <a:pt x="1971040" y="91440"/>
                </a:cubicBezTo>
                <a:cubicBezTo>
                  <a:pt x="1980584" y="117686"/>
                  <a:pt x="1968123" y="157229"/>
                  <a:pt x="1991360" y="172720"/>
                </a:cubicBezTo>
                <a:lnTo>
                  <a:pt x="2021840" y="193040"/>
                </a:lnTo>
                <a:cubicBezTo>
                  <a:pt x="2028613" y="203200"/>
                  <a:pt x="2033526" y="214886"/>
                  <a:pt x="2042160" y="223520"/>
                </a:cubicBezTo>
                <a:cubicBezTo>
                  <a:pt x="2050794" y="232154"/>
                  <a:pt x="2065012" y="234305"/>
                  <a:pt x="2072640" y="243840"/>
                </a:cubicBezTo>
                <a:cubicBezTo>
                  <a:pt x="2079330" y="252203"/>
                  <a:pt x="2079413" y="264160"/>
                  <a:pt x="2082800" y="274320"/>
                </a:cubicBezTo>
                <a:cubicBezTo>
                  <a:pt x="2079413" y="287867"/>
                  <a:pt x="2078141" y="302125"/>
                  <a:pt x="2072640" y="314960"/>
                </a:cubicBezTo>
                <a:cubicBezTo>
                  <a:pt x="2055707" y="354471"/>
                  <a:pt x="2028613" y="361244"/>
                  <a:pt x="1991360" y="386080"/>
                </a:cubicBezTo>
                <a:lnTo>
                  <a:pt x="1960880" y="406400"/>
                </a:lnTo>
                <a:cubicBezTo>
                  <a:pt x="1914299" y="476271"/>
                  <a:pt x="1927963" y="444192"/>
                  <a:pt x="1910080" y="497840"/>
                </a:cubicBezTo>
                <a:cubicBezTo>
                  <a:pt x="1974977" y="519472"/>
                  <a:pt x="1910190" y="487900"/>
                  <a:pt x="1950720" y="568960"/>
                </a:cubicBezTo>
                <a:cubicBezTo>
                  <a:pt x="1966088" y="599697"/>
                  <a:pt x="2053674" y="598339"/>
                  <a:pt x="2062480" y="599440"/>
                </a:cubicBezTo>
                <a:cubicBezTo>
                  <a:pt x="2059093" y="616373"/>
                  <a:pt x="2056508" y="633487"/>
                  <a:pt x="2052320" y="650240"/>
                </a:cubicBezTo>
                <a:cubicBezTo>
                  <a:pt x="2049723" y="660630"/>
                  <a:pt x="2049733" y="673147"/>
                  <a:pt x="2042160" y="680720"/>
                </a:cubicBezTo>
                <a:cubicBezTo>
                  <a:pt x="2034587" y="688293"/>
                  <a:pt x="2021840" y="687493"/>
                  <a:pt x="2011680" y="690880"/>
                </a:cubicBezTo>
                <a:cubicBezTo>
                  <a:pt x="1953446" y="778231"/>
                  <a:pt x="2023264" y="667712"/>
                  <a:pt x="1981200" y="751840"/>
                </a:cubicBezTo>
                <a:cubicBezTo>
                  <a:pt x="1975739" y="762762"/>
                  <a:pt x="1965839" y="771162"/>
                  <a:pt x="1960880" y="782320"/>
                </a:cubicBezTo>
                <a:cubicBezTo>
                  <a:pt x="1952181" y="801893"/>
                  <a:pt x="1940560" y="843280"/>
                  <a:pt x="1940560" y="843280"/>
                </a:cubicBezTo>
                <a:lnTo>
                  <a:pt x="1981200" y="904240"/>
                </a:lnTo>
                <a:cubicBezTo>
                  <a:pt x="1987973" y="914400"/>
                  <a:pt x="1991360" y="927947"/>
                  <a:pt x="2001520" y="934720"/>
                </a:cubicBezTo>
                <a:lnTo>
                  <a:pt x="2032000" y="955040"/>
                </a:lnTo>
                <a:cubicBezTo>
                  <a:pt x="2028613" y="988907"/>
                  <a:pt x="2027015" y="1023000"/>
                  <a:pt x="2021840" y="1056640"/>
                </a:cubicBezTo>
                <a:cubicBezTo>
                  <a:pt x="2020212" y="1067225"/>
                  <a:pt x="2014622" y="1076822"/>
                  <a:pt x="2011680" y="1087120"/>
                </a:cubicBezTo>
                <a:cubicBezTo>
                  <a:pt x="2007844" y="1100546"/>
                  <a:pt x="2004907" y="1114213"/>
                  <a:pt x="2001520" y="1127760"/>
                </a:cubicBezTo>
                <a:cubicBezTo>
                  <a:pt x="2004907" y="1161627"/>
                  <a:pt x="2006505" y="1195720"/>
                  <a:pt x="2011680" y="1229360"/>
                </a:cubicBezTo>
                <a:cubicBezTo>
                  <a:pt x="2017355" y="1266247"/>
                  <a:pt x="2025416" y="1256832"/>
                  <a:pt x="2042160" y="1290320"/>
                </a:cubicBezTo>
                <a:cubicBezTo>
                  <a:pt x="2046949" y="1299899"/>
                  <a:pt x="2048933" y="1310640"/>
                  <a:pt x="2052320" y="1320800"/>
                </a:cubicBezTo>
                <a:cubicBezTo>
                  <a:pt x="2048933" y="1354667"/>
                  <a:pt x="2048432" y="1388947"/>
                  <a:pt x="2042160" y="1422400"/>
                </a:cubicBezTo>
                <a:cubicBezTo>
                  <a:pt x="2038213" y="1443452"/>
                  <a:pt x="2021840" y="1483360"/>
                  <a:pt x="2021840" y="1483360"/>
                </a:cubicBezTo>
                <a:cubicBezTo>
                  <a:pt x="2068421" y="1553231"/>
                  <a:pt x="2054757" y="1521152"/>
                  <a:pt x="2072640" y="1574800"/>
                </a:cubicBezTo>
                <a:cubicBezTo>
                  <a:pt x="2052320" y="1578187"/>
                  <a:pt x="2031790" y="1580491"/>
                  <a:pt x="2011680" y="1584960"/>
                </a:cubicBezTo>
                <a:cubicBezTo>
                  <a:pt x="1984771" y="1590940"/>
                  <a:pt x="1965409" y="1603016"/>
                  <a:pt x="1940560" y="1615440"/>
                </a:cubicBezTo>
                <a:cubicBezTo>
                  <a:pt x="1937173" y="1625600"/>
                  <a:pt x="1937090" y="1637557"/>
                  <a:pt x="1930400" y="1645920"/>
                </a:cubicBezTo>
                <a:cubicBezTo>
                  <a:pt x="1922772" y="1655455"/>
                  <a:pt x="1906392" y="1655885"/>
                  <a:pt x="1899920" y="1666240"/>
                </a:cubicBezTo>
                <a:cubicBezTo>
                  <a:pt x="1888568" y="1684403"/>
                  <a:pt x="1886373" y="1706880"/>
                  <a:pt x="1879600" y="1727200"/>
                </a:cubicBezTo>
                <a:lnTo>
                  <a:pt x="1869440" y="1757680"/>
                </a:lnTo>
                <a:cubicBezTo>
                  <a:pt x="1866053" y="1791547"/>
                  <a:pt x="1881892" y="1833841"/>
                  <a:pt x="1859280" y="1859280"/>
                </a:cubicBezTo>
                <a:cubicBezTo>
                  <a:pt x="1822464" y="1900698"/>
                  <a:pt x="1775977" y="1833887"/>
                  <a:pt x="1757680" y="1818640"/>
                </a:cubicBezTo>
                <a:cubicBezTo>
                  <a:pt x="1748299" y="1810823"/>
                  <a:pt x="1737360" y="1805093"/>
                  <a:pt x="1727200" y="1798320"/>
                </a:cubicBezTo>
                <a:cubicBezTo>
                  <a:pt x="1707220" y="1768350"/>
                  <a:pt x="1705736" y="1761806"/>
                  <a:pt x="1676400" y="1737360"/>
                </a:cubicBezTo>
                <a:cubicBezTo>
                  <a:pt x="1667019" y="1729543"/>
                  <a:pt x="1657353" y="1721327"/>
                  <a:pt x="1645920" y="1717040"/>
                </a:cubicBezTo>
                <a:cubicBezTo>
                  <a:pt x="1629751" y="1710977"/>
                  <a:pt x="1612053" y="1710267"/>
                  <a:pt x="1595120" y="1706880"/>
                </a:cubicBezTo>
                <a:lnTo>
                  <a:pt x="1534160" y="1666240"/>
                </a:lnTo>
                <a:lnTo>
                  <a:pt x="1503680" y="1645920"/>
                </a:lnTo>
                <a:cubicBezTo>
                  <a:pt x="1450760" y="1654740"/>
                  <a:pt x="1447955" y="1646637"/>
                  <a:pt x="1412240" y="1676400"/>
                </a:cubicBezTo>
                <a:cubicBezTo>
                  <a:pt x="1401202" y="1685598"/>
                  <a:pt x="1390958" y="1695842"/>
                  <a:pt x="1381760" y="1706880"/>
                </a:cubicBezTo>
                <a:cubicBezTo>
                  <a:pt x="1373943" y="1716261"/>
                  <a:pt x="1370975" y="1729732"/>
                  <a:pt x="1361440" y="1737360"/>
                </a:cubicBezTo>
                <a:cubicBezTo>
                  <a:pt x="1353077" y="1744050"/>
                  <a:pt x="1341120" y="1744133"/>
                  <a:pt x="1330960" y="1747520"/>
                </a:cubicBezTo>
                <a:cubicBezTo>
                  <a:pt x="1324187" y="1757680"/>
                  <a:pt x="1320995" y="1771528"/>
                  <a:pt x="1310640" y="1778000"/>
                </a:cubicBezTo>
                <a:cubicBezTo>
                  <a:pt x="1292477" y="1789352"/>
                  <a:pt x="1249680" y="1798320"/>
                  <a:pt x="1249680" y="1798320"/>
                </a:cubicBezTo>
                <a:lnTo>
                  <a:pt x="1127760" y="1757680"/>
                </a:lnTo>
                <a:lnTo>
                  <a:pt x="1097280" y="1747520"/>
                </a:lnTo>
                <a:lnTo>
                  <a:pt x="1066800" y="1737360"/>
                </a:lnTo>
                <a:cubicBezTo>
                  <a:pt x="1060867" y="1738019"/>
                  <a:pt x="959860" y="1745110"/>
                  <a:pt x="934720" y="1757680"/>
                </a:cubicBezTo>
                <a:cubicBezTo>
                  <a:pt x="912877" y="1768602"/>
                  <a:pt x="873760" y="1798320"/>
                  <a:pt x="873760" y="1798320"/>
                </a:cubicBezTo>
                <a:cubicBezTo>
                  <a:pt x="870373" y="1808480"/>
                  <a:pt x="871173" y="1821227"/>
                  <a:pt x="863600" y="1828800"/>
                </a:cubicBezTo>
                <a:cubicBezTo>
                  <a:pt x="856027" y="1836373"/>
                  <a:pt x="842031" y="1833019"/>
                  <a:pt x="833120" y="1838960"/>
                </a:cubicBezTo>
                <a:cubicBezTo>
                  <a:pt x="821165" y="1846930"/>
                  <a:pt x="812800" y="1859280"/>
                  <a:pt x="802640" y="1869440"/>
                </a:cubicBezTo>
                <a:cubicBezTo>
                  <a:pt x="799253" y="1879600"/>
                  <a:pt x="794803" y="1889465"/>
                  <a:pt x="792480" y="1899920"/>
                </a:cubicBezTo>
                <a:cubicBezTo>
                  <a:pt x="788011" y="1920030"/>
                  <a:pt x="794294" y="1944117"/>
                  <a:pt x="782320" y="1960880"/>
                </a:cubicBezTo>
                <a:cubicBezTo>
                  <a:pt x="774204" y="1972243"/>
                  <a:pt x="755106" y="1967204"/>
                  <a:pt x="741680" y="1971040"/>
                </a:cubicBezTo>
                <a:cubicBezTo>
                  <a:pt x="652804" y="1996433"/>
                  <a:pt x="789932" y="1975144"/>
                  <a:pt x="579120" y="1991360"/>
                </a:cubicBezTo>
                <a:cubicBezTo>
                  <a:pt x="568960" y="2001520"/>
                  <a:pt x="555618" y="2009280"/>
                  <a:pt x="548640" y="2021840"/>
                </a:cubicBezTo>
                <a:cubicBezTo>
                  <a:pt x="537397" y="2042078"/>
                  <a:pt x="524719" y="2097204"/>
                  <a:pt x="518160" y="2123440"/>
                </a:cubicBezTo>
                <a:cubicBezTo>
                  <a:pt x="447040" y="2120053"/>
                  <a:pt x="375806" y="2118540"/>
                  <a:pt x="304800" y="2113280"/>
                </a:cubicBezTo>
                <a:cubicBezTo>
                  <a:pt x="284256" y="2111758"/>
                  <a:pt x="264338" y="2105170"/>
                  <a:pt x="243840" y="2103120"/>
                </a:cubicBezTo>
                <a:cubicBezTo>
                  <a:pt x="196542" y="2098390"/>
                  <a:pt x="149013" y="2096347"/>
                  <a:pt x="101600" y="2092960"/>
                </a:cubicBezTo>
                <a:cubicBezTo>
                  <a:pt x="104987" y="2059093"/>
                  <a:pt x="106585" y="2025000"/>
                  <a:pt x="111760" y="1991360"/>
                </a:cubicBezTo>
                <a:cubicBezTo>
                  <a:pt x="115372" y="1967879"/>
                  <a:pt x="135241" y="1953881"/>
                  <a:pt x="111760" y="1930400"/>
                </a:cubicBezTo>
                <a:cubicBezTo>
                  <a:pt x="106901" y="1925541"/>
                  <a:pt x="40992" y="1910168"/>
                  <a:pt x="40640" y="1910080"/>
                </a:cubicBezTo>
                <a:cubicBezTo>
                  <a:pt x="37253" y="1899920"/>
                  <a:pt x="29297" y="1890244"/>
                  <a:pt x="30480" y="1879600"/>
                </a:cubicBezTo>
                <a:cubicBezTo>
                  <a:pt x="32845" y="1858312"/>
                  <a:pt x="44027" y="1838960"/>
                  <a:pt x="50800" y="1818640"/>
                </a:cubicBezTo>
                <a:cubicBezTo>
                  <a:pt x="54187" y="1808480"/>
                  <a:pt x="60960" y="1798870"/>
                  <a:pt x="60960" y="1788160"/>
                </a:cubicBezTo>
                <a:lnTo>
                  <a:pt x="60960" y="174752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8" name="Полилиния 47"/>
          <p:cNvSpPr/>
          <p:nvPr/>
        </p:nvSpPr>
        <p:spPr>
          <a:xfrm>
            <a:off x="1954753" y="2494663"/>
            <a:ext cx="1015078" cy="1002621"/>
          </a:xfrm>
          <a:custGeom>
            <a:avLst/>
            <a:gdLst>
              <a:gd name="connsiteX0" fmla="*/ 0 w 1666568"/>
              <a:gd name="connsiteY0" fmla="*/ 477520 h 1249680"/>
              <a:gd name="connsiteX1" fmla="*/ 71120 w 1666568"/>
              <a:gd name="connsiteY1" fmla="*/ 304800 h 1249680"/>
              <a:gd name="connsiteX2" fmla="*/ 101600 w 1666568"/>
              <a:gd name="connsiteY2" fmla="*/ 294640 h 1249680"/>
              <a:gd name="connsiteX3" fmla="*/ 162560 w 1666568"/>
              <a:gd name="connsiteY3" fmla="*/ 284480 h 1249680"/>
              <a:gd name="connsiteX4" fmla="*/ 254000 w 1666568"/>
              <a:gd name="connsiteY4" fmla="*/ 233680 h 1249680"/>
              <a:gd name="connsiteX5" fmla="*/ 345440 w 1666568"/>
              <a:gd name="connsiteY5" fmla="*/ 193040 h 1249680"/>
              <a:gd name="connsiteX6" fmla="*/ 406400 w 1666568"/>
              <a:gd name="connsiteY6" fmla="*/ 162560 h 1249680"/>
              <a:gd name="connsiteX7" fmla="*/ 477520 w 1666568"/>
              <a:gd name="connsiteY7" fmla="*/ 91440 h 1249680"/>
              <a:gd name="connsiteX8" fmla="*/ 538480 w 1666568"/>
              <a:gd name="connsiteY8" fmla="*/ 81280 h 1249680"/>
              <a:gd name="connsiteX9" fmla="*/ 772160 w 1666568"/>
              <a:gd name="connsiteY9" fmla="*/ 91440 h 1249680"/>
              <a:gd name="connsiteX10" fmla="*/ 863600 w 1666568"/>
              <a:gd name="connsiteY10" fmla="*/ 91440 h 1249680"/>
              <a:gd name="connsiteX11" fmla="*/ 883920 w 1666568"/>
              <a:gd name="connsiteY11" fmla="*/ 60960 h 1249680"/>
              <a:gd name="connsiteX12" fmla="*/ 944880 w 1666568"/>
              <a:gd name="connsiteY12" fmla="*/ 30480 h 1249680"/>
              <a:gd name="connsiteX13" fmla="*/ 1016000 w 1666568"/>
              <a:gd name="connsiteY13" fmla="*/ 0 h 1249680"/>
              <a:gd name="connsiteX14" fmla="*/ 1097280 w 1666568"/>
              <a:gd name="connsiteY14" fmla="*/ 10160 h 1249680"/>
              <a:gd name="connsiteX15" fmla="*/ 1148080 w 1666568"/>
              <a:gd name="connsiteY15" fmla="*/ 60960 h 1249680"/>
              <a:gd name="connsiteX16" fmla="*/ 1209040 w 1666568"/>
              <a:gd name="connsiteY16" fmla="*/ 101600 h 1249680"/>
              <a:gd name="connsiteX17" fmla="*/ 1239520 w 1666568"/>
              <a:gd name="connsiteY17" fmla="*/ 121920 h 1249680"/>
              <a:gd name="connsiteX18" fmla="*/ 1270000 w 1666568"/>
              <a:gd name="connsiteY18" fmla="*/ 142240 h 1249680"/>
              <a:gd name="connsiteX19" fmla="*/ 1300480 w 1666568"/>
              <a:gd name="connsiteY19" fmla="*/ 152400 h 1249680"/>
              <a:gd name="connsiteX20" fmla="*/ 1341120 w 1666568"/>
              <a:gd name="connsiteY20" fmla="*/ 213360 h 1249680"/>
              <a:gd name="connsiteX21" fmla="*/ 1320800 w 1666568"/>
              <a:gd name="connsiteY21" fmla="*/ 243840 h 1249680"/>
              <a:gd name="connsiteX22" fmla="*/ 1290320 w 1666568"/>
              <a:gd name="connsiteY22" fmla="*/ 254000 h 1249680"/>
              <a:gd name="connsiteX23" fmla="*/ 1270000 w 1666568"/>
              <a:gd name="connsiteY23" fmla="*/ 284480 h 1249680"/>
              <a:gd name="connsiteX24" fmla="*/ 1259840 w 1666568"/>
              <a:gd name="connsiteY24" fmla="*/ 325120 h 1249680"/>
              <a:gd name="connsiteX25" fmla="*/ 1249680 w 1666568"/>
              <a:gd name="connsiteY25" fmla="*/ 355600 h 1249680"/>
              <a:gd name="connsiteX26" fmla="*/ 1259840 w 1666568"/>
              <a:gd name="connsiteY26" fmla="*/ 416560 h 1249680"/>
              <a:gd name="connsiteX27" fmla="*/ 1330960 w 1666568"/>
              <a:gd name="connsiteY27" fmla="*/ 508000 h 1249680"/>
              <a:gd name="connsiteX28" fmla="*/ 1361440 w 1666568"/>
              <a:gd name="connsiteY28" fmla="*/ 528320 h 1249680"/>
              <a:gd name="connsiteX29" fmla="*/ 1381760 w 1666568"/>
              <a:gd name="connsiteY29" fmla="*/ 558800 h 1249680"/>
              <a:gd name="connsiteX30" fmla="*/ 1412240 w 1666568"/>
              <a:gd name="connsiteY30" fmla="*/ 568960 h 1249680"/>
              <a:gd name="connsiteX31" fmla="*/ 1473200 w 1666568"/>
              <a:gd name="connsiteY31" fmla="*/ 609600 h 1249680"/>
              <a:gd name="connsiteX32" fmla="*/ 1564640 w 1666568"/>
              <a:gd name="connsiteY32" fmla="*/ 670560 h 1249680"/>
              <a:gd name="connsiteX33" fmla="*/ 1595120 w 1666568"/>
              <a:gd name="connsiteY33" fmla="*/ 690880 h 1249680"/>
              <a:gd name="connsiteX34" fmla="*/ 1625600 w 1666568"/>
              <a:gd name="connsiteY34" fmla="*/ 721360 h 1249680"/>
              <a:gd name="connsiteX35" fmla="*/ 1635760 w 1666568"/>
              <a:gd name="connsiteY35" fmla="*/ 782320 h 1249680"/>
              <a:gd name="connsiteX36" fmla="*/ 1656080 w 1666568"/>
              <a:gd name="connsiteY36" fmla="*/ 843280 h 1249680"/>
              <a:gd name="connsiteX37" fmla="*/ 1666240 w 1666568"/>
              <a:gd name="connsiteY37" fmla="*/ 995680 h 1249680"/>
              <a:gd name="connsiteX38" fmla="*/ 1656080 w 1666568"/>
              <a:gd name="connsiteY38" fmla="*/ 1036320 h 1249680"/>
              <a:gd name="connsiteX39" fmla="*/ 1503680 w 1666568"/>
              <a:gd name="connsiteY39" fmla="*/ 1046480 h 1249680"/>
              <a:gd name="connsiteX40" fmla="*/ 1473200 w 1666568"/>
              <a:gd name="connsiteY40" fmla="*/ 1056640 h 1249680"/>
              <a:gd name="connsiteX41" fmla="*/ 1432560 w 1666568"/>
              <a:gd name="connsiteY41" fmla="*/ 1066800 h 1249680"/>
              <a:gd name="connsiteX42" fmla="*/ 1422400 w 1666568"/>
              <a:gd name="connsiteY42" fmla="*/ 1107440 h 1249680"/>
              <a:gd name="connsiteX43" fmla="*/ 1412240 w 1666568"/>
              <a:gd name="connsiteY43" fmla="*/ 1198880 h 1249680"/>
              <a:gd name="connsiteX44" fmla="*/ 1402080 w 1666568"/>
              <a:gd name="connsiteY44" fmla="*/ 1229360 h 1249680"/>
              <a:gd name="connsiteX45" fmla="*/ 1371600 w 1666568"/>
              <a:gd name="connsiteY45" fmla="*/ 1249680 h 1249680"/>
              <a:gd name="connsiteX46" fmla="*/ 1280160 w 1666568"/>
              <a:gd name="connsiteY46" fmla="*/ 1239520 h 1249680"/>
              <a:gd name="connsiteX47" fmla="*/ 1259840 w 1666568"/>
              <a:gd name="connsiteY47" fmla="*/ 1209040 h 1249680"/>
              <a:gd name="connsiteX48" fmla="*/ 1229360 w 1666568"/>
              <a:gd name="connsiteY48" fmla="*/ 1178560 h 1249680"/>
              <a:gd name="connsiteX49" fmla="*/ 1209040 w 1666568"/>
              <a:gd name="connsiteY49" fmla="*/ 1148080 h 1249680"/>
              <a:gd name="connsiteX50" fmla="*/ 1178560 w 1666568"/>
              <a:gd name="connsiteY50" fmla="*/ 1137920 h 1249680"/>
              <a:gd name="connsiteX51" fmla="*/ 1148080 w 1666568"/>
              <a:gd name="connsiteY51" fmla="*/ 1117600 h 1249680"/>
              <a:gd name="connsiteX52" fmla="*/ 1117600 w 1666568"/>
              <a:gd name="connsiteY52" fmla="*/ 1107440 h 1249680"/>
              <a:gd name="connsiteX53" fmla="*/ 995680 w 1666568"/>
              <a:gd name="connsiteY53" fmla="*/ 1087120 h 1249680"/>
              <a:gd name="connsiteX54" fmla="*/ 944880 w 1666568"/>
              <a:gd name="connsiteY54" fmla="*/ 1097280 h 1249680"/>
              <a:gd name="connsiteX55" fmla="*/ 873760 w 1666568"/>
              <a:gd name="connsiteY55" fmla="*/ 1168400 h 1249680"/>
              <a:gd name="connsiteX56" fmla="*/ 782320 w 1666568"/>
              <a:gd name="connsiteY56" fmla="*/ 1148080 h 1249680"/>
              <a:gd name="connsiteX57" fmla="*/ 751840 w 1666568"/>
              <a:gd name="connsiteY57" fmla="*/ 1087120 h 1249680"/>
              <a:gd name="connsiteX58" fmla="*/ 721360 w 1666568"/>
              <a:gd name="connsiteY58" fmla="*/ 1066800 h 1249680"/>
              <a:gd name="connsiteX59" fmla="*/ 660400 w 1666568"/>
              <a:gd name="connsiteY59" fmla="*/ 1046480 h 1249680"/>
              <a:gd name="connsiteX60" fmla="*/ 599440 w 1666568"/>
              <a:gd name="connsiteY60" fmla="*/ 1005840 h 1249680"/>
              <a:gd name="connsiteX61" fmla="*/ 528320 w 1666568"/>
              <a:gd name="connsiteY61" fmla="*/ 934720 h 1249680"/>
              <a:gd name="connsiteX62" fmla="*/ 497840 w 1666568"/>
              <a:gd name="connsiteY62" fmla="*/ 914400 h 1249680"/>
              <a:gd name="connsiteX63" fmla="*/ 447040 w 1666568"/>
              <a:gd name="connsiteY63" fmla="*/ 873760 h 1249680"/>
              <a:gd name="connsiteX64" fmla="*/ 426720 w 1666568"/>
              <a:gd name="connsiteY64" fmla="*/ 843280 h 1249680"/>
              <a:gd name="connsiteX65" fmla="*/ 365760 w 1666568"/>
              <a:gd name="connsiteY65" fmla="*/ 802640 h 1249680"/>
              <a:gd name="connsiteX66" fmla="*/ 335280 w 1666568"/>
              <a:gd name="connsiteY66" fmla="*/ 772160 h 1249680"/>
              <a:gd name="connsiteX67" fmla="*/ 274320 w 1666568"/>
              <a:gd name="connsiteY67" fmla="*/ 731520 h 1249680"/>
              <a:gd name="connsiteX68" fmla="*/ 264160 w 1666568"/>
              <a:gd name="connsiteY68" fmla="*/ 701040 h 1249680"/>
              <a:gd name="connsiteX69" fmla="*/ 193040 w 1666568"/>
              <a:gd name="connsiteY69" fmla="*/ 619760 h 1249680"/>
              <a:gd name="connsiteX70" fmla="*/ 132080 w 1666568"/>
              <a:gd name="connsiteY70" fmla="*/ 599440 h 1249680"/>
              <a:gd name="connsiteX71" fmla="*/ 101600 w 1666568"/>
              <a:gd name="connsiteY71" fmla="*/ 589280 h 1249680"/>
              <a:gd name="connsiteX72" fmla="*/ 71120 w 1666568"/>
              <a:gd name="connsiteY72" fmla="*/ 579120 h 1249680"/>
              <a:gd name="connsiteX73" fmla="*/ 30480 w 1666568"/>
              <a:gd name="connsiteY73" fmla="*/ 518160 h 1249680"/>
              <a:gd name="connsiteX74" fmla="*/ 10160 w 1666568"/>
              <a:gd name="connsiteY74" fmla="*/ 457200 h 1249680"/>
              <a:gd name="connsiteX75" fmla="*/ 0 w 1666568"/>
              <a:gd name="connsiteY75" fmla="*/ 477520 h 1249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66568" h="1249680">
                <a:moveTo>
                  <a:pt x="0" y="477520"/>
                </a:moveTo>
                <a:cubicBezTo>
                  <a:pt x="23707" y="419947"/>
                  <a:pt x="40882" y="359228"/>
                  <a:pt x="71120" y="304800"/>
                </a:cubicBezTo>
                <a:cubicBezTo>
                  <a:pt x="76321" y="295438"/>
                  <a:pt x="91145" y="296963"/>
                  <a:pt x="101600" y="294640"/>
                </a:cubicBezTo>
                <a:cubicBezTo>
                  <a:pt x="121710" y="290171"/>
                  <a:pt x="142450" y="288949"/>
                  <a:pt x="162560" y="284480"/>
                </a:cubicBezTo>
                <a:cubicBezTo>
                  <a:pt x="254481" y="264053"/>
                  <a:pt x="96853" y="286062"/>
                  <a:pt x="254000" y="233680"/>
                </a:cubicBezTo>
                <a:cubicBezTo>
                  <a:pt x="411271" y="181256"/>
                  <a:pt x="248836" y="241342"/>
                  <a:pt x="345440" y="193040"/>
                </a:cubicBezTo>
                <a:cubicBezTo>
                  <a:pt x="429568" y="150976"/>
                  <a:pt x="319049" y="220794"/>
                  <a:pt x="406400" y="162560"/>
                </a:cubicBezTo>
                <a:cubicBezTo>
                  <a:pt x="442343" y="108646"/>
                  <a:pt x="428537" y="102325"/>
                  <a:pt x="477520" y="91440"/>
                </a:cubicBezTo>
                <a:cubicBezTo>
                  <a:pt x="497630" y="86971"/>
                  <a:pt x="518160" y="84667"/>
                  <a:pt x="538480" y="81280"/>
                </a:cubicBezTo>
                <a:cubicBezTo>
                  <a:pt x="616373" y="84667"/>
                  <a:pt x="694406" y="85680"/>
                  <a:pt x="772160" y="91440"/>
                </a:cubicBezTo>
                <a:cubicBezTo>
                  <a:pt x="866393" y="98420"/>
                  <a:pt x="753548" y="113450"/>
                  <a:pt x="863600" y="91440"/>
                </a:cubicBezTo>
                <a:cubicBezTo>
                  <a:pt x="870373" y="81280"/>
                  <a:pt x="875286" y="69594"/>
                  <a:pt x="883920" y="60960"/>
                </a:cubicBezTo>
                <a:cubicBezTo>
                  <a:pt x="913037" y="31843"/>
                  <a:pt x="911826" y="47007"/>
                  <a:pt x="944880" y="30480"/>
                </a:cubicBezTo>
                <a:cubicBezTo>
                  <a:pt x="1015044" y="-4602"/>
                  <a:pt x="931420" y="21145"/>
                  <a:pt x="1016000" y="0"/>
                </a:cubicBezTo>
                <a:cubicBezTo>
                  <a:pt x="1043093" y="3387"/>
                  <a:pt x="1070938" y="2976"/>
                  <a:pt x="1097280" y="10160"/>
                </a:cubicBezTo>
                <a:cubicBezTo>
                  <a:pt x="1139454" y="21662"/>
                  <a:pt x="1119453" y="35911"/>
                  <a:pt x="1148080" y="60960"/>
                </a:cubicBezTo>
                <a:cubicBezTo>
                  <a:pt x="1166459" y="77042"/>
                  <a:pt x="1188720" y="88053"/>
                  <a:pt x="1209040" y="101600"/>
                </a:cubicBezTo>
                <a:lnTo>
                  <a:pt x="1239520" y="121920"/>
                </a:lnTo>
                <a:cubicBezTo>
                  <a:pt x="1249680" y="128693"/>
                  <a:pt x="1258416" y="138379"/>
                  <a:pt x="1270000" y="142240"/>
                </a:cubicBezTo>
                <a:lnTo>
                  <a:pt x="1300480" y="152400"/>
                </a:lnTo>
                <a:cubicBezTo>
                  <a:pt x="1313169" y="165089"/>
                  <a:pt x="1345321" y="188154"/>
                  <a:pt x="1341120" y="213360"/>
                </a:cubicBezTo>
                <a:cubicBezTo>
                  <a:pt x="1339113" y="225405"/>
                  <a:pt x="1330335" y="236212"/>
                  <a:pt x="1320800" y="243840"/>
                </a:cubicBezTo>
                <a:cubicBezTo>
                  <a:pt x="1312437" y="250530"/>
                  <a:pt x="1300480" y="250613"/>
                  <a:pt x="1290320" y="254000"/>
                </a:cubicBezTo>
                <a:cubicBezTo>
                  <a:pt x="1283547" y="264160"/>
                  <a:pt x="1274810" y="273257"/>
                  <a:pt x="1270000" y="284480"/>
                </a:cubicBezTo>
                <a:cubicBezTo>
                  <a:pt x="1264499" y="297315"/>
                  <a:pt x="1263676" y="311694"/>
                  <a:pt x="1259840" y="325120"/>
                </a:cubicBezTo>
                <a:cubicBezTo>
                  <a:pt x="1256898" y="335418"/>
                  <a:pt x="1253067" y="345440"/>
                  <a:pt x="1249680" y="355600"/>
                </a:cubicBezTo>
                <a:cubicBezTo>
                  <a:pt x="1253067" y="375920"/>
                  <a:pt x="1251917" y="397544"/>
                  <a:pt x="1259840" y="416560"/>
                </a:cubicBezTo>
                <a:cubicBezTo>
                  <a:pt x="1271891" y="445483"/>
                  <a:pt x="1304721" y="486134"/>
                  <a:pt x="1330960" y="508000"/>
                </a:cubicBezTo>
                <a:cubicBezTo>
                  <a:pt x="1340341" y="515817"/>
                  <a:pt x="1351280" y="521547"/>
                  <a:pt x="1361440" y="528320"/>
                </a:cubicBezTo>
                <a:cubicBezTo>
                  <a:pt x="1368213" y="538480"/>
                  <a:pt x="1372225" y="551172"/>
                  <a:pt x="1381760" y="558800"/>
                </a:cubicBezTo>
                <a:cubicBezTo>
                  <a:pt x="1390123" y="565490"/>
                  <a:pt x="1402878" y="563759"/>
                  <a:pt x="1412240" y="568960"/>
                </a:cubicBezTo>
                <a:cubicBezTo>
                  <a:pt x="1433588" y="580820"/>
                  <a:pt x="1452880" y="596053"/>
                  <a:pt x="1473200" y="609600"/>
                </a:cubicBezTo>
                <a:lnTo>
                  <a:pt x="1564640" y="670560"/>
                </a:lnTo>
                <a:cubicBezTo>
                  <a:pt x="1574800" y="677333"/>
                  <a:pt x="1586486" y="682246"/>
                  <a:pt x="1595120" y="690880"/>
                </a:cubicBezTo>
                <a:lnTo>
                  <a:pt x="1625600" y="721360"/>
                </a:lnTo>
                <a:cubicBezTo>
                  <a:pt x="1628987" y="741680"/>
                  <a:pt x="1630764" y="762335"/>
                  <a:pt x="1635760" y="782320"/>
                </a:cubicBezTo>
                <a:cubicBezTo>
                  <a:pt x="1640955" y="803100"/>
                  <a:pt x="1656080" y="843280"/>
                  <a:pt x="1656080" y="843280"/>
                </a:cubicBezTo>
                <a:cubicBezTo>
                  <a:pt x="1659467" y="894080"/>
                  <a:pt x="1666240" y="944767"/>
                  <a:pt x="1666240" y="995680"/>
                </a:cubicBezTo>
                <a:cubicBezTo>
                  <a:pt x="1666240" y="1009644"/>
                  <a:pt x="1669408" y="1032155"/>
                  <a:pt x="1656080" y="1036320"/>
                </a:cubicBezTo>
                <a:cubicBezTo>
                  <a:pt x="1607485" y="1051506"/>
                  <a:pt x="1554480" y="1043093"/>
                  <a:pt x="1503680" y="1046480"/>
                </a:cubicBezTo>
                <a:cubicBezTo>
                  <a:pt x="1493520" y="1049867"/>
                  <a:pt x="1483498" y="1053698"/>
                  <a:pt x="1473200" y="1056640"/>
                </a:cubicBezTo>
                <a:cubicBezTo>
                  <a:pt x="1459774" y="1060476"/>
                  <a:pt x="1442434" y="1056926"/>
                  <a:pt x="1432560" y="1066800"/>
                </a:cubicBezTo>
                <a:cubicBezTo>
                  <a:pt x="1422686" y="1076674"/>
                  <a:pt x="1425787" y="1093893"/>
                  <a:pt x="1422400" y="1107440"/>
                </a:cubicBezTo>
                <a:cubicBezTo>
                  <a:pt x="1419013" y="1137920"/>
                  <a:pt x="1417282" y="1168630"/>
                  <a:pt x="1412240" y="1198880"/>
                </a:cubicBezTo>
                <a:cubicBezTo>
                  <a:pt x="1410479" y="1209444"/>
                  <a:pt x="1408770" y="1220997"/>
                  <a:pt x="1402080" y="1229360"/>
                </a:cubicBezTo>
                <a:cubicBezTo>
                  <a:pt x="1394452" y="1238895"/>
                  <a:pt x="1381760" y="1242907"/>
                  <a:pt x="1371600" y="1249680"/>
                </a:cubicBezTo>
                <a:cubicBezTo>
                  <a:pt x="1341120" y="1246293"/>
                  <a:pt x="1308981" y="1250000"/>
                  <a:pt x="1280160" y="1239520"/>
                </a:cubicBezTo>
                <a:cubicBezTo>
                  <a:pt x="1268684" y="1235347"/>
                  <a:pt x="1267657" y="1218421"/>
                  <a:pt x="1259840" y="1209040"/>
                </a:cubicBezTo>
                <a:cubicBezTo>
                  <a:pt x="1250642" y="1198002"/>
                  <a:pt x="1238558" y="1189598"/>
                  <a:pt x="1229360" y="1178560"/>
                </a:cubicBezTo>
                <a:cubicBezTo>
                  <a:pt x="1221543" y="1169179"/>
                  <a:pt x="1218575" y="1155708"/>
                  <a:pt x="1209040" y="1148080"/>
                </a:cubicBezTo>
                <a:cubicBezTo>
                  <a:pt x="1200677" y="1141390"/>
                  <a:pt x="1188139" y="1142709"/>
                  <a:pt x="1178560" y="1137920"/>
                </a:cubicBezTo>
                <a:cubicBezTo>
                  <a:pt x="1167638" y="1132459"/>
                  <a:pt x="1159002" y="1123061"/>
                  <a:pt x="1148080" y="1117600"/>
                </a:cubicBezTo>
                <a:cubicBezTo>
                  <a:pt x="1138501" y="1112811"/>
                  <a:pt x="1127990" y="1110037"/>
                  <a:pt x="1117600" y="1107440"/>
                </a:cubicBezTo>
                <a:cubicBezTo>
                  <a:pt x="1077983" y="1097536"/>
                  <a:pt x="1035823" y="1092855"/>
                  <a:pt x="995680" y="1087120"/>
                </a:cubicBezTo>
                <a:cubicBezTo>
                  <a:pt x="978747" y="1090507"/>
                  <a:pt x="958511" y="1086678"/>
                  <a:pt x="944880" y="1097280"/>
                </a:cubicBezTo>
                <a:cubicBezTo>
                  <a:pt x="822606" y="1192382"/>
                  <a:pt x="960602" y="1139453"/>
                  <a:pt x="873760" y="1168400"/>
                </a:cubicBezTo>
                <a:cubicBezTo>
                  <a:pt x="873136" y="1168296"/>
                  <a:pt x="795484" y="1158611"/>
                  <a:pt x="782320" y="1148080"/>
                </a:cubicBezTo>
                <a:cubicBezTo>
                  <a:pt x="734738" y="1110015"/>
                  <a:pt x="784561" y="1128022"/>
                  <a:pt x="751840" y="1087120"/>
                </a:cubicBezTo>
                <a:cubicBezTo>
                  <a:pt x="744212" y="1077585"/>
                  <a:pt x="732518" y="1071759"/>
                  <a:pt x="721360" y="1066800"/>
                </a:cubicBezTo>
                <a:cubicBezTo>
                  <a:pt x="701787" y="1058101"/>
                  <a:pt x="678222" y="1058361"/>
                  <a:pt x="660400" y="1046480"/>
                </a:cubicBezTo>
                <a:lnTo>
                  <a:pt x="599440" y="1005840"/>
                </a:lnTo>
                <a:cubicBezTo>
                  <a:pt x="581557" y="952192"/>
                  <a:pt x="598191" y="981301"/>
                  <a:pt x="528320" y="934720"/>
                </a:cubicBezTo>
                <a:lnTo>
                  <a:pt x="497840" y="914400"/>
                </a:lnTo>
                <a:cubicBezTo>
                  <a:pt x="439606" y="827049"/>
                  <a:pt x="517147" y="929846"/>
                  <a:pt x="447040" y="873760"/>
                </a:cubicBezTo>
                <a:cubicBezTo>
                  <a:pt x="437505" y="866132"/>
                  <a:pt x="435910" y="851321"/>
                  <a:pt x="426720" y="843280"/>
                </a:cubicBezTo>
                <a:cubicBezTo>
                  <a:pt x="408341" y="827198"/>
                  <a:pt x="383029" y="819909"/>
                  <a:pt x="365760" y="802640"/>
                </a:cubicBezTo>
                <a:cubicBezTo>
                  <a:pt x="355600" y="792480"/>
                  <a:pt x="346622" y="780981"/>
                  <a:pt x="335280" y="772160"/>
                </a:cubicBezTo>
                <a:cubicBezTo>
                  <a:pt x="316003" y="757167"/>
                  <a:pt x="274320" y="731520"/>
                  <a:pt x="274320" y="731520"/>
                </a:cubicBezTo>
                <a:cubicBezTo>
                  <a:pt x="270933" y="721360"/>
                  <a:pt x="269361" y="710402"/>
                  <a:pt x="264160" y="701040"/>
                </a:cubicBezTo>
                <a:cubicBezTo>
                  <a:pt x="243896" y="664564"/>
                  <a:pt x="230266" y="636305"/>
                  <a:pt x="193040" y="619760"/>
                </a:cubicBezTo>
                <a:cubicBezTo>
                  <a:pt x="173467" y="611061"/>
                  <a:pt x="152400" y="606213"/>
                  <a:pt x="132080" y="599440"/>
                </a:cubicBezTo>
                <a:lnTo>
                  <a:pt x="101600" y="589280"/>
                </a:lnTo>
                <a:lnTo>
                  <a:pt x="71120" y="579120"/>
                </a:lnTo>
                <a:cubicBezTo>
                  <a:pt x="57573" y="558800"/>
                  <a:pt x="38203" y="541328"/>
                  <a:pt x="30480" y="518160"/>
                </a:cubicBezTo>
                <a:cubicBezTo>
                  <a:pt x="23707" y="497840"/>
                  <a:pt x="31579" y="457200"/>
                  <a:pt x="10160" y="457200"/>
                </a:cubicBezTo>
                <a:lnTo>
                  <a:pt x="0" y="47752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49" name="TextBox 10"/>
          <p:cNvSpPr txBox="1"/>
          <p:nvPr/>
        </p:nvSpPr>
        <p:spPr bwMode="auto">
          <a:xfrm>
            <a:off x="895118" y="1822314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Теньгушевский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0" name="TextBox 23"/>
          <p:cNvSpPr txBox="1"/>
          <p:nvPr/>
        </p:nvSpPr>
        <p:spPr bwMode="auto">
          <a:xfrm>
            <a:off x="1501200" y="194796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1" name="TextBox 23"/>
          <p:cNvSpPr txBox="1"/>
          <p:nvPr/>
        </p:nvSpPr>
        <p:spPr bwMode="auto">
          <a:xfrm>
            <a:off x="1154838" y="194597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2" name="TextBox 23"/>
          <p:cNvSpPr txBox="1"/>
          <p:nvPr/>
        </p:nvSpPr>
        <p:spPr bwMode="auto">
          <a:xfrm>
            <a:off x="823030" y="195537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3" name="TextBox 10"/>
          <p:cNvSpPr txBox="1"/>
          <p:nvPr/>
        </p:nvSpPr>
        <p:spPr bwMode="auto">
          <a:xfrm>
            <a:off x="1965136" y="1670364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Темниковский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4" name="TextBox 23"/>
          <p:cNvSpPr txBox="1"/>
          <p:nvPr/>
        </p:nvSpPr>
        <p:spPr bwMode="auto">
          <a:xfrm>
            <a:off x="2591396" y="177282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5" name="TextBox 23"/>
          <p:cNvSpPr txBox="1"/>
          <p:nvPr/>
        </p:nvSpPr>
        <p:spPr bwMode="auto">
          <a:xfrm>
            <a:off x="2245034" y="177082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6" name="TextBox 23"/>
          <p:cNvSpPr txBox="1"/>
          <p:nvPr/>
        </p:nvSpPr>
        <p:spPr bwMode="auto">
          <a:xfrm>
            <a:off x="1913226" y="1780233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7" name="TextBox 10"/>
          <p:cNvSpPr txBox="1"/>
          <p:nvPr/>
        </p:nvSpPr>
        <p:spPr bwMode="auto">
          <a:xfrm>
            <a:off x="769606" y="3790750"/>
            <a:ext cx="114238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Зубово</a:t>
            </a:r>
            <a:r>
              <a:rPr lang="ru-RU" kern="0" dirty="0" smtClean="0">
                <a:solidFill>
                  <a:prstClr val="black"/>
                </a:solidFill>
              </a:rPr>
              <a:t>-Полянский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58" name="TextBox 23"/>
          <p:cNvSpPr txBox="1"/>
          <p:nvPr/>
        </p:nvSpPr>
        <p:spPr bwMode="auto">
          <a:xfrm>
            <a:off x="1456181" y="392934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9" name="TextBox 23"/>
          <p:cNvSpPr txBox="1"/>
          <p:nvPr/>
        </p:nvSpPr>
        <p:spPr bwMode="auto">
          <a:xfrm>
            <a:off x="1109819" y="392734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0" name="TextBox 23"/>
          <p:cNvSpPr txBox="1"/>
          <p:nvPr/>
        </p:nvSpPr>
        <p:spPr bwMode="auto">
          <a:xfrm>
            <a:off x="778011" y="393675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1" name="TextBox 10"/>
          <p:cNvSpPr txBox="1"/>
          <p:nvPr/>
        </p:nvSpPr>
        <p:spPr bwMode="auto">
          <a:xfrm>
            <a:off x="1760731" y="3397257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Торбеевский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62" name="TextBox 10"/>
          <p:cNvSpPr txBox="1"/>
          <p:nvPr/>
        </p:nvSpPr>
        <p:spPr bwMode="auto">
          <a:xfrm>
            <a:off x="1826700" y="2658403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Атюрьевский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63" name="TextBox 23"/>
          <p:cNvSpPr txBox="1"/>
          <p:nvPr/>
        </p:nvSpPr>
        <p:spPr bwMode="auto">
          <a:xfrm>
            <a:off x="2389267" y="277851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4" name="TextBox 23"/>
          <p:cNvSpPr txBox="1"/>
          <p:nvPr/>
        </p:nvSpPr>
        <p:spPr bwMode="auto">
          <a:xfrm>
            <a:off x="2042905" y="2776518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5" name="TextBox 23"/>
          <p:cNvSpPr txBox="1"/>
          <p:nvPr/>
        </p:nvSpPr>
        <p:spPr bwMode="auto">
          <a:xfrm>
            <a:off x="1711097" y="2785922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6" name="TextBox 23"/>
          <p:cNvSpPr txBox="1"/>
          <p:nvPr/>
        </p:nvSpPr>
        <p:spPr bwMode="auto">
          <a:xfrm>
            <a:off x="2398448" y="354644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7" name="TextBox 23"/>
          <p:cNvSpPr txBox="1"/>
          <p:nvPr/>
        </p:nvSpPr>
        <p:spPr bwMode="auto">
          <a:xfrm>
            <a:off x="2052086" y="354444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8" name="TextBox 23"/>
          <p:cNvSpPr txBox="1"/>
          <p:nvPr/>
        </p:nvSpPr>
        <p:spPr bwMode="auto">
          <a:xfrm>
            <a:off x="1720278" y="355385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69" name="Полилиния 68"/>
          <p:cNvSpPr/>
          <p:nvPr/>
        </p:nvSpPr>
        <p:spPr>
          <a:xfrm>
            <a:off x="2879791" y="1595616"/>
            <a:ext cx="1418892" cy="1126259"/>
          </a:xfrm>
          <a:custGeom>
            <a:avLst/>
            <a:gdLst>
              <a:gd name="connsiteX0" fmla="*/ 132398 w 1845877"/>
              <a:gd name="connsiteY0" fmla="*/ 254132 h 1534292"/>
              <a:gd name="connsiteX1" fmla="*/ 81598 w 1845877"/>
              <a:gd name="connsiteY1" fmla="*/ 233812 h 1534292"/>
              <a:gd name="connsiteX2" fmla="*/ 71438 w 1845877"/>
              <a:gd name="connsiteY2" fmla="*/ 203332 h 1534292"/>
              <a:gd name="connsiteX3" fmla="*/ 30798 w 1845877"/>
              <a:gd name="connsiteY3" fmla="*/ 193172 h 1534292"/>
              <a:gd name="connsiteX4" fmla="*/ 20638 w 1845877"/>
              <a:gd name="connsiteY4" fmla="*/ 162692 h 1534292"/>
              <a:gd name="connsiteX5" fmla="*/ 318 w 1845877"/>
              <a:gd name="connsiteY5" fmla="*/ 132212 h 1534292"/>
              <a:gd name="connsiteX6" fmla="*/ 30798 w 1845877"/>
              <a:gd name="connsiteY6" fmla="*/ 50932 h 1534292"/>
              <a:gd name="connsiteX7" fmla="*/ 61278 w 1845877"/>
              <a:gd name="connsiteY7" fmla="*/ 40772 h 1534292"/>
              <a:gd name="connsiteX8" fmla="*/ 81598 w 1845877"/>
              <a:gd name="connsiteY8" fmla="*/ 10292 h 1534292"/>
              <a:gd name="connsiteX9" fmla="*/ 142558 w 1845877"/>
              <a:gd name="connsiteY9" fmla="*/ 10292 h 1534292"/>
              <a:gd name="connsiteX10" fmla="*/ 173038 w 1845877"/>
              <a:gd name="connsiteY10" fmla="*/ 30612 h 1534292"/>
              <a:gd name="connsiteX11" fmla="*/ 233998 w 1845877"/>
              <a:gd name="connsiteY11" fmla="*/ 50932 h 1534292"/>
              <a:gd name="connsiteX12" fmla="*/ 305118 w 1845877"/>
              <a:gd name="connsiteY12" fmla="*/ 71252 h 1534292"/>
              <a:gd name="connsiteX13" fmla="*/ 366078 w 1845877"/>
              <a:gd name="connsiteY13" fmla="*/ 91572 h 1534292"/>
              <a:gd name="connsiteX14" fmla="*/ 396558 w 1845877"/>
              <a:gd name="connsiteY14" fmla="*/ 101732 h 1534292"/>
              <a:gd name="connsiteX15" fmla="*/ 528638 w 1845877"/>
              <a:gd name="connsiteY15" fmla="*/ 142372 h 1534292"/>
              <a:gd name="connsiteX16" fmla="*/ 711518 w 1845877"/>
              <a:gd name="connsiteY16" fmla="*/ 152532 h 1534292"/>
              <a:gd name="connsiteX17" fmla="*/ 741998 w 1845877"/>
              <a:gd name="connsiteY17" fmla="*/ 162692 h 1534292"/>
              <a:gd name="connsiteX18" fmla="*/ 924878 w 1845877"/>
              <a:gd name="connsiteY18" fmla="*/ 172852 h 1534292"/>
              <a:gd name="connsiteX19" fmla="*/ 914718 w 1845877"/>
              <a:gd name="connsiteY19" fmla="*/ 213492 h 1534292"/>
              <a:gd name="connsiteX20" fmla="*/ 894398 w 1845877"/>
              <a:gd name="connsiteY20" fmla="*/ 304932 h 1534292"/>
              <a:gd name="connsiteX21" fmla="*/ 904558 w 1845877"/>
              <a:gd name="connsiteY21" fmla="*/ 376052 h 1534292"/>
              <a:gd name="connsiteX22" fmla="*/ 965518 w 1845877"/>
              <a:gd name="connsiteY22" fmla="*/ 396372 h 1534292"/>
              <a:gd name="connsiteX23" fmla="*/ 1249998 w 1845877"/>
              <a:gd name="connsiteY23" fmla="*/ 426852 h 1534292"/>
              <a:gd name="connsiteX24" fmla="*/ 1260158 w 1845877"/>
              <a:gd name="connsiteY24" fmla="*/ 457332 h 1534292"/>
              <a:gd name="connsiteX25" fmla="*/ 1280478 w 1845877"/>
              <a:gd name="connsiteY25" fmla="*/ 487812 h 1534292"/>
              <a:gd name="connsiteX26" fmla="*/ 1300798 w 1845877"/>
              <a:gd name="connsiteY26" fmla="*/ 548772 h 1534292"/>
              <a:gd name="connsiteX27" fmla="*/ 1310958 w 1845877"/>
              <a:gd name="connsiteY27" fmla="*/ 579252 h 1534292"/>
              <a:gd name="connsiteX28" fmla="*/ 1321118 w 1845877"/>
              <a:gd name="connsiteY28" fmla="*/ 609732 h 1534292"/>
              <a:gd name="connsiteX29" fmla="*/ 1331278 w 1845877"/>
              <a:gd name="connsiteY29" fmla="*/ 731652 h 1534292"/>
              <a:gd name="connsiteX30" fmla="*/ 1402398 w 1845877"/>
              <a:gd name="connsiteY30" fmla="*/ 812932 h 1534292"/>
              <a:gd name="connsiteX31" fmla="*/ 1432878 w 1845877"/>
              <a:gd name="connsiteY31" fmla="*/ 823092 h 1534292"/>
              <a:gd name="connsiteX32" fmla="*/ 1493838 w 1845877"/>
              <a:gd name="connsiteY32" fmla="*/ 863732 h 1534292"/>
              <a:gd name="connsiteX33" fmla="*/ 1554798 w 1845877"/>
              <a:gd name="connsiteY33" fmla="*/ 884052 h 1534292"/>
              <a:gd name="connsiteX34" fmla="*/ 1615758 w 1845877"/>
              <a:gd name="connsiteY34" fmla="*/ 924692 h 1534292"/>
              <a:gd name="connsiteX35" fmla="*/ 1646238 w 1845877"/>
              <a:gd name="connsiteY35" fmla="*/ 934852 h 1534292"/>
              <a:gd name="connsiteX36" fmla="*/ 1676718 w 1845877"/>
              <a:gd name="connsiteY36" fmla="*/ 955172 h 1534292"/>
              <a:gd name="connsiteX37" fmla="*/ 1757998 w 1845877"/>
              <a:gd name="connsiteY37" fmla="*/ 975492 h 1534292"/>
              <a:gd name="connsiteX38" fmla="*/ 1818958 w 1845877"/>
              <a:gd name="connsiteY38" fmla="*/ 995812 h 1534292"/>
              <a:gd name="connsiteX39" fmla="*/ 1839278 w 1845877"/>
              <a:gd name="connsiteY39" fmla="*/ 1056772 h 1534292"/>
              <a:gd name="connsiteX40" fmla="*/ 1798638 w 1845877"/>
              <a:gd name="connsiteY40" fmla="*/ 1066932 h 1534292"/>
              <a:gd name="connsiteX41" fmla="*/ 1707198 w 1845877"/>
              <a:gd name="connsiteY41" fmla="*/ 1097412 h 1534292"/>
              <a:gd name="connsiteX42" fmla="*/ 1676718 w 1845877"/>
              <a:gd name="connsiteY42" fmla="*/ 1107572 h 1534292"/>
              <a:gd name="connsiteX43" fmla="*/ 1646238 w 1845877"/>
              <a:gd name="connsiteY43" fmla="*/ 1117732 h 1534292"/>
              <a:gd name="connsiteX44" fmla="*/ 1595438 w 1845877"/>
              <a:gd name="connsiteY44" fmla="*/ 1127892 h 1534292"/>
              <a:gd name="connsiteX45" fmla="*/ 1564958 w 1845877"/>
              <a:gd name="connsiteY45" fmla="*/ 1138052 h 1534292"/>
              <a:gd name="connsiteX46" fmla="*/ 1402398 w 1845877"/>
              <a:gd name="connsiteY46" fmla="*/ 1148212 h 1534292"/>
              <a:gd name="connsiteX47" fmla="*/ 1371918 w 1845877"/>
              <a:gd name="connsiteY47" fmla="*/ 1158372 h 1534292"/>
              <a:gd name="connsiteX48" fmla="*/ 1361758 w 1845877"/>
              <a:gd name="connsiteY48" fmla="*/ 1229492 h 1534292"/>
              <a:gd name="connsiteX49" fmla="*/ 1351598 w 1845877"/>
              <a:gd name="connsiteY49" fmla="*/ 1270132 h 1534292"/>
              <a:gd name="connsiteX50" fmla="*/ 1331278 w 1845877"/>
              <a:gd name="connsiteY50" fmla="*/ 1361572 h 1534292"/>
              <a:gd name="connsiteX51" fmla="*/ 1321118 w 1845877"/>
              <a:gd name="connsiteY51" fmla="*/ 1473332 h 1534292"/>
              <a:gd name="connsiteX52" fmla="*/ 1300798 w 1845877"/>
              <a:gd name="connsiteY52" fmla="*/ 1534292 h 1534292"/>
              <a:gd name="connsiteX53" fmla="*/ 1158558 w 1845877"/>
              <a:gd name="connsiteY53" fmla="*/ 1503812 h 1534292"/>
              <a:gd name="connsiteX54" fmla="*/ 1128078 w 1845877"/>
              <a:gd name="connsiteY54" fmla="*/ 1493652 h 1534292"/>
              <a:gd name="connsiteX55" fmla="*/ 1097598 w 1845877"/>
              <a:gd name="connsiteY55" fmla="*/ 1473332 h 1534292"/>
              <a:gd name="connsiteX56" fmla="*/ 995998 w 1845877"/>
              <a:gd name="connsiteY56" fmla="*/ 1442852 h 1534292"/>
              <a:gd name="connsiteX57" fmla="*/ 965518 w 1845877"/>
              <a:gd name="connsiteY57" fmla="*/ 1432692 h 1534292"/>
              <a:gd name="connsiteX58" fmla="*/ 874078 w 1845877"/>
              <a:gd name="connsiteY58" fmla="*/ 1361572 h 1534292"/>
              <a:gd name="connsiteX59" fmla="*/ 813118 w 1845877"/>
              <a:gd name="connsiteY59" fmla="*/ 1320932 h 1534292"/>
              <a:gd name="connsiteX60" fmla="*/ 792798 w 1845877"/>
              <a:gd name="connsiteY60" fmla="*/ 1290452 h 1534292"/>
              <a:gd name="connsiteX61" fmla="*/ 762318 w 1845877"/>
              <a:gd name="connsiteY61" fmla="*/ 1280292 h 1534292"/>
              <a:gd name="connsiteX62" fmla="*/ 589598 w 1845877"/>
              <a:gd name="connsiteY62" fmla="*/ 1259972 h 1534292"/>
              <a:gd name="connsiteX63" fmla="*/ 203518 w 1845877"/>
              <a:gd name="connsiteY63" fmla="*/ 1259972 h 1534292"/>
              <a:gd name="connsiteX64" fmla="*/ 173038 w 1845877"/>
              <a:gd name="connsiteY64" fmla="*/ 1249812 h 1534292"/>
              <a:gd name="connsiteX65" fmla="*/ 142558 w 1845877"/>
              <a:gd name="connsiteY65" fmla="*/ 1229492 h 1534292"/>
              <a:gd name="connsiteX66" fmla="*/ 112078 w 1845877"/>
              <a:gd name="connsiteY66" fmla="*/ 1168532 h 1534292"/>
              <a:gd name="connsiteX67" fmla="*/ 101918 w 1845877"/>
              <a:gd name="connsiteY67" fmla="*/ 1138052 h 1534292"/>
              <a:gd name="connsiteX68" fmla="*/ 112078 w 1845877"/>
              <a:gd name="connsiteY68" fmla="*/ 975492 h 1534292"/>
              <a:gd name="connsiteX69" fmla="*/ 122238 w 1845877"/>
              <a:gd name="connsiteY69" fmla="*/ 945012 h 1534292"/>
              <a:gd name="connsiteX70" fmla="*/ 112078 w 1845877"/>
              <a:gd name="connsiteY70" fmla="*/ 853572 h 1534292"/>
              <a:gd name="connsiteX71" fmla="*/ 91758 w 1845877"/>
              <a:gd name="connsiteY71" fmla="*/ 792612 h 1534292"/>
              <a:gd name="connsiteX72" fmla="*/ 81598 w 1845877"/>
              <a:gd name="connsiteY72" fmla="*/ 579252 h 1534292"/>
              <a:gd name="connsiteX73" fmla="*/ 71438 w 1845877"/>
              <a:gd name="connsiteY73" fmla="*/ 548772 h 1534292"/>
              <a:gd name="connsiteX74" fmla="*/ 40958 w 1845877"/>
              <a:gd name="connsiteY74" fmla="*/ 518292 h 1534292"/>
              <a:gd name="connsiteX75" fmla="*/ 40958 w 1845877"/>
              <a:gd name="connsiteY75" fmla="*/ 406532 h 1534292"/>
              <a:gd name="connsiteX76" fmla="*/ 71438 w 1845877"/>
              <a:gd name="connsiteY76" fmla="*/ 376052 h 1534292"/>
              <a:gd name="connsiteX77" fmla="*/ 132398 w 1845877"/>
              <a:gd name="connsiteY77" fmla="*/ 284612 h 1534292"/>
              <a:gd name="connsiteX78" fmla="*/ 132398 w 1845877"/>
              <a:gd name="connsiteY78" fmla="*/ 254132 h 1534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845877" h="1534292">
                <a:moveTo>
                  <a:pt x="132398" y="254132"/>
                </a:moveTo>
                <a:cubicBezTo>
                  <a:pt x="115465" y="247359"/>
                  <a:pt x="95609" y="245488"/>
                  <a:pt x="81598" y="233812"/>
                </a:cubicBezTo>
                <a:cubicBezTo>
                  <a:pt x="73371" y="226956"/>
                  <a:pt x="79801" y="210022"/>
                  <a:pt x="71438" y="203332"/>
                </a:cubicBezTo>
                <a:cubicBezTo>
                  <a:pt x="60534" y="194609"/>
                  <a:pt x="44345" y="196559"/>
                  <a:pt x="30798" y="193172"/>
                </a:cubicBezTo>
                <a:cubicBezTo>
                  <a:pt x="27411" y="183012"/>
                  <a:pt x="25427" y="172271"/>
                  <a:pt x="20638" y="162692"/>
                </a:cubicBezTo>
                <a:cubicBezTo>
                  <a:pt x="15177" y="151770"/>
                  <a:pt x="1833" y="144329"/>
                  <a:pt x="318" y="132212"/>
                </a:cubicBezTo>
                <a:cubicBezTo>
                  <a:pt x="-2311" y="111183"/>
                  <a:pt x="11635" y="66262"/>
                  <a:pt x="30798" y="50932"/>
                </a:cubicBezTo>
                <a:cubicBezTo>
                  <a:pt x="39161" y="44242"/>
                  <a:pt x="51118" y="44159"/>
                  <a:pt x="61278" y="40772"/>
                </a:cubicBezTo>
                <a:cubicBezTo>
                  <a:pt x="68051" y="30612"/>
                  <a:pt x="72063" y="17920"/>
                  <a:pt x="81598" y="10292"/>
                </a:cubicBezTo>
                <a:cubicBezTo>
                  <a:pt x="102439" y="-6381"/>
                  <a:pt x="121717" y="-129"/>
                  <a:pt x="142558" y="10292"/>
                </a:cubicBezTo>
                <a:cubicBezTo>
                  <a:pt x="153480" y="15753"/>
                  <a:pt x="161880" y="25653"/>
                  <a:pt x="173038" y="30612"/>
                </a:cubicBezTo>
                <a:cubicBezTo>
                  <a:pt x="192611" y="39311"/>
                  <a:pt x="213678" y="44159"/>
                  <a:pt x="233998" y="50932"/>
                </a:cubicBezTo>
                <a:cubicBezTo>
                  <a:pt x="336432" y="85077"/>
                  <a:pt x="177543" y="32980"/>
                  <a:pt x="305118" y="71252"/>
                </a:cubicBezTo>
                <a:cubicBezTo>
                  <a:pt x="325634" y="77407"/>
                  <a:pt x="345758" y="84799"/>
                  <a:pt x="366078" y="91572"/>
                </a:cubicBezTo>
                <a:cubicBezTo>
                  <a:pt x="376238" y="94959"/>
                  <a:pt x="387647" y="95791"/>
                  <a:pt x="396558" y="101732"/>
                </a:cubicBezTo>
                <a:cubicBezTo>
                  <a:pt x="446284" y="134883"/>
                  <a:pt x="441909" y="137554"/>
                  <a:pt x="528638" y="142372"/>
                </a:cubicBezTo>
                <a:lnTo>
                  <a:pt x="711518" y="152532"/>
                </a:lnTo>
                <a:cubicBezTo>
                  <a:pt x="721678" y="155919"/>
                  <a:pt x="731337" y="161677"/>
                  <a:pt x="741998" y="162692"/>
                </a:cubicBezTo>
                <a:cubicBezTo>
                  <a:pt x="802777" y="168480"/>
                  <a:pt x="866305" y="155625"/>
                  <a:pt x="924878" y="172852"/>
                </a:cubicBezTo>
                <a:cubicBezTo>
                  <a:pt x="938274" y="176792"/>
                  <a:pt x="917456" y="199800"/>
                  <a:pt x="914718" y="213492"/>
                </a:cubicBezTo>
                <a:cubicBezTo>
                  <a:pt x="896837" y="302897"/>
                  <a:pt x="914171" y="245613"/>
                  <a:pt x="894398" y="304932"/>
                </a:cubicBezTo>
                <a:cubicBezTo>
                  <a:pt x="897785" y="328639"/>
                  <a:pt x="889856" y="357149"/>
                  <a:pt x="904558" y="376052"/>
                </a:cubicBezTo>
                <a:cubicBezTo>
                  <a:pt x="917708" y="392959"/>
                  <a:pt x="947696" y="384491"/>
                  <a:pt x="965518" y="396372"/>
                </a:cubicBezTo>
                <a:cubicBezTo>
                  <a:pt x="1066501" y="463694"/>
                  <a:pt x="983797" y="416204"/>
                  <a:pt x="1249998" y="426852"/>
                </a:cubicBezTo>
                <a:cubicBezTo>
                  <a:pt x="1253385" y="437012"/>
                  <a:pt x="1255369" y="447753"/>
                  <a:pt x="1260158" y="457332"/>
                </a:cubicBezTo>
                <a:cubicBezTo>
                  <a:pt x="1265619" y="468254"/>
                  <a:pt x="1275519" y="476654"/>
                  <a:pt x="1280478" y="487812"/>
                </a:cubicBezTo>
                <a:cubicBezTo>
                  <a:pt x="1289177" y="507385"/>
                  <a:pt x="1294025" y="528452"/>
                  <a:pt x="1300798" y="548772"/>
                </a:cubicBezTo>
                <a:lnTo>
                  <a:pt x="1310958" y="579252"/>
                </a:lnTo>
                <a:lnTo>
                  <a:pt x="1321118" y="609732"/>
                </a:lnTo>
                <a:cubicBezTo>
                  <a:pt x="1324505" y="650372"/>
                  <a:pt x="1320363" y="692359"/>
                  <a:pt x="1331278" y="731652"/>
                </a:cubicBezTo>
                <a:cubicBezTo>
                  <a:pt x="1341110" y="767048"/>
                  <a:pt x="1370389" y="796927"/>
                  <a:pt x="1402398" y="812932"/>
                </a:cubicBezTo>
                <a:cubicBezTo>
                  <a:pt x="1411977" y="817721"/>
                  <a:pt x="1423516" y="817891"/>
                  <a:pt x="1432878" y="823092"/>
                </a:cubicBezTo>
                <a:cubicBezTo>
                  <a:pt x="1454226" y="834952"/>
                  <a:pt x="1470670" y="856009"/>
                  <a:pt x="1493838" y="863732"/>
                </a:cubicBezTo>
                <a:cubicBezTo>
                  <a:pt x="1514158" y="870505"/>
                  <a:pt x="1536976" y="872171"/>
                  <a:pt x="1554798" y="884052"/>
                </a:cubicBezTo>
                <a:cubicBezTo>
                  <a:pt x="1575118" y="897599"/>
                  <a:pt x="1592590" y="916969"/>
                  <a:pt x="1615758" y="924692"/>
                </a:cubicBezTo>
                <a:cubicBezTo>
                  <a:pt x="1625918" y="928079"/>
                  <a:pt x="1636659" y="930063"/>
                  <a:pt x="1646238" y="934852"/>
                </a:cubicBezTo>
                <a:cubicBezTo>
                  <a:pt x="1657160" y="940313"/>
                  <a:pt x="1665242" y="950999"/>
                  <a:pt x="1676718" y="955172"/>
                </a:cubicBezTo>
                <a:cubicBezTo>
                  <a:pt x="1702964" y="964716"/>
                  <a:pt x="1731504" y="966661"/>
                  <a:pt x="1757998" y="975492"/>
                </a:cubicBezTo>
                <a:lnTo>
                  <a:pt x="1818958" y="995812"/>
                </a:lnTo>
                <a:cubicBezTo>
                  <a:pt x="1825731" y="1016132"/>
                  <a:pt x="1860058" y="1051577"/>
                  <a:pt x="1839278" y="1056772"/>
                </a:cubicBezTo>
                <a:cubicBezTo>
                  <a:pt x="1825731" y="1060159"/>
                  <a:pt x="1812013" y="1062920"/>
                  <a:pt x="1798638" y="1066932"/>
                </a:cubicBezTo>
                <a:lnTo>
                  <a:pt x="1707198" y="1097412"/>
                </a:lnTo>
                <a:lnTo>
                  <a:pt x="1676718" y="1107572"/>
                </a:lnTo>
                <a:cubicBezTo>
                  <a:pt x="1666558" y="1110959"/>
                  <a:pt x="1656740" y="1115632"/>
                  <a:pt x="1646238" y="1117732"/>
                </a:cubicBezTo>
                <a:cubicBezTo>
                  <a:pt x="1629305" y="1121119"/>
                  <a:pt x="1612191" y="1123704"/>
                  <a:pt x="1595438" y="1127892"/>
                </a:cubicBezTo>
                <a:cubicBezTo>
                  <a:pt x="1585048" y="1130489"/>
                  <a:pt x="1575609" y="1136931"/>
                  <a:pt x="1564958" y="1138052"/>
                </a:cubicBezTo>
                <a:cubicBezTo>
                  <a:pt x="1510964" y="1143736"/>
                  <a:pt x="1456585" y="1144825"/>
                  <a:pt x="1402398" y="1148212"/>
                </a:cubicBezTo>
                <a:cubicBezTo>
                  <a:pt x="1392238" y="1151599"/>
                  <a:pt x="1376707" y="1148793"/>
                  <a:pt x="1371918" y="1158372"/>
                </a:cubicBezTo>
                <a:cubicBezTo>
                  <a:pt x="1361208" y="1179791"/>
                  <a:pt x="1366042" y="1205931"/>
                  <a:pt x="1361758" y="1229492"/>
                </a:cubicBezTo>
                <a:cubicBezTo>
                  <a:pt x="1359260" y="1243230"/>
                  <a:pt x="1354627" y="1256501"/>
                  <a:pt x="1351598" y="1270132"/>
                </a:cubicBezTo>
                <a:cubicBezTo>
                  <a:pt x="1325801" y="1386218"/>
                  <a:pt x="1356056" y="1262460"/>
                  <a:pt x="1331278" y="1361572"/>
                </a:cubicBezTo>
                <a:cubicBezTo>
                  <a:pt x="1327891" y="1398825"/>
                  <a:pt x="1327619" y="1436494"/>
                  <a:pt x="1321118" y="1473332"/>
                </a:cubicBezTo>
                <a:cubicBezTo>
                  <a:pt x="1317396" y="1494425"/>
                  <a:pt x="1300798" y="1534292"/>
                  <a:pt x="1300798" y="1534292"/>
                </a:cubicBezTo>
                <a:cubicBezTo>
                  <a:pt x="1198264" y="1521475"/>
                  <a:pt x="1245421" y="1532766"/>
                  <a:pt x="1158558" y="1503812"/>
                </a:cubicBezTo>
                <a:cubicBezTo>
                  <a:pt x="1148398" y="1500425"/>
                  <a:pt x="1136989" y="1499593"/>
                  <a:pt x="1128078" y="1493652"/>
                </a:cubicBezTo>
                <a:cubicBezTo>
                  <a:pt x="1117918" y="1486879"/>
                  <a:pt x="1108756" y="1478291"/>
                  <a:pt x="1097598" y="1473332"/>
                </a:cubicBezTo>
                <a:cubicBezTo>
                  <a:pt x="1054138" y="1454016"/>
                  <a:pt x="1037373" y="1454673"/>
                  <a:pt x="995998" y="1442852"/>
                </a:cubicBezTo>
                <a:cubicBezTo>
                  <a:pt x="985700" y="1439910"/>
                  <a:pt x="974880" y="1437893"/>
                  <a:pt x="965518" y="1432692"/>
                </a:cubicBezTo>
                <a:cubicBezTo>
                  <a:pt x="847903" y="1367350"/>
                  <a:pt x="948126" y="1419165"/>
                  <a:pt x="874078" y="1361572"/>
                </a:cubicBezTo>
                <a:cubicBezTo>
                  <a:pt x="854801" y="1346579"/>
                  <a:pt x="813118" y="1320932"/>
                  <a:pt x="813118" y="1320932"/>
                </a:cubicBezTo>
                <a:cubicBezTo>
                  <a:pt x="806345" y="1310772"/>
                  <a:pt x="802333" y="1298080"/>
                  <a:pt x="792798" y="1290452"/>
                </a:cubicBezTo>
                <a:cubicBezTo>
                  <a:pt x="784435" y="1283762"/>
                  <a:pt x="772708" y="1282889"/>
                  <a:pt x="762318" y="1280292"/>
                </a:cubicBezTo>
                <a:cubicBezTo>
                  <a:pt x="698766" y="1264404"/>
                  <a:pt x="664406" y="1266206"/>
                  <a:pt x="589598" y="1259972"/>
                </a:cubicBezTo>
                <a:cubicBezTo>
                  <a:pt x="416869" y="1279164"/>
                  <a:pt x="476312" y="1277022"/>
                  <a:pt x="203518" y="1259972"/>
                </a:cubicBezTo>
                <a:cubicBezTo>
                  <a:pt x="192829" y="1259304"/>
                  <a:pt x="182617" y="1254601"/>
                  <a:pt x="173038" y="1249812"/>
                </a:cubicBezTo>
                <a:cubicBezTo>
                  <a:pt x="162116" y="1244351"/>
                  <a:pt x="152718" y="1236265"/>
                  <a:pt x="142558" y="1229492"/>
                </a:cubicBezTo>
                <a:cubicBezTo>
                  <a:pt x="117021" y="1152880"/>
                  <a:pt x="151469" y="1247314"/>
                  <a:pt x="112078" y="1168532"/>
                </a:cubicBezTo>
                <a:cubicBezTo>
                  <a:pt x="107289" y="1158953"/>
                  <a:pt x="105305" y="1148212"/>
                  <a:pt x="101918" y="1138052"/>
                </a:cubicBezTo>
                <a:cubicBezTo>
                  <a:pt x="105305" y="1083865"/>
                  <a:pt x="106394" y="1029486"/>
                  <a:pt x="112078" y="975492"/>
                </a:cubicBezTo>
                <a:cubicBezTo>
                  <a:pt x="113199" y="964841"/>
                  <a:pt x="122238" y="955722"/>
                  <a:pt x="122238" y="945012"/>
                </a:cubicBezTo>
                <a:cubicBezTo>
                  <a:pt x="122238" y="914344"/>
                  <a:pt x="118092" y="883644"/>
                  <a:pt x="112078" y="853572"/>
                </a:cubicBezTo>
                <a:cubicBezTo>
                  <a:pt x="107877" y="832569"/>
                  <a:pt x="91758" y="792612"/>
                  <a:pt x="91758" y="792612"/>
                </a:cubicBezTo>
                <a:cubicBezTo>
                  <a:pt x="88371" y="721492"/>
                  <a:pt x="87511" y="650207"/>
                  <a:pt x="81598" y="579252"/>
                </a:cubicBezTo>
                <a:cubicBezTo>
                  <a:pt x="80709" y="568579"/>
                  <a:pt x="77379" y="557683"/>
                  <a:pt x="71438" y="548772"/>
                </a:cubicBezTo>
                <a:cubicBezTo>
                  <a:pt x="63468" y="536817"/>
                  <a:pt x="51118" y="528452"/>
                  <a:pt x="40958" y="518292"/>
                </a:cubicBezTo>
                <a:cubicBezTo>
                  <a:pt x="26278" y="474252"/>
                  <a:pt x="18980" y="466971"/>
                  <a:pt x="40958" y="406532"/>
                </a:cubicBezTo>
                <a:cubicBezTo>
                  <a:pt x="45868" y="393029"/>
                  <a:pt x="62817" y="387547"/>
                  <a:pt x="71438" y="376052"/>
                </a:cubicBezTo>
                <a:cubicBezTo>
                  <a:pt x="93417" y="346746"/>
                  <a:pt x="132398" y="284612"/>
                  <a:pt x="132398" y="284612"/>
                </a:cubicBezTo>
                <a:lnTo>
                  <a:pt x="132398" y="254132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70" name="TextBox 10"/>
          <p:cNvSpPr txBox="1"/>
          <p:nvPr/>
        </p:nvSpPr>
        <p:spPr bwMode="auto">
          <a:xfrm>
            <a:off x="2923677" y="1926393"/>
            <a:ext cx="102610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Ельниковский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71" name="TextBox 23"/>
          <p:cNvSpPr txBox="1"/>
          <p:nvPr/>
        </p:nvSpPr>
        <p:spPr bwMode="auto">
          <a:xfrm>
            <a:off x="3541938" y="2067257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2" name="TextBox 23"/>
          <p:cNvSpPr txBox="1"/>
          <p:nvPr/>
        </p:nvSpPr>
        <p:spPr bwMode="auto">
          <a:xfrm>
            <a:off x="3195576" y="206526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3" name="TextBox 23"/>
          <p:cNvSpPr txBox="1"/>
          <p:nvPr/>
        </p:nvSpPr>
        <p:spPr bwMode="auto">
          <a:xfrm>
            <a:off x="2863768" y="2074665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4" name="Полилиния 73"/>
          <p:cNvSpPr/>
          <p:nvPr/>
        </p:nvSpPr>
        <p:spPr>
          <a:xfrm>
            <a:off x="2688266" y="2451118"/>
            <a:ext cx="1765244" cy="825463"/>
          </a:xfrm>
          <a:custGeom>
            <a:avLst/>
            <a:gdLst>
              <a:gd name="connsiteX0" fmla="*/ 5428 w 1811368"/>
              <a:gd name="connsiteY0" fmla="*/ 525780 h 1264920"/>
              <a:gd name="connsiteX1" fmla="*/ 134968 w 1811368"/>
              <a:gd name="connsiteY1" fmla="*/ 800100 h 1264920"/>
              <a:gd name="connsiteX2" fmla="*/ 180688 w 1811368"/>
              <a:gd name="connsiteY2" fmla="*/ 830580 h 1264920"/>
              <a:gd name="connsiteX3" fmla="*/ 256888 w 1811368"/>
              <a:gd name="connsiteY3" fmla="*/ 853440 h 1264920"/>
              <a:gd name="connsiteX4" fmla="*/ 279748 w 1811368"/>
              <a:gd name="connsiteY4" fmla="*/ 868680 h 1264920"/>
              <a:gd name="connsiteX5" fmla="*/ 302608 w 1811368"/>
              <a:gd name="connsiteY5" fmla="*/ 876300 h 1264920"/>
              <a:gd name="connsiteX6" fmla="*/ 325468 w 1811368"/>
              <a:gd name="connsiteY6" fmla="*/ 922020 h 1264920"/>
              <a:gd name="connsiteX7" fmla="*/ 317848 w 1811368"/>
              <a:gd name="connsiteY7" fmla="*/ 1036320 h 1264920"/>
              <a:gd name="connsiteX8" fmla="*/ 302608 w 1811368"/>
              <a:gd name="connsiteY8" fmla="*/ 1082040 h 1264920"/>
              <a:gd name="connsiteX9" fmla="*/ 294988 w 1811368"/>
              <a:gd name="connsiteY9" fmla="*/ 1104900 h 1264920"/>
              <a:gd name="connsiteX10" fmla="*/ 317848 w 1811368"/>
              <a:gd name="connsiteY10" fmla="*/ 1211580 h 1264920"/>
              <a:gd name="connsiteX11" fmla="*/ 325468 w 1811368"/>
              <a:gd name="connsiteY11" fmla="*/ 1234440 h 1264920"/>
              <a:gd name="connsiteX12" fmla="*/ 371188 w 1811368"/>
              <a:gd name="connsiteY12" fmla="*/ 1264920 h 1264920"/>
              <a:gd name="connsiteX13" fmla="*/ 447388 w 1811368"/>
              <a:gd name="connsiteY13" fmla="*/ 1257300 h 1264920"/>
              <a:gd name="connsiteX14" fmla="*/ 477868 w 1811368"/>
              <a:gd name="connsiteY14" fmla="*/ 1211580 h 1264920"/>
              <a:gd name="connsiteX15" fmla="*/ 493108 w 1811368"/>
              <a:gd name="connsiteY15" fmla="*/ 1188720 h 1264920"/>
              <a:gd name="connsiteX16" fmla="*/ 515968 w 1811368"/>
              <a:gd name="connsiteY16" fmla="*/ 1112520 h 1264920"/>
              <a:gd name="connsiteX17" fmla="*/ 523588 w 1811368"/>
              <a:gd name="connsiteY17" fmla="*/ 1089660 h 1264920"/>
              <a:gd name="connsiteX18" fmla="*/ 546448 w 1811368"/>
              <a:gd name="connsiteY18" fmla="*/ 1082040 h 1264920"/>
              <a:gd name="connsiteX19" fmla="*/ 615028 w 1811368"/>
              <a:gd name="connsiteY19" fmla="*/ 1028700 h 1264920"/>
              <a:gd name="connsiteX20" fmla="*/ 660748 w 1811368"/>
              <a:gd name="connsiteY20" fmla="*/ 1013460 h 1264920"/>
              <a:gd name="connsiteX21" fmla="*/ 683608 w 1811368"/>
              <a:gd name="connsiteY21" fmla="*/ 1005840 h 1264920"/>
              <a:gd name="connsiteX22" fmla="*/ 714088 w 1811368"/>
              <a:gd name="connsiteY22" fmla="*/ 1013460 h 1264920"/>
              <a:gd name="connsiteX23" fmla="*/ 736948 w 1811368"/>
              <a:gd name="connsiteY23" fmla="*/ 1028700 h 1264920"/>
              <a:gd name="connsiteX24" fmla="*/ 759808 w 1811368"/>
              <a:gd name="connsiteY24" fmla="*/ 1036320 h 1264920"/>
              <a:gd name="connsiteX25" fmla="*/ 790288 w 1811368"/>
              <a:gd name="connsiteY25" fmla="*/ 1028700 h 1264920"/>
              <a:gd name="connsiteX26" fmla="*/ 881728 w 1811368"/>
              <a:gd name="connsiteY26" fmla="*/ 952500 h 1264920"/>
              <a:gd name="connsiteX27" fmla="*/ 904588 w 1811368"/>
              <a:gd name="connsiteY27" fmla="*/ 929640 h 1264920"/>
              <a:gd name="connsiteX28" fmla="*/ 1003648 w 1811368"/>
              <a:gd name="connsiteY28" fmla="*/ 952500 h 1264920"/>
              <a:gd name="connsiteX29" fmla="*/ 1026508 w 1811368"/>
              <a:gd name="connsiteY29" fmla="*/ 960120 h 1264920"/>
              <a:gd name="connsiteX30" fmla="*/ 1049368 w 1811368"/>
              <a:gd name="connsiteY30" fmla="*/ 975360 h 1264920"/>
              <a:gd name="connsiteX31" fmla="*/ 1140808 w 1811368"/>
              <a:gd name="connsiteY31" fmla="*/ 952500 h 1264920"/>
              <a:gd name="connsiteX32" fmla="*/ 1163668 w 1811368"/>
              <a:gd name="connsiteY32" fmla="*/ 944880 h 1264920"/>
              <a:gd name="connsiteX33" fmla="*/ 1186528 w 1811368"/>
              <a:gd name="connsiteY33" fmla="*/ 937260 h 1264920"/>
              <a:gd name="connsiteX34" fmla="*/ 1262728 w 1811368"/>
              <a:gd name="connsiteY34" fmla="*/ 944880 h 1264920"/>
              <a:gd name="connsiteX35" fmla="*/ 1285588 w 1811368"/>
              <a:gd name="connsiteY35" fmla="*/ 952500 h 1264920"/>
              <a:gd name="connsiteX36" fmla="*/ 1331308 w 1811368"/>
              <a:gd name="connsiteY36" fmla="*/ 998220 h 1264920"/>
              <a:gd name="connsiteX37" fmla="*/ 1354168 w 1811368"/>
              <a:gd name="connsiteY37" fmla="*/ 1021080 h 1264920"/>
              <a:gd name="connsiteX38" fmla="*/ 1422748 w 1811368"/>
              <a:gd name="connsiteY38" fmla="*/ 1066800 h 1264920"/>
              <a:gd name="connsiteX39" fmla="*/ 1445608 w 1811368"/>
              <a:gd name="connsiteY39" fmla="*/ 1082040 h 1264920"/>
              <a:gd name="connsiteX40" fmla="*/ 1460848 w 1811368"/>
              <a:gd name="connsiteY40" fmla="*/ 1104900 h 1264920"/>
              <a:gd name="connsiteX41" fmla="*/ 1483708 w 1811368"/>
              <a:gd name="connsiteY41" fmla="*/ 1112520 h 1264920"/>
              <a:gd name="connsiteX42" fmla="*/ 1582768 w 1811368"/>
              <a:gd name="connsiteY42" fmla="*/ 1104900 h 1264920"/>
              <a:gd name="connsiteX43" fmla="*/ 1605628 w 1811368"/>
              <a:gd name="connsiteY43" fmla="*/ 1089660 h 1264920"/>
              <a:gd name="connsiteX44" fmla="*/ 1628488 w 1811368"/>
              <a:gd name="connsiteY44" fmla="*/ 1082040 h 1264920"/>
              <a:gd name="connsiteX45" fmla="*/ 1674208 w 1811368"/>
              <a:gd name="connsiteY45" fmla="*/ 1051560 h 1264920"/>
              <a:gd name="connsiteX46" fmla="*/ 1697068 w 1811368"/>
              <a:gd name="connsiteY46" fmla="*/ 1036320 h 1264920"/>
              <a:gd name="connsiteX47" fmla="*/ 1697068 w 1811368"/>
              <a:gd name="connsiteY47" fmla="*/ 960120 h 1264920"/>
              <a:gd name="connsiteX48" fmla="*/ 1681828 w 1811368"/>
              <a:gd name="connsiteY48" fmla="*/ 914400 h 1264920"/>
              <a:gd name="connsiteX49" fmla="*/ 1719928 w 1811368"/>
              <a:gd name="connsiteY49" fmla="*/ 868680 h 1264920"/>
              <a:gd name="connsiteX50" fmla="*/ 1765648 w 1811368"/>
              <a:gd name="connsiteY50" fmla="*/ 838200 h 1264920"/>
              <a:gd name="connsiteX51" fmla="*/ 1773268 w 1811368"/>
              <a:gd name="connsiteY51" fmla="*/ 769620 h 1264920"/>
              <a:gd name="connsiteX52" fmla="*/ 1758028 w 1811368"/>
              <a:gd name="connsiteY52" fmla="*/ 723900 h 1264920"/>
              <a:gd name="connsiteX53" fmla="*/ 1750408 w 1811368"/>
              <a:gd name="connsiteY53" fmla="*/ 701040 h 1264920"/>
              <a:gd name="connsiteX54" fmla="*/ 1758028 w 1811368"/>
              <a:gd name="connsiteY54" fmla="*/ 594360 h 1264920"/>
              <a:gd name="connsiteX55" fmla="*/ 1796128 w 1811368"/>
              <a:gd name="connsiteY55" fmla="*/ 525780 h 1264920"/>
              <a:gd name="connsiteX56" fmla="*/ 1811368 w 1811368"/>
              <a:gd name="connsiteY56" fmla="*/ 457200 h 1264920"/>
              <a:gd name="connsiteX57" fmla="*/ 1788508 w 1811368"/>
              <a:gd name="connsiteY57" fmla="*/ 381000 h 1264920"/>
              <a:gd name="connsiteX58" fmla="*/ 1742788 w 1811368"/>
              <a:gd name="connsiteY58" fmla="*/ 350520 h 1264920"/>
              <a:gd name="connsiteX59" fmla="*/ 1719928 w 1811368"/>
              <a:gd name="connsiteY59" fmla="*/ 335280 h 1264920"/>
              <a:gd name="connsiteX60" fmla="*/ 1697068 w 1811368"/>
              <a:gd name="connsiteY60" fmla="*/ 312420 h 1264920"/>
              <a:gd name="connsiteX61" fmla="*/ 1681828 w 1811368"/>
              <a:gd name="connsiteY61" fmla="*/ 289560 h 1264920"/>
              <a:gd name="connsiteX62" fmla="*/ 1658968 w 1811368"/>
              <a:gd name="connsiteY62" fmla="*/ 266700 h 1264920"/>
              <a:gd name="connsiteX63" fmla="*/ 1605628 w 1811368"/>
              <a:gd name="connsiteY63" fmla="*/ 205740 h 1264920"/>
              <a:gd name="connsiteX64" fmla="*/ 1590388 w 1811368"/>
              <a:gd name="connsiteY64" fmla="*/ 182880 h 1264920"/>
              <a:gd name="connsiteX65" fmla="*/ 1575148 w 1811368"/>
              <a:gd name="connsiteY65" fmla="*/ 121920 h 1264920"/>
              <a:gd name="connsiteX66" fmla="*/ 1567528 w 1811368"/>
              <a:gd name="connsiteY66" fmla="*/ 99060 h 1264920"/>
              <a:gd name="connsiteX67" fmla="*/ 1544668 w 1811368"/>
              <a:gd name="connsiteY67" fmla="*/ 15240 h 1264920"/>
              <a:gd name="connsiteX68" fmla="*/ 1498948 w 1811368"/>
              <a:gd name="connsiteY68" fmla="*/ 0 h 1264920"/>
              <a:gd name="connsiteX69" fmla="*/ 1392268 w 1811368"/>
              <a:gd name="connsiteY69" fmla="*/ 7620 h 1264920"/>
              <a:gd name="connsiteX70" fmla="*/ 1346548 w 1811368"/>
              <a:gd name="connsiteY70" fmla="*/ 22860 h 1264920"/>
              <a:gd name="connsiteX71" fmla="*/ 1308448 w 1811368"/>
              <a:gd name="connsiteY71" fmla="*/ 30480 h 1264920"/>
              <a:gd name="connsiteX72" fmla="*/ 1285588 w 1811368"/>
              <a:gd name="connsiteY72" fmla="*/ 45720 h 1264920"/>
              <a:gd name="connsiteX73" fmla="*/ 1270348 w 1811368"/>
              <a:gd name="connsiteY73" fmla="*/ 114300 h 1264920"/>
              <a:gd name="connsiteX74" fmla="*/ 1277968 w 1811368"/>
              <a:gd name="connsiteY74" fmla="*/ 365760 h 1264920"/>
              <a:gd name="connsiteX75" fmla="*/ 1255108 w 1811368"/>
              <a:gd name="connsiteY75" fmla="*/ 381000 h 1264920"/>
              <a:gd name="connsiteX76" fmla="*/ 1209388 w 1811368"/>
              <a:gd name="connsiteY76" fmla="*/ 373380 h 1264920"/>
              <a:gd name="connsiteX77" fmla="*/ 1133188 w 1811368"/>
              <a:gd name="connsiteY77" fmla="*/ 350520 h 1264920"/>
              <a:gd name="connsiteX78" fmla="*/ 1087468 w 1811368"/>
              <a:gd name="connsiteY78" fmla="*/ 327660 h 1264920"/>
              <a:gd name="connsiteX79" fmla="*/ 1064608 w 1811368"/>
              <a:gd name="connsiteY79" fmla="*/ 304800 h 1264920"/>
              <a:gd name="connsiteX80" fmla="*/ 1018888 w 1811368"/>
              <a:gd name="connsiteY80" fmla="*/ 289560 h 1264920"/>
              <a:gd name="connsiteX81" fmla="*/ 973168 w 1811368"/>
              <a:gd name="connsiteY81" fmla="*/ 274320 h 1264920"/>
              <a:gd name="connsiteX82" fmla="*/ 950308 w 1811368"/>
              <a:gd name="connsiteY82" fmla="*/ 266700 h 1264920"/>
              <a:gd name="connsiteX83" fmla="*/ 904588 w 1811368"/>
              <a:gd name="connsiteY83" fmla="*/ 236220 h 1264920"/>
              <a:gd name="connsiteX84" fmla="*/ 874108 w 1811368"/>
              <a:gd name="connsiteY84" fmla="*/ 167640 h 1264920"/>
              <a:gd name="connsiteX85" fmla="*/ 828388 w 1811368"/>
              <a:gd name="connsiteY85" fmla="*/ 137160 h 1264920"/>
              <a:gd name="connsiteX86" fmla="*/ 782668 w 1811368"/>
              <a:gd name="connsiteY86" fmla="*/ 121920 h 1264920"/>
              <a:gd name="connsiteX87" fmla="*/ 630268 w 1811368"/>
              <a:gd name="connsiteY87" fmla="*/ 129540 h 1264920"/>
              <a:gd name="connsiteX88" fmla="*/ 599788 w 1811368"/>
              <a:gd name="connsiteY88" fmla="*/ 137160 h 1264920"/>
              <a:gd name="connsiteX89" fmla="*/ 462628 w 1811368"/>
              <a:gd name="connsiteY89" fmla="*/ 129540 h 1264920"/>
              <a:gd name="connsiteX90" fmla="*/ 416908 w 1811368"/>
              <a:gd name="connsiteY90" fmla="*/ 99060 h 1264920"/>
              <a:gd name="connsiteX91" fmla="*/ 394048 w 1811368"/>
              <a:gd name="connsiteY91" fmla="*/ 83820 h 1264920"/>
              <a:gd name="connsiteX92" fmla="*/ 340708 w 1811368"/>
              <a:gd name="connsiteY92" fmla="*/ 68580 h 1264920"/>
              <a:gd name="connsiteX93" fmla="*/ 287368 w 1811368"/>
              <a:gd name="connsiteY93" fmla="*/ 76200 h 1264920"/>
              <a:gd name="connsiteX94" fmla="*/ 241648 w 1811368"/>
              <a:gd name="connsiteY94" fmla="*/ 99060 h 1264920"/>
              <a:gd name="connsiteX95" fmla="*/ 180688 w 1811368"/>
              <a:gd name="connsiteY95" fmla="*/ 106680 h 1264920"/>
              <a:gd name="connsiteX96" fmla="*/ 165448 w 1811368"/>
              <a:gd name="connsiteY96" fmla="*/ 137160 h 1264920"/>
              <a:gd name="connsiteX97" fmla="*/ 157828 w 1811368"/>
              <a:gd name="connsiteY97" fmla="*/ 160020 h 1264920"/>
              <a:gd name="connsiteX98" fmla="*/ 127348 w 1811368"/>
              <a:gd name="connsiteY98" fmla="*/ 205740 h 1264920"/>
              <a:gd name="connsiteX99" fmla="*/ 104488 w 1811368"/>
              <a:gd name="connsiteY99" fmla="*/ 281940 h 1264920"/>
              <a:gd name="connsiteX100" fmla="*/ 96868 w 1811368"/>
              <a:gd name="connsiteY100" fmla="*/ 388620 h 1264920"/>
              <a:gd name="connsiteX101" fmla="*/ 74008 w 1811368"/>
              <a:gd name="connsiteY101" fmla="*/ 403860 h 1264920"/>
              <a:gd name="connsiteX102" fmla="*/ 43528 w 1811368"/>
              <a:gd name="connsiteY102" fmla="*/ 449580 h 1264920"/>
              <a:gd name="connsiteX103" fmla="*/ 28288 w 1811368"/>
              <a:gd name="connsiteY103" fmla="*/ 472440 h 1264920"/>
              <a:gd name="connsiteX104" fmla="*/ 5428 w 1811368"/>
              <a:gd name="connsiteY104" fmla="*/ 52578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811368" h="1264920">
                <a:moveTo>
                  <a:pt x="5428" y="525780"/>
                </a:moveTo>
                <a:cubicBezTo>
                  <a:pt x="23208" y="580390"/>
                  <a:pt x="84561" y="712436"/>
                  <a:pt x="134968" y="800100"/>
                </a:cubicBezTo>
                <a:cubicBezTo>
                  <a:pt x="144098" y="815978"/>
                  <a:pt x="163312" y="824788"/>
                  <a:pt x="180688" y="830580"/>
                </a:cubicBezTo>
                <a:cubicBezTo>
                  <a:pt x="236343" y="849132"/>
                  <a:pt x="210823" y="841924"/>
                  <a:pt x="256888" y="853440"/>
                </a:cubicBezTo>
                <a:cubicBezTo>
                  <a:pt x="264508" y="858520"/>
                  <a:pt x="271557" y="864584"/>
                  <a:pt x="279748" y="868680"/>
                </a:cubicBezTo>
                <a:cubicBezTo>
                  <a:pt x="286932" y="872272"/>
                  <a:pt x="296336" y="871282"/>
                  <a:pt x="302608" y="876300"/>
                </a:cubicBezTo>
                <a:cubicBezTo>
                  <a:pt x="316037" y="887043"/>
                  <a:pt x="320448" y="906961"/>
                  <a:pt x="325468" y="922020"/>
                </a:cubicBezTo>
                <a:cubicBezTo>
                  <a:pt x="322928" y="960120"/>
                  <a:pt x="323248" y="998519"/>
                  <a:pt x="317848" y="1036320"/>
                </a:cubicBezTo>
                <a:cubicBezTo>
                  <a:pt x="315576" y="1052223"/>
                  <a:pt x="307688" y="1066800"/>
                  <a:pt x="302608" y="1082040"/>
                </a:cubicBezTo>
                <a:lnTo>
                  <a:pt x="294988" y="1104900"/>
                </a:lnTo>
                <a:cubicBezTo>
                  <a:pt x="304601" y="1181800"/>
                  <a:pt x="296132" y="1146433"/>
                  <a:pt x="317848" y="1211580"/>
                </a:cubicBezTo>
                <a:cubicBezTo>
                  <a:pt x="320388" y="1219200"/>
                  <a:pt x="318785" y="1229985"/>
                  <a:pt x="325468" y="1234440"/>
                </a:cubicBezTo>
                <a:lnTo>
                  <a:pt x="371188" y="1264920"/>
                </a:lnTo>
                <a:cubicBezTo>
                  <a:pt x="396588" y="1262380"/>
                  <a:pt x="422990" y="1264807"/>
                  <a:pt x="447388" y="1257300"/>
                </a:cubicBezTo>
                <a:cubicBezTo>
                  <a:pt x="472995" y="1249421"/>
                  <a:pt x="469026" y="1229264"/>
                  <a:pt x="477868" y="1211580"/>
                </a:cubicBezTo>
                <a:cubicBezTo>
                  <a:pt x="481964" y="1203389"/>
                  <a:pt x="488028" y="1196340"/>
                  <a:pt x="493108" y="1188720"/>
                </a:cubicBezTo>
                <a:cubicBezTo>
                  <a:pt x="504624" y="1142655"/>
                  <a:pt x="497416" y="1168175"/>
                  <a:pt x="515968" y="1112520"/>
                </a:cubicBezTo>
                <a:cubicBezTo>
                  <a:pt x="518508" y="1104900"/>
                  <a:pt x="515968" y="1092200"/>
                  <a:pt x="523588" y="1089660"/>
                </a:cubicBezTo>
                <a:lnTo>
                  <a:pt x="546448" y="1082040"/>
                </a:lnTo>
                <a:cubicBezTo>
                  <a:pt x="566172" y="1062316"/>
                  <a:pt x="587685" y="1037814"/>
                  <a:pt x="615028" y="1028700"/>
                </a:cubicBezTo>
                <a:lnTo>
                  <a:pt x="660748" y="1013460"/>
                </a:lnTo>
                <a:lnTo>
                  <a:pt x="683608" y="1005840"/>
                </a:lnTo>
                <a:cubicBezTo>
                  <a:pt x="693768" y="1008380"/>
                  <a:pt x="704462" y="1009335"/>
                  <a:pt x="714088" y="1013460"/>
                </a:cubicBezTo>
                <a:cubicBezTo>
                  <a:pt x="722506" y="1017068"/>
                  <a:pt x="728757" y="1024604"/>
                  <a:pt x="736948" y="1028700"/>
                </a:cubicBezTo>
                <a:cubicBezTo>
                  <a:pt x="744132" y="1032292"/>
                  <a:pt x="752188" y="1033780"/>
                  <a:pt x="759808" y="1036320"/>
                </a:cubicBezTo>
                <a:cubicBezTo>
                  <a:pt x="769968" y="1033780"/>
                  <a:pt x="780921" y="1033384"/>
                  <a:pt x="790288" y="1028700"/>
                </a:cubicBezTo>
                <a:cubicBezTo>
                  <a:pt x="832723" y="1007482"/>
                  <a:pt x="848023" y="986205"/>
                  <a:pt x="881728" y="952500"/>
                </a:cubicBezTo>
                <a:lnTo>
                  <a:pt x="904588" y="929640"/>
                </a:lnTo>
                <a:cubicBezTo>
                  <a:pt x="973831" y="939532"/>
                  <a:pt x="940889" y="931580"/>
                  <a:pt x="1003648" y="952500"/>
                </a:cubicBezTo>
                <a:cubicBezTo>
                  <a:pt x="1011268" y="955040"/>
                  <a:pt x="1019825" y="955665"/>
                  <a:pt x="1026508" y="960120"/>
                </a:cubicBezTo>
                <a:lnTo>
                  <a:pt x="1049368" y="975360"/>
                </a:lnTo>
                <a:cubicBezTo>
                  <a:pt x="1110934" y="965099"/>
                  <a:pt x="1080431" y="972626"/>
                  <a:pt x="1140808" y="952500"/>
                </a:cubicBezTo>
                <a:lnTo>
                  <a:pt x="1163668" y="944880"/>
                </a:lnTo>
                <a:lnTo>
                  <a:pt x="1186528" y="937260"/>
                </a:lnTo>
                <a:cubicBezTo>
                  <a:pt x="1211928" y="939800"/>
                  <a:pt x="1237498" y="940998"/>
                  <a:pt x="1262728" y="944880"/>
                </a:cubicBezTo>
                <a:cubicBezTo>
                  <a:pt x="1270667" y="946101"/>
                  <a:pt x="1279248" y="947569"/>
                  <a:pt x="1285588" y="952500"/>
                </a:cubicBezTo>
                <a:cubicBezTo>
                  <a:pt x="1302601" y="965732"/>
                  <a:pt x="1316068" y="982980"/>
                  <a:pt x="1331308" y="998220"/>
                </a:cubicBezTo>
                <a:cubicBezTo>
                  <a:pt x="1338928" y="1005840"/>
                  <a:pt x="1345202" y="1015102"/>
                  <a:pt x="1354168" y="1021080"/>
                </a:cubicBezTo>
                <a:lnTo>
                  <a:pt x="1422748" y="1066800"/>
                </a:lnTo>
                <a:lnTo>
                  <a:pt x="1445608" y="1082040"/>
                </a:lnTo>
                <a:cubicBezTo>
                  <a:pt x="1450688" y="1089660"/>
                  <a:pt x="1453697" y="1099179"/>
                  <a:pt x="1460848" y="1104900"/>
                </a:cubicBezTo>
                <a:cubicBezTo>
                  <a:pt x="1467120" y="1109918"/>
                  <a:pt x="1475676" y="1112520"/>
                  <a:pt x="1483708" y="1112520"/>
                </a:cubicBezTo>
                <a:cubicBezTo>
                  <a:pt x="1516826" y="1112520"/>
                  <a:pt x="1549748" y="1107440"/>
                  <a:pt x="1582768" y="1104900"/>
                </a:cubicBezTo>
                <a:cubicBezTo>
                  <a:pt x="1590388" y="1099820"/>
                  <a:pt x="1597437" y="1093756"/>
                  <a:pt x="1605628" y="1089660"/>
                </a:cubicBezTo>
                <a:cubicBezTo>
                  <a:pt x="1612812" y="1086068"/>
                  <a:pt x="1621467" y="1085941"/>
                  <a:pt x="1628488" y="1082040"/>
                </a:cubicBezTo>
                <a:cubicBezTo>
                  <a:pt x="1644499" y="1073145"/>
                  <a:pt x="1658968" y="1061720"/>
                  <a:pt x="1674208" y="1051560"/>
                </a:cubicBezTo>
                <a:lnTo>
                  <a:pt x="1697068" y="1036320"/>
                </a:lnTo>
                <a:cubicBezTo>
                  <a:pt x="1708944" y="1000693"/>
                  <a:pt x="1709008" y="1011860"/>
                  <a:pt x="1697068" y="960120"/>
                </a:cubicBezTo>
                <a:cubicBezTo>
                  <a:pt x="1693456" y="944467"/>
                  <a:pt x="1681828" y="914400"/>
                  <a:pt x="1681828" y="914400"/>
                </a:cubicBezTo>
                <a:cubicBezTo>
                  <a:pt x="1695375" y="894080"/>
                  <a:pt x="1699619" y="884476"/>
                  <a:pt x="1719928" y="868680"/>
                </a:cubicBezTo>
                <a:cubicBezTo>
                  <a:pt x="1734386" y="857435"/>
                  <a:pt x="1765648" y="838200"/>
                  <a:pt x="1765648" y="838200"/>
                </a:cubicBezTo>
                <a:cubicBezTo>
                  <a:pt x="1787491" y="805435"/>
                  <a:pt x="1785712" y="819396"/>
                  <a:pt x="1773268" y="769620"/>
                </a:cubicBezTo>
                <a:cubicBezTo>
                  <a:pt x="1769372" y="754035"/>
                  <a:pt x="1763108" y="739140"/>
                  <a:pt x="1758028" y="723900"/>
                </a:cubicBezTo>
                <a:lnTo>
                  <a:pt x="1750408" y="701040"/>
                </a:lnTo>
                <a:cubicBezTo>
                  <a:pt x="1752948" y="665480"/>
                  <a:pt x="1753863" y="629766"/>
                  <a:pt x="1758028" y="594360"/>
                </a:cubicBezTo>
                <a:cubicBezTo>
                  <a:pt x="1762206" y="558845"/>
                  <a:pt x="1782249" y="567417"/>
                  <a:pt x="1796128" y="525780"/>
                </a:cubicBezTo>
                <a:cubicBezTo>
                  <a:pt x="1808634" y="488263"/>
                  <a:pt x="1802428" y="510843"/>
                  <a:pt x="1811368" y="457200"/>
                </a:cubicBezTo>
                <a:cubicBezTo>
                  <a:pt x="1807496" y="430099"/>
                  <a:pt x="1811139" y="400802"/>
                  <a:pt x="1788508" y="381000"/>
                </a:cubicBezTo>
                <a:cubicBezTo>
                  <a:pt x="1774724" y="368939"/>
                  <a:pt x="1758028" y="360680"/>
                  <a:pt x="1742788" y="350520"/>
                </a:cubicBezTo>
                <a:cubicBezTo>
                  <a:pt x="1735168" y="345440"/>
                  <a:pt x="1726404" y="341756"/>
                  <a:pt x="1719928" y="335280"/>
                </a:cubicBezTo>
                <a:cubicBezTo>
                  <a:pt x="1712308" y="327660"/>
                  <a:pt x="1703967" y="320699"/>
                  <a:pt x="1697068" y="312420"/>
                </a:cubicBezTo>
                <a:cubicBezTo>
                  <a:pt x="1691205" y="305385"/>
                  <a:pt x="1687691" y="296595"/>
                  <a:pt x="1681828" y="289560"/>
                </a:cubicBezTo>
                <a:cubicBezTo>
                  <a:pt x="1674929" y="281281"/>
                  <a:pt x="1665584" y="275206"/>
                  <a:pt x="1658968" y="266700"/>
                </a:cubicBezTo>
                <a:cubicBezTo>
                  <a:pt x="1611099" y="205154"/>
                  <a:pt x="1649883" y="235243"/>
                  <a:pt x="1605628" y="205740"/>
                </a:cubicBezTo>
                <a:cubicBezTo>
                  <a:pt x="1600548" y="198120"/>
                  <a:pt x="1594484" y="191071"/>
                  <a:pt x="1590388" y="182880"/>
                </a:cubicBezTo>
                <a:cubicBezTo>
                  <a:pt x="1581679" y="165462"/>
                  <a:pt x="1579495" y="139310"/>
                  <a:pt x="1575148" y="121920"/>
                </a:cubicBezTo>
                <a:cubicBezTo>
                  <a:pt x="1573200" y="114128"/>
                  <a:pt x="1570068" y="106680"/>
                  <a:pt x="1567528" y="99060"/>
                </a:cubicBezTo>
                <a:cubicBezTo>
                  <a:pt x="1565829" y="85466"/>
                  <a:pt x="1568111" y="29892"/>
                  <a:pt x="1544668" y="15240"/>
                </a:cubicBezTo>
                <a:cubicBezTo>
                  <a:pt x="1531045" y="6726"/>
                  <a:pt x="1498948" y="0"/>
                  <a:pt x="1498948" y="0"/>
                </a:cubicBezTo>
                <a:cubicBezTo>
                  <a:pt x="1463388" y="2540"/>
                  <a:pt x="1427524" y="2332"/>
                  <a:pt x="1392268" y="7620"/>
                </a:cubicBezTo>
                <a:cubicBezTo>
                  <a:pt x="1376381" y="10003"/>
                  <a:pt x="1362300" y="19710"/>
                  <a:pt x="1346548" y="22860"/>
                </a:cubicBezTo>
                <a:lnTo>
                  <a:pt x="1308448" y="30480"/>
                </a:lnTo>
                <a:cubicBezTo>
                  <a:pt x="1300828" y="35560"/>
                  <a:pt x="1291309" y="38569"/>
                  <a:pt x="1285588" y="45720"/>
                </a:cubicBezTo>
                <a:cubicBezTo>
                  <a:pt x="1277690" y="55593"/>
                  <a:pt x="1270426" y="113832"/>
                  <a:pt x="1270348" y="114300"/>
                </a:cubicBezTo>
                <a:cubicBezTo>
                  <a:pt x="1272888" y="198120"/>
                  <a:pt x="1282752" y="282038"/>
                  <a:pt x="1277968" y="365760"/>
                </a:cubicBezTo>
                <a:cubicBezTo>
                  <a:pt x="1277446" y="374903"/>
                  <a:pt x="1264210" y="379989"/>
                  <a:pt x="1255108" y="381000"/>
                </a:cubicBezTo>
                <a:cubicBezTo>
                  <a:pt x="1239752" y="382706"/>
                  <a:pt x="1224538" y="376410"/>
                  <a:pt x="1209388" y="373380"/>
                </a:cubicBezTo>
                <a:cubicBezTo>
                  <a:pt x="1194175" y="370337"/>
                  <a:pt x="1141519" y="356074"/>
                  <a:pt x="1133188" y="350520"/>
                </a:cubicBezTo>
                <a:cubicBezTo>
                  <a:pt x="1103645" y="330825"/>
                  <a:pt x="1119016" y="338176"/>
                  <a:pt x="1087468" y="327660"/>
                </a:cubicBezTo>
                <a:cubicBezTo>
                  <a:pt x="1079848" y="320040"/>
                  <a:pt x="1074028" y="310033"/>
                  <a:pt x="1064608" y="304800"/>
                </a:cubicBezTo>
                <a:cubicBezTo>
                  <a:pt x="1050565" y="296998"/>
                  <a:pt x="1034128" y="294640"/>
                  <a:pt x="1018888" y="289560"/>
                </a:cubicBezTo>
                <a:lnTo>
                  <a:pt x="973168" y="274320"/>
                </a:lnTo>
                <a:cubicBezTo>
                  <a:pt x="965548" y="271780"/>
                  <a:pt x="956991" y="271155"/>
                  <a:pt x="950308" y="266700"/>
                </a:cubicBezTo>
                <a:lnTo>
                  <a:pt x="904588" y="236220"/>
                </a:lnTo>
                <a:cubicBezTo>
                  <a:pt x="898912" y="219191"/>
                  <a:pt x="891156" y="182557"/>
                  <a:pt x="874108" y="167640"/>
                </a:cubicBezTo>
                <a:cubicBezTo>
                  <a:pt x="860324" y="155579"/>
                  <a:pt x="845764" y="142952"/>
                  <a:pt x="828388" y="137160"/>
                </a:cubicBezTo>
                <a:lnTo>
                  <a:pt x="782668" y="121920"/>
                </a:lnTo>
                <a:cubicBezTo>
                  <a:pt x="731868" y="124460"/>
                  <a:pt x="680956" y="125316"/>
                  <a:pt x="630268" y="129540"/>
                </a:cubicBezTo>
                <a:cubicBezTo>
                  <a:pt x="619831" y="130410"/>
                  <a:pt x="610261" y="137160"/>
                  <a:pt x="599788" y="137160"/>
                </a:cubicBezTo>
                <a:cubicBezTo>
                  <a:pt x="553997" y="137160"/>
                  <a:pt x="508348" y="132080"/>
                  <a:pt x="462628" y="129540"/>
                </a:cubicBezTo>
                <a:lnTo>
                  <a:pt x="416908" y="99060"/>
                </a:lnTo>
                <a:cubicBezTo>
                  <a:pt x="409288" y="93980"/>
                  <a:pt x="402736" y="86716"/>
                  <a:pt x="394048" y="83820"/>
                </a:cubicBezTo>
                <a:cubicBezTo>
                  <a:pt x="361253" y="72888"/>
                  <a:pt x="378980" y="78148"/>
                  <a:pt x="340708" y="68580"/>
                </a:cubicBezTo>
                <a:cubicBezTo>
                  <a:pt x="322928" y="71120"/>
                  <a:pt x="304571" y="71039"/>
                  <a:pt x="287368" y="76200"/>
                </a:cubicBezTo>
                <a:cubicBezTo>
                  <a:pt x="212281" y="98726"/>
                  <a:pt x="313141" y="86061"/>
                  <a:pt x="241648" y="99060"/>
                </a:cubicBezTo>
                <a:cubicBezTo>
                  <a:pt x="221500" y="102723"/>
                  <a:pt x="201008" y="104140"/>
                  <a:pt x="180688" y="106680"/>
                </a:cubicBezTo>
                <a:cubicBezTo>
                  <a:pt x="175608" y="116840"/>
                  <a:pt x="169923" y="126719"/>
                  <a:pt x="165448" y="137160"/>
                </a:cubicBezTo>
                <a:cubicBezTo>
                  <a:pt x="162284" y="144543"/>
                  <a:pt x="161729" y="152999"/>
                  <a:pt x="157828" y="160020"/>
                </a:cubicBezTo>
                <a:cubicBezTo>
                  <a:pt x="148933" y="176031"/>
                  <a:pt x="133140" y="188364"/>
                  <a:pt x="127348" y="205740"/>
                </a:cubicBezTo>
                <a:cubicBezTo>
                  <a:pt x="108796" y="261395"/>
                  <a:pt x="116004" y="235875"/>
                  <a:pt x="104488" y="281940"/>
                </a:cubicBezTo>
                <a:cubicBezTo>
                  <a:pt x="101948" y="317500"/>
                  <a:pt x="105515" y="354034"/>
                  <a:pt x="96868" y="388620"/>
                </a:cubicBezTo>
                <a:cubicBezTo>
                  <a:pt x="94647" y="397505"/>
                  <a:pt x="80039" y="396968"/>
                  <a:pt x="74008" y="403860"/>
                </a:cubicBezTo>
                <a:cubicBezTo>
                  <a:pt x="61947" y="417644"/>
                  <a:pt x="53688" y="434340"/>
                  <a:pt x="43528" y="449580"/>
                </a:cubicBezTo>
                <a:cubicBezTo>
                  <a:pt x="38448" y="457200"/>
                  <a:pt x="31184" y="463752"/>
                  <a:pt x="28288" y="472440"/>
                </a:cubicBezTo>
                <a:cubicBezTo>
                  <a:pt x="18396" y="502116"/>
                  <a:pt x="-12352" y="471170"/>
                  <a:pt x="5428" y="52578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75" name="TextBox 10"/>
          <p:cNvSpPr txBox="1"/>
          <p:nvPr/>
        </p:nvSpPr>
        <p:spPr bwMode="auto">
          <a:xfrm>
            <a:off x="3045441" y="2692639"/>
            <a:ext cx="1129120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Краснослободский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76" name="TextBox 23"/>
          <p:cNvSpPr txBox="1"/>
          <p:nvPr/>
        </p:nvSpPr>
        <p:spPr bwMode="auto">
          <a:xfrm>
            <a:off x="3703093" y="2781897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7" name="TextBox 23"/>
          <p:cNvSpPr txBox="1"/>
          <p:nvPr/>
        </p:nvSpPr>
        <p:spPr bwMode="auto">
          <a:xfrm>
            <a:off x="3356731" y="277990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8" name="TextBox 23"/>
          <p:cNvSpPr txBox="1"/>
          <p:nvPr/>
        </p:nvSpPr>
        <p:spPr bwMode="auto">
          <a:xfrm>
            <a:off x="3024923" y="2789305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79" name="Полилиния 78"/>
          <p:cNvSpPr/>
          <p:nvPr/>
        </p:nvSpPr>
        <p:spPr>
          <a:xfrm>
            <a:off x="4183166" y="2364513"/>
            <a:ext cx="1307262" cy="1205762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0" name="Полилиния 79"/>
          <p:cNvSpPr/>
          <p:nvPr/>
        </p:nvSpPr>
        <p:spPr>
          <a:xfrm>
            <a:off x="4715598" y="3207159"/>
            <a:ext cx="1162479" cy="1105463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1" name="TextBox 10"/>
          <p:cNvSpPr txBox="1"/>
          <p:nvPr/>
        </p:nvSpPr>
        <p:spPr bwMode="auto">
          <a:xfrm>
            <a:off x="4386460" y="2680189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Старошайговский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82" name="TextBox 23"/>
          <p:cNvSpPr txBox="1"/>
          <p:nvPr/>
        </p:nvSpPr>
        <p:spPr bwMode="auto">
          <a:xfrm>
            <a:off x="5009085" y="279430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3" name="TextBox 23"/>
          <p:cNvSpPr txBox="1"/>
          <p:nvPr/>
        </p:nvSpPr>
        <p:spPr bwMode="auto">
          <a:xfrm>
            <a:off x="4662723" y="2792305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4" name="TextBox 23"/>
          <p:cNvSpPr txBox="1"/>
          <p:nvPr/>
        </p:nvSpPr>
        <p:spPr bwMode="auto">
          <a:xfrm>
            <a:off x="4330915" y="2801709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6" name="TextBox 10"/>
          <p:cNvSpPr txBox="1"/>
          <p:nvPr/>
        </p:nvSpPr>
        <p:spPr bwMode="auto">
          <a:xfrm>
            <a:off x="4737411" y="3452555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Рузаевский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87" name="TextBox 23"/>
          <p:cNvSpPr txBox="1"/>
          <p:nvPr/>
        </p:nvSpPr>
        <p:spPr bwMode="auto">
          <a:xfrm>
            <a:off x="5372268" y="3561051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8" name="TextBox 23"/>
          <p:cNvSpPr txBox="1"/>
          <p:nvPr/>
        </p:nvSpPr>
        <p:spPr bwMode="auto">
          <a:xfrm>
            <a:off x="5025906" y="3559055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89" name="TextBox 23"/>
          <p:cNvSpPr txBox="1"/>
          <p:nvPr/>
        </p:nvSpPr>
        <p:spPr bwMode="auto">
          <a:xfrm>
            <a:off x="4694098" y="3568459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13" name="Полилиния 112"/>
          <p:cNvSpPr/>
          <p:nvPr/>
        </p:nvSpPr>
        <p:spPr>
          <a:xfrm>
            <a:off x="5326362" y="2642860"/>
            <a:ext cx="1622187" cy="1033915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5" name="Полилиния 114"/>
          <p:cNvSpPr/>
          <p:nvPr/>
        </p:nvSpPr>
        <p:spPr>
          <a:xfrm>
            <a:off x="5677040" y="2312505"/>
            <a:ext cx="1181550" cy="955008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6" name="TextBox 10"/>
          <p:cNvSpPr txBox="1"/>
          <p:nvPr/>
        </p:nvSpPr>
        <p:spPr bwMode="auto">
          <a:xfrm>
            <a:off x="5885893" y="2441698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Ромадановский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17" name="TextBox 10"/>
          <p:cNvSpPr txBox="1"/>
          <p:nvPr/>
        </p:nvSpPr>
        <p:spPr bwMode="auto">
          <a:xfrm>
            <a:off x="5454594" y="2999509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Лямбирский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30" name="TextBox 23"/>
          <p:cNvSpPr txBox="1"/>
          <p:nvPr/>
        </p:nvSpPr>
        <p:spPr bwMode="auto">
          <a:xfrm>
            <a:off x="6134567" y="3081673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4" name="TextBox 23"/>
          <p:cNvSpPr txBox="1"/>
          <p:nvPr/>
        </p:nvSpPr>
        <p:spPr bwMode="auto">
          <a:xfrm>
            <a:off x="5788205" y="3079677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5" name="TextBox 23"/>
          <p:cNvSpPr txBox="1"/>
          <p:nvPr/>
        </p:nvSpPr>
        <p:spPr bwMode="auto">
          <a:xfrm>
            <a:off x="5456397" y="3089081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6" name="TextBox 23"/>
          <p:cNvSpPr txBox="1"/>
          <p:nvPr/>
        </p:nvSpPr>
        <p:spPr bwMode="auto">
          <a:xfrm>
            <a:off x="6520433" y="251996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7" name="TextBox 23"/>
          <p:cNvSpPr txBox="1"/>
          <p:nvPr/>
        </p:nvSpPr>
        <p:spPr bwMode="auto">
          <a:xfrm>
            <a:off x="6174071" y="251797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38" name="TextBox 23"/>
          <p:cNvSpPr txBox="1"/>
          <p:nvPr/>
        </p:nvSpPr>
        <p:spPr bwMode="auto">
          <a:xfrm>
            <a:off x="5842263" y="252737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1" name="Полилиния 140"/>
          <p:cNvSpPr/>
          <p:nvPr/>
        </p:nvSpPr>
        <p:spPr>
          <a:xfrm>
            <a:off x="5675389" y="3386689"/>
            <a:ext cx="1384096" cy="939346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2" name="Полилиния 141"/>
          <p:cNvSpPr/>
          <p:nvPr/>
        </p:nvSpPr>
        <p:spPr>
          <a:xfrm>
            <a:off x="5666843" y="1514426"/>
            <a:ext cx="1552293" cy="958538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3" name="Полилиния 142"/>
          <p:cNvSpPr/>
          <p:nvPr/>
        </p:nvSpPr>
        <p:spPr>
          <a:xfrm>
            <a:off x="6373292" y="628107"/>
            <a:ext cx="1022260" cy="1067822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4" name="Полилиния 143"/>
          <p:cNvSpPr/>
          <p:nvPr/>
        </p:nvSpPr>
        <p:spPr>
          <a:xfrm>
            <a:off x="7176902" y="919483"/>
            <a:ext cx="1251935" cy="1324932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45" name="TextBox 10"/>
          <p:cNvSpPr txBox="1"/>
          <p:nvPr/>
        </p:nvSpPr>
        <p:spPr bwMode="auto">
          <a:xfrm>
            <a:off x="6021611" y="1704253"/>
            <a:ext cx="1103968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Ичалковский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46" name="TextBox 23"/>
          <p:cNvSpPr txBox="1"/>
          <p:nvPr/>
        </p:nvSpPr>
        <p:spPr bwMode="auto">
          <a:xfrm>
            <a:off x="6640883" y="178372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7" name="TextBox 23"/>
          <p:cNvSpPr txBox="1"/>
          <p:nvPr/>
        </p:nvSpPr>
        <p:spPr bwMode="auto">
          <a:xfrm>
            <a:off x="6294521" y="178173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8" name="TextBox 23"/>
          <p:cNvSpPr txBox="1"/>
          <p:nvPr/>
        </p:nvSpPr>
        <p:spPr bwMode="auto">
          <a:xfrm>
            <a:off x="5962713" y="179113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49" name="TextBox 10"/>
          <p:cNvSpPr txBox="1"/>
          <p:nvPr/>
        </p:nvSpPr>
        <p:spPr bwMode="auto">
          <a:xfrm>
            <a:off x="6255017" y="1069331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Большеигнатовский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50" name="TextBox 23"/>
          <p:cNvSpPr txBox="1"/>
          <p:nvPr/>
        </p:nvSpPr>
        <p:spPr bwMode="auto">
          <a:xfrm>
            <a:off x="6952222" y="1156019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1" name="TextBox 23"/>
          <p:cNvSpPr txBox="1"/>
          <p:nvPr/>
        </p:nvSpPr>
        <p:spPr bwMode="auto">
          <a:xfrm>
            <a:off x="6605860" y="1154023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2" name="TextBox 23"/>
          <p:cNvSpPr txBox="1"/>
          <p:nvPr/>
        </p:nvSpPr>
        <p:spPr bwMode="auto">
          <a:xfrm>
            <a:off x="6274052" y="1163427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3" name="TextBox 10"/>
          <p:cNvSpPr txBox="1"/>
          <p:nvPr/>
        </p:nvSpPr>
        <p:spPr bwMode="auto">
          <a:xfrm>
            <a:off x="7199599" y="1324940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Ардатовский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54" name="TextBox 23"/>
          <p:cNvSpPr txBox="1"/>
          <p:nvPr/>
        </p:nvSpPr>
        <p:spPr bwMode="auto">
          <a:xfrm>
            <a:off x="7897698" y="141160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5" name="TextBox 23"/>
          <p:cNvSpPr txBox="1"/>
          <p:nvPr/>
        </p:nvSpPr>
        <p:spPr bwMode="auto">
          <a:xfrm>
            <a:off x="7551336" y="140961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6" name="TextBox 23"/>
          <p:cNvSpPr txBox="1"/>
          <p:nvPr/>
        </p:nvSpPr>
        <p:spPr bwMode="auto">
          <a:xfrm>
            <a:off x="7219528" y="141901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57" name="Полилиния 156"/>
          <p:cNvSpPr/>
          <p:nvPr/>
        </p:nvSpPr>
        <p:spPr>
          <a:xfrm>
            <a:off x="6942730" y="1818820"/>
            <a:ext cx="1517702" cy="913852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59" name="TextBox 10"/>
          <p:cNvSpPr txBox="1"/>
          <p:nvPr/>
        </p:nvSpPr>
        <p:spPr bwMode="auto">
          <a:xfrm>
            <a:off x="6915325" y="2007862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Атяшевский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60" name="TextBox 23"/>
          <p:cNvSpPr txBox="1"/>
          <p:nvPr/>
        </p:nvSpPr>
        <p:spPr bwMode="auto">
          <a:xfrm>
            <a:off x="7563656" y="2088670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1" name="TextBox 23"/>
          <p:cNvSpPr txBox="1"/>
          <p:nvPr/>
        </p:nvSpPr>
        <p:spPr bwMode="auto">
          <a:xfrm>
            <a:off x="7217294" y="2086674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2" name="TextBox 23"/>
          <p:cNvSpPr txBox="1"/>
          <p:nvPr/>
        </p:nvSpPr>
        <p:spPr bwMode="auto">
          <a:xfrm>
            <a:off x="6885486" y="2096078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3" name="Полилиния 162"/>
          <p:cNvSpPr/>
          <p:nvPr/>
        </p:nvSpPr>
        <p:spPr>
          <a:xfrm>
            <a:off x="7608985" y="2405058"/>
            <a:ext cx="1263609" cy="1088138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64" name="TextBox 10"/>
          <p:cNvSpPr txBox="1"/>
          <p:nvPr/>
        </p:nvSpPr>
        <p:spPr bwMode="auto">
          <a:xfrm>
            <a:off x="7613316" y="2678486"/>
            <a:ext cx="857686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smtClean="0">
                <a:solidFill>
                  <a:prstClr val="black"/>
                </a:solidFill>
              </a:rPr>
              <a:t>Дубенский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65" name="TextBox 23"/>
          <p:cNvSpPr txBox="1"/>
          <p:nvPr/>
        </p:nvSpPr>
        <p:spPr bwMode="auto">
          <a:xfrm>
            <a:off x="8230791" y="2780634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6" name="TextBox 23"/>
          <p:cNvSpPr txBox="1"/>
          <p:nvPr/>
        </p:nvSpPr>
        <p:spPr bwMode="auto">
          <a:xfrm>
            <a:off x="7904963" y="2779901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7" name="TextBox 23"/>
          <p:cNvSpPr txBox="1"/>
          <p:nvPr/>
        </p:nvSpPr>
        <p:spPr bwMode="auto">
          <a:xfrm>
            <a:off x="7552621" y="2788042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68" name="Полилиния 167"/>
          <p:cNvSpPr/>
          <p:nvPr/>
        </p:nvSpPr>
        <p:spPr>
          <a:xfrm>
            <a:off x="6619076" y="2276808"/>
            <a:ext cx="1111312" cy="1148335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69" name="TextBox 10"/>
          <p:cNvSpPr txBox="1"/>
          <p:nvPr/>
        </p:nvSpPr>
        <p:spPr bwMode="auto">
          <a:xfrm>
            <a:off x="6775807" y="2628378"/>
            <a:ext cx="870817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Чамзинский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0" name="TextBox 23"/>
          <p:cNvSpPr txBox="1"/>
          <p:nvPr/>
        </p:nvSpPr>
        <p:spPr bwMode="auto">
          <a:xfrm>
            <a:off x="7263160" y="2715156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1" name="TextBox 23"/>
          <p:cNvSpPr txBox="1"/>
          <p:nvPr/>
        </p:nvSpPr>
        <p:spPr bwMode="auto">
          <a:xfrm>
            <a:off x="6916798" y="2713160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2" name="TextBox 23"/>
          <p:cNvSpPr txBox="1"/>
          <p:nvPr/>
        </p:nvSpPr>
        <p:spPr bwMode="auto">
          <a:xfrm>
            <a:off x="6584990" y="2722564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3" name="Полилиния 172"/>
          <p:cNvSpPr/>
          <p:nvPr/>
        </p:nvSpPr>
        <p:spPr>
          <a:xfrm>
            <a:off x="6819946" y="2965274"/>
            <a:ext cx="1380367" cy="1140948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74" name="Полилиния 173"/>
          <p:cNvSpPr/>
          <p:nvPr/>
        </p:nvSpPr>
        <p:spPr>
          <a:xfrm>
            <a:off x="5809678" y="3322262"/>
            <a:ext cx="551259" cy="346511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5" name="TextBox 10"/>
          <p:cNvSpPr txBox="1"/>
          <p:nvPr/>
        </p:nvSpPr>
        <p:spPr bwMode="auto">
          <a:xfrm>
            <a:off x="5739447" y="3688928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Кочкуровский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6" name="TextBox 10"/>
          <p:cNvSpPr txBox="1"/>
          <p:nvPr/>
        </p:nvSpPr>
        <p:spPr bwMode="auto">
          <a:xfrm>
            <a:off x="6939754" y="3242974"/>
            <a:ext cx="134013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Большеберезниковский</a:t>
            </a:r>
            <a:r>
              <a:rPr lang="ru-RU" kern="0" dirty="0" smtClean="0">
                <a:solidFill>
                  <a:prstClr val="black"/>
                </a:solidFill>
              </a:rPr>
              <a:t> МР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7" name="TextBox 10"/>
          <p:cNvSpPr txBox="1"/>
          <p:nvPr/>
        </p:nvSpPr>
        <p:spPr bwMode="auto">
          <a:xfrm>
            <a:off x="5572392" y="3303647"/>
            <a:ext cx="1223044" cy="200055"/>
          </a:xfrm>
          <a:prstGeom prst="rect">
            <a:avLst/>
          </a:prstGeom>
          <a:solidFill>
            <a:sysClr val="window" lastClr="FFFFFF"/>
          </a:solidFill>
          <a:effectLst>
            <a:softEdge rad="63500"/>
          </a:effectLst>
        </p:spPr>
        <p:txBody>
          <a:bodyPr wrap="square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704389">
              <a:defRPr/>
            </a:pPr>
            <a:r>
              <a:rPr lang="ru-RU" kern="0" dirty="0" err="1" smtClean="0">
                <a:solidFill>
                  <a:prstClr val="black"/>
                </a:solidFill>
              </a:rPr>
              <a:t>Г.о</a:t>
            </a:r>
            <a:r>
              <a:rPr lang="ru-RU" kern="0" dirty="0" smtClean="0">
                <a:solidFill>
                  <a:prstClr val="black"/>
                </a:solidFill>
              </a:rPr>
              <a:t>. Саранск</a:t>
            </a:r>
            <a:endParaRPr lang="ru-RU" kern="0" dirty="0">
              <a:solidFill>
                <a:prstClr val="black"/>
              </a:solidFill>
            </a:endParaRPr>
          </a:p>
        </p:txBody>
      </p:sp>
      <p:sp>
        <p:nvSpPr>
          <p:cNvPr id="178" name="TextBox 23"/>
          <p:cNvSpPr txBox="1"/>
          <p:nvPr/>
        </p:nvSpPr>
        <p:spPr bwMode="auto">
          <a:xfrm>
            <a:off x="6368780" y="341895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79" name="TextBox 23"/>
          <p:cNvSpPr txBox="1"/>
          <p:nvPr/>
        </p:nvSpPr>
        <p:spPr bwMode="auto">
          <a:xfrm>
            <a:off x="6022418" y="341695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0" name="TextBox 23"/>
          <p:cNvSpPr txBox="1"/>
          <p:nvPr/>
        </p:nvSpPr>
        <p:spPr bwMode="auto">
          <a:xfrm>
            <a:off x="5690610" y="3426363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1" name="TextBox 23"/>
          <p:cNvSpPr txBox="1"/>
          <p:nvPr/>
        </p:nvSpPr>
        <p:spPr bwMode="auto">
          <a:xfrm>
            <a:off x="6438177" y="3770685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2" name="TextBox 23"/>
          <p:cNvSpPr txBox="1"/>
          <p:nvPr/>
        </p:nvSpPr>
        <p:spPr bwMode="auto">
          <a:xfrm>
            <a:off x="6091815" y="3768689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3" name="TextBox 23"/>
          <p:cNvSpPr txBox="1"/>
          <p:nvPr/>
        </p:nvSpPr>
        <p:spPr bwMode="auto">
          <a:xfrm>
            <a:off x="5760007" y="3778093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4" name="TextBox 23"/>
          <p:cNvSpPr txBox="1"/>
          <p:nvPr/>
        </p:nvSpPr>
        <p:spPr bwMode="auto">
          <a:xfrm>
            <a:off x="7699726" y="3329878"/>
            <a:ext cx="481343" cy="215444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28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7" name="TextBox 23"/>
          <p:cNvSpPr txBox="1"/>
          <p:nvPr/>
        </p:nvSpPr>
        <p:spPr bwMode="auto">
          <a:xfrm>
            <a:off x="7353364" y="3327882"/>
            <a:ext cx="466812" cy="215444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12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8" name="TextBox 23"/>
          <p:cNvSpPr txBox="1"/>
          <p:nvPr/>
        </p:nvSpPr>
        <p:spPr bwMode="auto">
          <a:xfrm>
            <a:off x="7021556" y="3337286"/>
            <a:ext cx="481343" cy="215444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704389">
              <a:defRPr/>
            </a:pPr>
            <a:r>
              <a:rPr lang="ru-RU" sz="800" kern="0" dirty="0" smtClean="0">
                <a:solidFill>
                  <a:prstClr val="black"/>
                </a:solidFill>
                <a:cs typeface="Arial" charset="0"/>
              </a:rPr>
              <a:t>2</a:t>
            </a:r>
            <a:endParaRPr lang="ru-RU" sz="800" kern="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189" name="Прямоугольник 188"/>
          <p:cNvSpPr/>
          <p:nvPr/>
        </p:nvSpPr>
        <p:spPr bwMode="auto">
          <a:xfrm>
            <a:off x="1130219" y="2130180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4970/13927</a:t>
            </a:r>
          </a:p>
        </p:txBody>
      </p:sp>
      <p:sp>
        <p:nvSpPr>
          <p:cNvPr id="190" name="Прямоугольник 189"/>
          <p:cNvSpPr/>
          <p:nvPr/>
        </p:nvSpPr>
        <p:spPr bwMode="auto">
          <a:xfrm>
            <a:off x="2191910" y="196492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7332/14304</a:t>
            </a:r>
          </a:p>
        </p:txBody>
      </p:sp>
      <p:sp>
        <p:nvSpPr>
          <p:cNvPr id="191" name="Прямоугольник 190"/>
          <p:cNvSpPr/>
          <p:nvPr/>
        </p:nvSpPr>
        <p:spPr bwMode="auto">
          <a:xfrm>
            <a:off x="3150615" y="225304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4374/10272</a:t>
            </a:r>
          </a:p>
        </p:txBody>
      </p:sp>
      <p:sp>
        <p:nvSpPr>
          <p:cNvPr id="193" name="Прямоугольник 192"/>
          <p:cNvSpPr/>
          <p:nvPr/>
        </p:nvSpPr>
        <p:spPr bwMode="auto">
          <a:xfrm>
            <a:off x="2120155" y="294260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4084/9062</a:t>
            </a:r>
          </a:p>
        </p:txBody>
      </p:sp>
      <p:sp>
        <p:nvSpPr>
          <p:cNvPr id="194" name="Прямоугольник 193"/>
          <p:cNvSpPr/>
          <p:nvPr/>
        </p:nvSpPr>
        <p:spPr bwMode="auto">
          <a:xfrm>
            <a:off x="2037072" y="372387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8427/19722</a:t>
            </a:r>
          </a:p>
        </p:txBody>
      </p:sp>
      <p:sp>
        <p:nvSpPr>
          <p:cNvPr id="195" name="Прямоугольник 194"/>
          <p:cNvSpPr/>
          <p:nvPr/>
        </p:nvSpPr>
        <p:spPr bwMode="auto">
          <a:xfrm>
            <a:off x="1082765" y="410300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13927/13927</a:t>
            </a:r>
          </a:p>
        </p:txBody>
      </p:sp>
      <p:sp>
        <p:nvSpPr>
          <p:cNvPr id="196" name="Прямоугольник 195"/>
          <p:cNvSpPr/>
          <p:nvPr/>
        </p:nvSpPr>
        <p:spPr bwMode="auto">
          <a:xfrm>
            <a:off x="3283660" y="29500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10701/23531</a:t>
            </a:r>
          </a:p>
        </p:txBody>
      </p:sp>
      <p:sp>
        <p:nvSpPr>
          <p:cNvPr id="197" name="Прямоугольник 196"/>
          <p:cNvSpPr/>
          <p:nvPr/>
        </p:nvSpPr>
        <p:spPr bwMode="auto">
          <a:xfrm>
            <a:off x="4613279" y="2954912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5370/12844</a:t>
            </a:r>
          </a:p>
        </p:txBody>
      </p:sp>
      <p:sp>
        <p:nvSpPr>
          <p:cNvPr id="198" name="Прямоугольник 197"/>
          <p:cNvSpPr/>
          <p:nvPr/>
        </p:nvSpPr>
        <p:spPr bwMode="auto">
          <a:xfrm>
            <a:off x="4994476" y="374612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200" name="Прямоугольник 199"/>
          <p:cNvSpPr/>
          <p:nvPr/>
        </p:nvSpPr>
        <p:spPr bwMode="auto">
          <a:xfrm>
            <a:off x="6583989" y="132329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2436/7254</a:t>
            </a:r>
          </a:p>
        </p:txBody>
      </p:sp>
      <p:sp>
        <p:nvSpPr>
          <p:cNvPr id="201" name="Прямоугольник 200"/>
          <p:cNvSpPr/>
          <p:nvPr/>
        </p:nvSpPr>
        <p:spPr bwMode="auto">
          <a:xfrm>
            <a:off x="6248461" y="1955208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</a:p>
        </p:txBody>
      </p:sp>
      <p:sp>
        <p:nvSpPr>
          <p:cNvPr id="202" name="Прямоугольник 201"/>
          <p:cNvSpPr/>
          <p:nvPr/>
        </p:nvSpPr>
        <p:spPr bwMode="auto">
          <a:xfrm>
            <a:off x="7503547" y="1578086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9751/26198</a:t>
            </a:r>
          </a:p>
        </p:txBody>
      </p:sp>
      <p:sp>
        <p:nvSpPr>
          <p:cNvPr id="203" name="Прямоугольник 202"/>
          <p:cNvSpPr/>
          <p:nvPr/>
        </p:nvSpPr>
        <p:spPr bwMode="auto">
          <a:xfrm>
            <a:off x="7345726" y="2261574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5476/18311</a:t>
            </a:r>
          </a:p>
        </p:txBody>
      </p:sp>
      <p:sp>
        <p:nvSpPr>
          <p:cNvPr id="204" name="Прямоугольник 203"/>
          <p:cNvSpPr/>
          <p:nvPr/>
        </p:nvSpPr>
        <p:spPr bwMode="auto">
          <a:xfrm>
            <a:off x="6078843" y="2689565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9837/19705</a:t>
            </a:r>
          </a:p>
        </p:txBody>
      </p:sp>
      <p:sp>
        <p:nvSpPr>
          <p:cNvPr id="205" name="Прямоугольник 204"/>
          <p:cNvSpPr/>
          <p:nvPr/>
        </p:nvSpPr>
        <p:spPr bwMode="auto">
          <a:xfrm>
            <a:off x="6870371" y="2880665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6580/30378</a:t>
            </a:r>
          </a:p>
        </p:txBody>
      </p:sp>
      <p:sp>
        <p:nvSpPr>
          <p:cNvPr id="206" name="Прямоугольник 205"/>
          <p:cNvSpPr/>
          <p:nvPr/>
        </p:nvSpPr>
        <p:spPr bwMode="auto">
          <a:xfrm>
            <a:off x="7886463" y="2950093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7713/12184</a:t>
            </a:r>
          </a:p>
        </p:txBody>
      </p:sp>
      <p:sp>
        <p:nvSpPr>
          <p:cNvPr id="207" name="Прямоугольник 206"/>
          <p:cNvSpPr/>
          <p:nvPr/>
        </p:nvSpPr>
        <p:spPr bwMode="auto">
          <a:xfrm>
            <a:off x="5738907" y="3231482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11764/34323</a:t>
            </a:r>
          </a:p>
        </p:txBody>
      </p:sp>
      <p:sp>
        <p:nvSpPr>
          <p:cNvPr id="208" name="Прямоугольник 207"/>
          <p:cNvSpPr/>
          <p:nvPr/>
        </p:nvSpPr>
        <p:spPr bwMode="auto">
          <a:xfrm>
            <a:off x="5976989" y="3577340"/>
            <a:ext cx="642087" cy="117172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209" name="Прямоугольник 208"/>
          <p:cNvSpPr/>
          <p:nvPr/>
        </p:nvSpPr>
        <p:spPr bwMode="auto">
          <a:xfrm>
            <a:off x="6031456" y="3934091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5735/10086</a:t>
            </a:r>
          </a:p>
        </p:txBody>
      </p:sp>
      <p:sp>
        <p:nvSpPr>
          <p:cNvPr id="210" name="Прямоугольник 209"/>
          <p:cNvSpPr/>
          <p:nvPr/>
        </p:nvSpPr>
        <p:spPr bwMode="auto">
          <a:xfrm>
            <a:off x="7280534" y="3504899"/>
            <a:ext cx="590743" cy="128066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anchor="ctr"/>
          <a:lstStyle/>
          <a:p>
            <a:pPr algn="ctr"/>
            <a:r>
              <a:rPr lang="ru-RU" sz="6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8276/12440</a:t>
            </a:r>
          </a:p>
        </p:txBody>
      </p:sp>
      <p:grpSp>
        <p:nvGrpSpPr>
          <p:cNvPr id="93" name="Группа 226"/>
          <p:cNvGrpSpPr>
            <a:grpSpLocks/>
          </p:cNvGrpSpPr>
          <p:nvPr/>
        </p:nvGrpSpPr>
        <p:grpSpPr bwMode="auto">
          <a:xfrm>
            <a:off x="6647903" y="3387146"/>
            <a:ext cx="2736850" cy="1764747"/>
            <a:chOff x="9218009" y="5175949"/>
            <a:chExt cx="3158958" cy="1551186"/>
          </a:xfrm>
        </p:grpSpPr>
        <p:sp>
          <p:nvSpPr>
            <p:cNvPr id="94" name="Text Box 97"/>
            <p:cNvSpPr txBox="1">
              <a:spLocks noChangeArrowheads="1"/>
            </p:cNvSpPr>
            <p:nvPr/>
          </p:nvSpPr>
          <p:spPr bwMode="auto">
            <a:xfrm>
              <a:off x="9669657" y="6492363"/>
              <a:ext cx="2571028" cy="2347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42587" tIns="71296" rIns="142587" bIns="71296">
              <a:spAutoFit/>
            </a:bodyPr>
            <a:lstStyle>
              <a:lvl1pPr defTabSz="1900238" eaLnBrk="0" hangingPunct="0">
                <a:lnSpc>
                  <a:spcPct val="90000"/>
                </a:lnSpc>
                <a:spcBef>
                  <a:spcPts val="1163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3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 defTabSz="1900238" eaLnBrk="0" hangingPunct="0">
                <a:lnSpc>
                  <a:spcPct val="90000"/>
                </a:lnSpc>
                <a:spcBef>
                  <a:spcPts val="575"/>
                </a:spcBef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1900238" eaLnBrk="0" fontAlgn="base" hangingPunct="0">
                <a:lnSpc>
                  <a:spcPct val="90000"/>
                </a:lnSpc>
                <a:spcBef>
                  <a:spcPts val="575"/>
                </a:spcBef>
                <a:spcAft>
                  <a:spcPct val="0"/>
                </a:spcAft>
                <a:buFont typeface="Arial" charset="0"/>
                <a:buChar char="•"/>
                <a:defRPr sz="22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endParaRPr lang="ru-RU" altLang="ru-RU" sz="800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grpSp>
          <p:nvGrpSpPr>
            <p:cNvPr id="95" name="Группа 111"/>
            <p:cNvGrpSpPr>
              <a:grpSpLocks/>
            </p:cNvGrpSpPr>
            <p:nvPr/>
          </p:nvGrpSpPr>
          <p:grpSpPr bwMode="auto">
            <a:xfrm>
              <a:off x="9218009" y="5175949"/>
              <a:ext cx="3158958" cy="1537606"/>
              <a:chOff x="12551218" y="5768392"/>
              <a:chExt cx="2531396" cy="1045322"/>
            </a:xfrm>
          </p:grpSpPr>
          <p:sp>
            <p:nvSpPr>
              <p:cNvPr id="96" name="Text Box 97"/>
              <p:cNvSpPr txBox="1">
                <a:spLocks noChangeArrowheads="1"/>
              </p:cNvSpPr>
              <p:nvPr/>
            </p:nvSpPr>
            <p:spPr bwMode="auto">
              <a:xfrm>
                <a:off x="12922704" y="6078596"/>
                <a:ext cx="1547617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порывы ветра</a:t>
                </a:r>
              </a:p>
            </p:txBody>
          </p:sp>
          <p:sp>
            <p:nvSpPr>
              <p:cNvPr id="97" name="Rectangle 93"/>
              <p:cNvSpPr>
                <a:spLocks noChangeArrowheads="1"/>
              </p:cNvSpPr>
              <p:nvPr/>
            </p:nvSpPr>
            <p:spPr bwMode="auto">
              <a:xfrm>
                <a:off x="12568838" y="5768393"/>
                <a:ext cx="2290590" cy="1045321"/>
              </a:xfrm>
              <a:prstGeom prst="rect">
                <a:avLst/>
              </a:prstGeom>
              <a:solidFill>
                <a:sysClr val="window" lastClr="FFFFFF"/>
              </a:solidFill>
              <a:ln w="19050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  <a:extLst/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704389">
                  <a:defRPr/>
                </a:pPr>
                <a:endParaRPr lang="ru-RU" altLang="ru-RU" sz="700" kern="0" dirty="0">
                  <a:solidFill>
                    <a:srgbClr val="000000"/>
                  </a:solidFill>
                  <a:latin typeface="Calibri" panose="020F0502020204030204" pitchFamily="34" charset="0"/>
                  <a:cs typeface="Arial" pitchFamily="34" charset="0"/>
                </a:endParaRPr>
              </a:p>
            </p:txBody>
          </p:sp>
          <p:sp>
            <p:nvSpPr>
              <p:cNvPr id="98" name="Text Box 97"/>
              <p:cNvSpPr txBox="1">
                <a:spLocks noChangeArrowheads="1"/>
              </p:cNvSpPr>
              <p:nvPr/>
            </p:nvSpPr>
            <p:spPr bwMode="auto">
              <a:xfrm>
                <a:off x="13009336" y="5882228"/>
                <a:ext cx="2073278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район с 4 или 5 классом пожарной опасности</a:t>
                </a:r>
              </a:p>
            </p:txBody>
          </p:sp>
          <p:sp>
            <p:nvSpPr>
              <p:cNvPr id="99" name="Text Box 97"/>
              <p:cNvSpPr txBox="1">
                <a:spLocks noChangeArrowheads="1"/>
              </p:cNvSpPr>
              <p:nvPr/>
            </p:nvSpPr>
            <p:spPr bwMode="auto">
              <a:xfrm>
                <a:off x="13134030" y="5768392"/>
                <a:ext cx="1775208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kern="0" dirty="0">
                    <a:solidFill>
                      <a:srgbClr val="000000"/>
                    </a:solidFill>
                    <a:cs typeface="Arial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00" name="TextBox 10"/>
              <p:cNvSpPr txBox="1"/>
              <p:nvPr/>
            </p:nvSpPr>
            <p:spPr>
              <a:xfrm>
                <a:off x="12551218" y="6483206"/>
                <a:ext cx="697450" cy="119546"/>
              </a:xfrm>
              <a:prstGeom prst="rect">
                <a:avLst/>
              </a:prstGeom>
              <a:solidFill>
                <a:sysClr val="window" lastClr="FFFFFF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defTabSz="704389">
                  <a:defRPr/>
                </a:pPr>
                <a:r>
                  <a:rPr lang="ru-RU" kern="0" dirty="0" err="1" smtClean="0">
                    <a:solidFill>
                      <a:prstClr val="black"/>
                    </a:solidFill>
                  </a:rPr>
                  <a:t>Вольский</a:t>
                </a:r>
                <a:endParaRPr lang="ru-RU" kern="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1" name="Text Box 97"/>
              <p:cNvSpPr txBox="1">
                <a:spLocks noChangeArrowheads="1"/>
              </p:cNvSpPr>
              <p:nvPr/>
            </p:nvSpPr>
            <p:spPr bwMode="auto">
              <a:xfrm>
                <a:off x="12999057" y="6169489"/>
                <a:ext cx="1807511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</a:t>
                </a:r>
                <a:r>
                  <a:rPr lang="ru-RU" altLang="ru-RU" sz="700" b="0" dirty="0">
                    <a:solidFill>
                      <a:srgbClr val="000000"/>
                    </a:solidFill>
                    <a:cs typeface="Arial" pitchFamily="34" charset="0"/>
                  </a:rPr>
                  <a:t>количество осадков в мм за 24 ч</a:t>
                </a:r>
              </a:p>
            </p:txBody>
          </p:sp>
          <p:sp>
            <p:nvSpPr>
              <p:cNvPr id="102" name="TextBox 23"/>
              <p:cNvSpPr txBox="1"/>
              <p:nvPr/>
            </p:nvSpPr>
            <p:spPr>
              <a:xfrm>
                <a:off x="12635770" y="6181999"/>
                <a:ext cx="445209" cy="128742"/>
              </a:xfrm>
              <a:prstGeom prst="rect">
                <a:avLst/>
              </a:prstGeom>
              <a:solidFill>
                <a:srgbClr val="4F81BD">
                  <a:lumMod val="75000"/>
                </a:srgbClr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20</a:t>
                </a:r>
              </a:p>
            </p:txBody>
          </p:sp>
          <p:sp>
            <p:nvSpPr>
              <p:cNvPr id="103" name="Полилиния 102"/>
              <p:cNvSpPr/>
              <p:nvPr/>
            </p:nvSpPr>
            <p:spPr>
              <a:xfrm>
                <a:off x="12718607" y="5881517"/>
                <a:ext cx="324500" cy="142310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 w="25400" cap="flat" cmpd="sng" algn="ctr">
                <a:solidFill>
                  <a:srgbClr val="FF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defTabSz="704389">
                  <a:defRPr/>
                </a:pPr>
                <a:endParaRPr lang="ru-RU" sz="1100" kern="0" dirty="0">
                  <a:solidFill>
                    <a:prstClr val="white"/>
                  </a:solidFill>
                  <a:cs typeface="Arial" charset="0"/>
                </a:endParaRPr>
              </a:p>
            </p:txBody>
          </p:sp>
          <p:sp>
            <p:nvSpPr>
              <p:cNvPr id="104" name="TextBox 23"/>
              <p:cNvSpPr txBox="1"/>
              <p:nvPr/>
            </p:nvSpPr>
            <p:spPr>
              <a:xfrm>
                <a:off x="12654560" y="6311088"/>
                <a:ext cx="431769" cy="128742"/>
              </a:xfrm>
              <a:prstGeom prst="rect">
                <a:avLst/>
              </a:prstGeom>
              <a:solidFill>
                <a:srgbClr val="FF9900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3</a:t>
                </a:r>
              </a:p>
            </p:txBody>
          </p:sp>
          <p:sp>
            <p:nvSpPr>
              <p:cNvPr id="105" name="Text Box 97"/>
              <p:cNvSpPr txBox="1">
                <a:spLocks noChangeArrowheads="1"/>
              </p:cNvSpPr>
              <p:nvPr/>
            </p:nvSpPr>
            <p:spPr bwMode="auto">
              <a:xfrm>
                <a:off x="13017940" y="6311088"/>
                <a:ext cx="1182004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порывы ветра, м/с</a:t>
                </a:r>
              </a:p>
            </p:txBody>
          </p:sp>
          <p:sp>
            <p:nvSpPr>
              <p:cNvPr id="106" name="Text Box 97"/>
              <p:cNvSpPr txBox="1">
                <a:spLocks noChangeArrowheads="1"/>
              </p:cNvSpPr>
              <p:nvPr/>
            </p:nvSpPr>
            <p:spPr bwMode="auto">
              <a:xfrm>
                <a:off x="13053386" y="6470696"/>
                <a:ext cx="1963153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муниципальный район</a:t>
                </a:r>
              </a:p>
            </p:txBody>
          </p:sp>
          <p:sp>
            <p:nvSpPr>
              <p:cNvPr id="107" name="Прямоугольник 106"/>
              <p:cNvSpPr/>
              <p:nvPr/>
            </p:nvSpPr>
            <p:spPr>
              <a:xfrm>
                <a:off x="12681899" y="6655325"/>
                <a:ext cx="465364" cy="75727"/>
              </a:xfrm>
              <a:prstGeom prst="rect">
                <a:avLst/>
              </a:prstGeom>
              <a:solidFill>
                <a:srgbClr val="92D050"/>
              </a:solidFill>
              <a:ln w="12700" cap="flat" cmpd="sng" algn="ctr">
                <a:solidFill>
                  <a:sysClr val="windowText" lastClr="00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defTabSz="704389">
                  <a:defRPr/>
                </a:pPr>
                <a:r>
                  <a:rPr lang="ru-RU" sz="600" kern="0" dirty="0">
                    <a:solidFill>
                      <a:prstClr val="black"/>
                    </a:solidFill>
                    <a:latin typeface="Times New Roman" pitchFamily="18" charset="0"/>
                    <a:cs typeface="Times New Roman" panose="02020603050405020304" pitchFamily="18" charset="0"/>
                  </a:rPr>
                  <a:t>1600/148</a:t>
                </a:r>
              </a:p>
            </p:txBody>
          </p:sp>
          <p:sp>
            <p:nvSpPr>
              <p:cNvPr id="108" name="Text Box 97"/>
              <p:cNvSpPr txBox="1">
                <a:spLocks noChangeArrowheads="1"/>
              </p:cNvSpPr>
              <p:nvPr/>
            </p:nvSpPr>
            <p:spPr bwMode="auto">
              <a:xfrm>
                <a:off x="13204623" y="6612295"/>
                <a:ext cx="1870649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кол-во домов /население</a:t>
                </a:r>
              </a:p>
            </p:txBody>
          </p:sp>
          <p:sp>
            <p:nvSpPr>
              <p:cNvPr id="109" name="Text Box 97"/>
              <p:cNvSpPr txBox="1">
                <a:spLocks noChangeArrowheads="1"/>
              </p:cNvSpPr>
              <p:nvPr/>
            </p:nvSpPr>
            <p:spPr bwMode="auto">
              <a:xfrm>
                <a:off x="13017940" y="6052910"/>
                <a:ext cx="1745841" cy="141599"/>
              </a:xfrm>
              <a:prstGeom prst="rect">
                <a:avLst/>
              </a:prstGeom>
              <a:noFill/>
              <a:ln>
                <a:noFill/>
              </a:ln>
              <a:effectLst/>
              <a:extLst/>
            </p:spPr>
            <p:txBody>
              <a:bodyPr lIns="127985" tIns="63994" rIns="127985" bIns="63994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defTabSz="985767">
                  <a:defRPr/>
                </a:pPr>
                <a:r>
                  <a:rPr lang="ru-RU" altLang="ru-RU" sz="700" b="0" kern="0" dirty="0">
                    <a:solidFill>
                      <a:srgbClr val="000000"/>
                    </a:solidFill>
                    <a:cs typeface="Arial" pitchFamily="34" charset="0"/>
                  </a:rPr>
                  <a:t>- температура, С </a:t>
                </a:r>
              </a:p>
            </p:txBody>
          </p:sp>
          <p:sp>
            <p:nvSpPr>
              <p:cNvPr id="110" name="TextBox 23"/>
              <p:cNvSpPr txBox="1"/>
              <p:nvPr/>
            </p:nvSpPr>
            <p:spPr>
              <a:xfrm>
                <a:off x="12643679" y="6052910"/>
                <a:ext cx="445209" cy="128742"/>
              </a:xfrm>
              <a:prstGeom prst="rect">
                <a:avLst/>
              </a:prstGeom>
              <a:solidFill>
                <a:srgbClr val="C00000"/>
              </a:solidFill>
              <a:effectLst>
                <a:softEdge rad="63500"/>
              </a:effectLst>
            </p:spPr>
            <p:txBody>
              <a:bodyPr>
                <a:spAutoFit/>
              </a:bodyPr>
              <a:lstStyle>
                <a:defPPr>
                  <a:defRPr lang="ru-RU"/>
                </a:defPPr>
                <a:lvl1pPr algn="ctr">
                  <a:defRPr sz="1000" b="1"/>
                </a:lvl1pPr>
              </a:lstStyle>
              <a:p>
                <a:pPr defTabSz="704389">
                  <a:defRPr/>
                </a:pPr>
                <a:r>
                  <a:rPr lang="ru-RU" sz="800" kern="0" dirty="0">
                    <a:solidFill>
                      <a:prstClr val="black"/>
                    </a:solidFill>
                    <a:cs typeface="Arial" charset="0"/>
                  </a:rPr>
                  <a:t>20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1670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9550"/>
            <a:ext cx="9144000" cy="4689873"/>
          </a:xfrm>
          <a:prstGeom prst="rect">
            <a:avLst/>
          </a:prstGeom>
        </p:spPr>
      </p:pic>
      <p:sp>
        <p:nvSpPr>
          <p:cNvPr id="118" name="TextBox 10"/>
          <p:cNvSpPr txBox="1"/>
          <p:nvPr/>
        </p:nvSpPr>
        <p:spPr>
          <a:xfrm>
            <a:off x="5034678" y="2170959"/>
            <a:ext cx="699310" cy="22551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none" lIns="40457" tIns="20228" rIns="40457" bIns="20228">
            <a:spAutoFit/>
          </a:bodyPr>
          <a:lstStyle>
            <a:defPPr>
              <a:defRPr lang="ru-RU"/>
            </a:defPPr>
            <a:lvl1pPr algn="ctr">
              <a:defRPr sz="1200" b="1">
                <a:latin typeface="Times New Roman" pitchFamily="18" charset="0"/>
                <a:cs typeface="Times New Roman" pitchFamily="18" charset="0"/>
              </a:defRPr>
            </a:lvl1pPr>
          </a:lstStyle>
          <a:p>
            <a:pPr defTabSz="685800"/>
            <a:r>
              <a:rPr lang="ru-RU" dirty="0" smtClean="0">
                <a:solidFill>
                  <a:prstClr val="black"/>
                </a:solidFill>
              </a:rPr>
              <a:t>Атяшево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943" name="Прямоугольник 942"/>
          <p:cNvSpPr/>
          <p:nvPr/>
        </p:nvSpPr>
        <p:spPr bwMode="auto">
          <a:xfrm>
            <a:off x="6156177" y="2499742"/>
            <a:ext cx="2900686" cy="7469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txBody>
          <a:bodyPr wrap="square" lIns="53928" tIns="26969" rIns="53928" bIns="26969">
            <a:spAutoFit/>
          </a:bodyPr>
          <a:lstStyle/>
          <a:p>
            <a:pPr algn="ctr" defTabSz="685800"/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Прогнозируется </a:t>
            </a:r>
            <a:r>
              <a:rPr lang="ru-RU" sz="1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чрезвычайная </a:t>
            </a:r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пожарная опасность</a:t>
            </a:r>
          </a:p>
          <a:p>
            <a:pPr algn="ctr" defTabSz="685800"/>
            <a:r>
              <a:rPr lang="ru-RU" sz="15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(4 </a:t>
            </a:r>
            <a:r>
              <a:rPr lang="ru-RU" sz="15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класс)</a:t>
            </a:r>
          </a:p>
        </p:txBody>
      </p:sp>
      <p:sp>
        <p:nvSpPr>
          <p:cNvPr id="947" name="TextBox 23"/>
          <p:cNvSpPr txBox="1"/>
          <p:nvPr/>
        </p:nvSpPr>
        <p:spPr>
          <a:xfrm>
            <a:off x="4242983" y="1026832"/>
            <a:ext cx="411129" cy="276971"/>
          </a:xfrm>
          <a:prstGeom prst="rect">
            <a:avLst/>
          </a:prstGeom>
          <a:solidFill>
            <a:srgbClr val="C00000"/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 defTabSz="939233">
              <a:defRPr sz="700" b="1" kern="0">
                <a:solidFill>
                  <a:prstClr val="black"/>
                </a:solidFill>
                <a:latin typeface="Calibri"/>
              </a:defRPr>
            </a:lvl1pPr>
          </a:lstStyle>
          <a:p>
            <a:r>
              <a:rPr lang="ru-RU" sz="1200" dirty="0" smtClean="0"/>
              <a:t>23</a:t>
            </a:r>
            <a:endParaRPr lang="ru-RU" sz="1200" dirty="0"/>
          </a:p>
        </p:txBody>
      </p:sp>
      <p:sp>
        <p:nvSpPr>
          <p:cNvPr id="949" name="TextBox 23"/>
          <p:cNvSpPr txBox="1"/>
          <p:nvPr/>
        </p:nvSpPr>
        <p:spPr>
          <a:xfrm>
            <a:off x="3953988" y="1020002"/>
            <a:ext cx="391115" cy="276971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 defTabSz="685494"/>
            <a:r>
              <a:rPr lang="ru-RU" sz="1200" dirty="0">
                <a:solidFill>
                  <a:prstClr val="black"/>
                </a:solidFill>
              </a:rPr>
              <a:t>8</a:t>
            </a:r>
          </a:p>
        </p:txBody>
      </p:sp>
      <p:sp>
        <p:nvSpPr>
          <p:cNvPr id="950" name="TextBox 23"/>
          <p:cNvSpPr txBox="1"/>
          <p:nvPr/>
        </p:nvSpPr>
        <p:spPr>
          <a:xfrm>
            <a:off x="3644978" y="1020002"/>
            <a:ext cx="391115" cy="276971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lIns="91412" tIns="45706" rIns="91412" bIns="45706" rtlCol="0">
            <a:spAutoFit/>
          </a:bodyPr>
          <a:lstStyle>
            <a:defPPr>
              <a:defRPr lang="ru-RU"/>
            </a:defPPr>
            <a:lvl1pPr algn="ctr" defTabSz="939233">
              <a:defRPr sz="1100" b="1" kern="0">
                <a:solidFill>
                  <a:prstClr val="black"/>
                </a:solidFill>
                <a:latin typeface="Calibri"/>
              </a:defRPr>
            </a:lvl1pPr>
          </a:lstStyle>
          <a:p>
            <a:r>
              <a:rPr lang="ru-RU" sz="1200" dirty="0"/>
              <a:t>0</a:t>
            </a:r>
          </a:p>
        </p:txBody>
      </p:sp>
      <p:sp>
        <p:nvSpPr>
          <p:cNvPr id="951" name="Прямоугольник 950"/>
          <p:cNvSpPr/>
          <p:nvPr/>
        </p:nvSpPr>
        <p:spPr>
          <a:xfrm>
            <a:off x="81495" y="555527"/>
            <a:ext cx="2474282" cy="20460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9" tIns="34289" rIns="68559" bIns="34289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1061" name="Text Box 2"/>
          <p:cNvSpPr txBox="1">
            <a:spLocks noChangeArrowheads="1"/>
          </p:cNvSpPr>
          <p:nvPr/>
        </p:nvSpPr>
        <p:spPr bwMode="auto">
          <a:xfrm>
            <a:off x="1" y="-1"/>
            <a:ext cx="9153732" cy="475200"/>
          </a:xfrm>
          <a:prstGeom prst="rect">
            <a:avLst/>
          </a:prstGeom>
          <a:solidFill>
            <a:srgbClr val="204D8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8297" tIns="29153" rIns="58297" bIns="29153" anchor="ctr"/>
          <a:lstStyle>
            <a:defPPr>
              <a:defRPr lang="ru-RU"/>
            </a:defPPr>
            <a:lvl1pPr algn="ctr" defTabSz="778206" fontAlgn="base">
              <a:spcBef>
                <a:spcPct val="0"/>
              </a:spcBef>
              <a:spcAft>
                <a:spcPct val="0"/>
              </a:spcAft>
              <a:defRPr sz="140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89626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2pPr>
            <a:lvl3pPr marL="779252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3pPr>
            <a:lvl4pPr marL="1168878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4pPr>
            <a:lvl5pPr marL="1558503" defTabSz="779252" fontAlgn="base">
              <a:spcBef>
                <a:spcPct val="0"/>
              </a:spcBef>
              <a:spcAft>
                <a:spcPct val="0"/>
              </a:spcAft>
              <a:defRPr sz="1500">
                <a:solidFill>
                  <a:schemeClr val="lt1"/>
                </a:solidFill>
              </a:defRPr>
            </a:lvl5pPr>
            <a:lvl6pPr marL="1948129" defTabSz="779252">
              <a:defRPr sz="1500">
                <a:solidFill>
                  <a:schemeClr val="lt1"/>
                </a:solidFill>
              </a:defRPr>
            </a:lvl6pPr>
            <a:lvl7pPr marL="2337755" defTabSz="779252">
              <a:defRPr sz="1500">
                <a:solidFill>
                  <a:schemeClr val="lt1"/>
                </a:solidFill>
              </a:defRPr>
            </a:lvl7pPr>
            <a:lvl8pPr marL="2727381" defTabSz="779252">
              <a:defRPr sz="1500">
                <a:solidFill>
                  <a:schemeClr val="lt1"/>
                </a:solidFill>
              </a:defRPr>
            </a:lvl8pPr>
            <a:lvl9pPr marL="3117007" defTabSz="779252">
              <a:defRPr sz="1500"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ИНФОРМАЦИОННЫЕ МАТЕРИАЛЫ ПО КЛАССАМ ПОЖАРНОЙ ОПАСНОСТИ НА </a:t>
            </a:r>
          </a:p>
          <a:p>
            <a:r>
              <a:rPr lang="ru-RU" dirty="0"/>
              <a:t>ТЕРРИТОРИИ </a:t>
            </a:r>
            <a:r>
              <a:rPr lang="ru-RU" dirty="0" smtClean="0"/>
              <a:t>РЕСПУБЛИКИ МОРДОВИЯ </a:t>
            </a:r>
            <a:r>
              <a:rPr lang="ru-RU" dirty="0"/>
              <a:t>(РИСК ПРИРОДНЫХ ПОЖАРОВ </a:t>
            </a:r>
            <a:r>
              <a:rPr lang="ru-RU"/>
              <a:t>НА </a:t>
            </a:r>
            <a:r>
              <a:rPr lang="ru-RU" smtClean="0"/>
              <a:t>23.05.2021</a:t>
            </a:r>
            <a:r>
              <a:rPr lang="ru-RU" dirty="0" smtClean="0"/>
              <a:t>)</a:t>
            </a:r>
            <a:endParaRPr lang="ru-RU" dirty="0"/>
          </a:p>
        </p:txBody>
      </p:sp>
      <p:grpSp>
        <p:nvGrpSpPr>
          <p:cNvPr id="341" name="Группа 629"/>
          <p:cNvGrpSpPr>
            <a:grpSpLocks/>
          </p:cNvGrpSpPr>
          <p:nvPr/>
        </p:nvGrpSpPr>
        <p:grpSpPr bwMode="auto">
          <a:xfrm>
            <a:off x="4107450" y="2569868"/>
            <a:ext cx="248527" cy="196143"/>
            <a:chOff x="142483" y="3760971"/>
            <a:chExt cx="346075" cy="386605"/>
          </a:xfrm>
        </p:grpSpPr>
        <p:sp>
          <p:nvSpPr>
            <p:cNvPr id="342" name="Line 281"/>
            <p:cNvSpPr>
              <a:spLocks noChangeShapeType="1"/>
            </p:cNvSpPr>
            <p:nvPr/>
          </p:nvSpPr>
          <p:spPr bwMode="auto">
            <a:xfrm>
              <a:off x="204204" y="3847389"/>
              <a:ext cx="0" cy="30018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718727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defRPr/>
              </a:pPr>
              <a:endParaRPr lang="ru-RU" sz="5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endParaRPr>
            </a:p>
          </p:txBody>
        </p:sp>
        <p:sp>
          <p:nvSpPr>
            <p:cNvPr id="343" name="Freeform 285"/>
            <p:cNvSpPr>
              <a:spLocks/>
            </p:cNvSpPr>
            <p:nvPr/>
          </p:nvSpPr>
          <p:spPr bwMode="auto">
            <a:xfrm>
              <a:off x="197590" y="3795084"/>
              <a:ext cx="271130" cy="227415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718727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5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</a:endParaRPr>
            </a:p>
          </p:txBody>
        </p:sp>
        <p:sp>
          <p:nvSpPr>
            <p:cNvPr id="34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87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577724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ru-RU" sz="2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endParaRPr>
            </a:p>
          </p:txBody>
        </p:sp>
      </p:grpSp>
      <p:sp>
        <p:nvSpPr>
          <p:cNvPr id="55" name="Rectangle 93"/>
          <p:cNvSpPr>
            <a:spLocks noChangeArrowheads="1"/>
          </p:cNvSpPr>
          <p:nvPr/>
        </p:nvSpPr>
        <p:spPr bwMode="auto">
          <a:xfrm>
            <a:off x="7375515" y="3458325"/>
            <a:ext cx="1751911" cy="168448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8571" tIns="34289" rIns="68571" bIns="34289" anchor="ctr"/>
          <a:lstStyle>
            <a:lvl1pPr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652"/>
            <a:endParaRPr lang="ru-RU" altLang="ru-RU" sz="700">
              <a:solidFill>
                <a:srgbClr val="000000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56" name="Text Box 97"/>
          <p:cNvSpPr txBox="1">
            <a:spLocks noChangeArrowheads="1"/>
          </p:cNvSpPr>
          <p:nvPr/>
        </p:nvSpPr>
        <p:spPr bwMode="auto">
          <a:xfrm>
            <a:off x="7669276" y="3435847"/>
            <a:ext cx="1205696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i="1" dirty="0">
                <a:solidFill>
                  <a:srgbClr val="000000"/>
                </a:solidFill>
                <a:cs typeface="Arial" panose="020B0604020202020204" pitchFamily="34" charset="0"/>
              </a:rPr>
              <a:t>Условные обозначения</a:t>
            </a:r>
          </a:p>
        </p:txBody>
      </p:sp>
      <p:grpSp>
        <p:nvGrpSpPr>
          <p:cNvPr id="57" name="Группа 629"/>
          <p:cNvGrpSpPr>
            <a:grpSpLocks/>
          </p:cNvGrpSpPr>
          <p:nvPr/>
        </p:nvGrpSpPr>
        <p:grpSpPr bwMode="auto">
          <a:xfrm>
            <a:off x="7459189" y="3592903"/>
            <a:ext cx="249072" cy="202424"/>
            <a:chOff x="142483" y="3760971"/>
            <a:chExt cx="346075" cy="386605"/>
          </a:xfrm>
        </p:grpSpPr>
        <p:sp>
          <p:nvSpPr>
            <p:cNvPr id="58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958566">
                <a:buClr>
                  <a:srgbClr val="000000"/>
                </a:buClr>
                <a:buSzPct val="100000"/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59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958566">
                <a:defRPr/>
              </a:pPr>
              <a:endParaRPr lang="ru-RU" sz="6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60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811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51911" tIns="75956" rIns="151911" bIns="75956">
              <a:spAutoFit/>
            </a:bodyPr>
            <a:lstStyle/>
            <a:p>
              <a:pPr algn="ctr" defTabSz="770522">
                <a:defRPr/>
              </a:pPr>
              <a:endParaRPr lang="ru-RU" sz="3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/>
              </a:endParaRPr>
            </a:p>
          </p:txBody>
        </p:sp>
      </p:grpSp>
      <p:sp>
        <p:nvSpPr>
          <p:cNvPr id="61" name="Text Box 97"/>
          <p:cNvSpPr txBox="1">
            <a:spLocks noChangeArrowheads="1"/>
          </p:cNvSpPr>
          <p:nvPr/>
        </p:nvSpPr>
        <p:spPr bwMode="auto">
          <a:xfrm>
            <a:off x="7661319" y="3568429"/>
            <a:ext cx="1373502" cy="312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7440553" y="4708651"/>
            <a:ext cx="277748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 Box 97"/>
          <p:cNvSpPr txBox="1">
            <a:spLocks noChangeArrowheads="1"/>
          </p:cNvSpPr>
          <p:nvPr/>
        </p:nvSpPr>
        <p:spPr bwMode="auto">
          <a:xfrm>
            <a:off x="7709339" y="4616219"/>
            <a:ext cx="1418087" cy="188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80199" tIns="40101" rIns="80199" bIns="40101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801723">
              <a:defRPr/>
            </a:pPr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линии электропередач 110 кВт</a:t>
            </a:r>
          </a:p>
        </p:txBody>
      </p:sp>
      <p:grpSp>
        <p:nvGrpSpPr>
          <p:cNvPr id="64" name="Group 316"/>
          <p:cNvGrpSpPr>
            <a:grpSpLocks/>
          </p:cNvGrpSpPr>
          <p:nvPr/>
        </p:nvGrpSpPr>
        <p:grpSpPr bwMode="auto">
          <a:xfrm>
            <a:off x="7486859" y="3855276"/>
            <a:ext cx="163469" cy="127788"/>
            <a:chOff x="4727" y="2506"/>
            <a:chExt cx="706" cy="1172"/>
          </a:xfrm>
        </p:grpSpPr>
        <p:sp>
          <p:nvSpPr>
            <p:cNvPr id="65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6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7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8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69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0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1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2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3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4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5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6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7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8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79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0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1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2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3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4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5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6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7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8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89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0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1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2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3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4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5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6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7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8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99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0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1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2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3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4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5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6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7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8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09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0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1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2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3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4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5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6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7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1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2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3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  <p:sp>
          <p:nvSpPr>
            <p:cNvPr id="14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defTabSz="685800"/>
              <a:endParaRPr lang="ru-RU">
                <a:solidFill>
                  <a:prstClr val="black"/>
                </a:solidFill>
              </a:endParaRPr>
            </a:p>
          </p:txBody>
        </p:sp>
      </p:grpSp>
      <p:sp>
        <p:nvSpPr>
          <p:cNvPr id="144" name="Text Box 97"/>
          <p:cNvSpPr txBox="1">
            <a:spLocks noChangeArrowheads="1"/>
          </p:cNvSpPr>
          <p:nvPr/>
        </p:nvSpPr>
        <p:spPr bwMode="auto">
          <a:xfrm>
            <a:off x="7635766" y="3823834"/>
            <a:ext cx="1352184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145" name="Группа 119"/>
          <p:cNvGrpSpPr>
            <a:grpSpLocks/>
          </p:cNvGrpSpPr>
          <p:nvPr/>
        </p:nvGrpSpPr>
        <p:grpSpPr bwMode="auto">
          <a:xfrm>
            <a:off x="7483658" y="4021786"/>
            <a:ext cx="177245" cy="141967"/>
            <a:chOff x="214313" y="8958263"/>
            <a:chExt cx="642937" cy="500062"/>
          </a:xfrm>
        </p:grpSpPr>
        <p:sp>
          <p:nvSpPr>
            <p:cNvPr id="14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792"/>
              <a:endParaRPr lang="ru-RU" sz="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4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957792"/>
              <a:endParaRPr lang="ru-RU" sz="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148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14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50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151" name="Text Box 97"/>
          <p:cNvSpPr txBox="1">
            <a:spLocks noChangeArrowheads="1"/>
          </p:cNvSpPr>
          <p:nvPr/>
        </p:nvSpPr>
        <p:spPr bwMode="auto">
          <a:xfrm>
            <a:off x="7646965" y="3998308"/>
            <a:ext cx="1373502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7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pic>
        <p:nvPicPr>
          <p:cNvPr id="15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4144" y="4942815"/>
            <a:ext cx="166669" cy="171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3" name="Text Box 97"/>
          <p:cNvSpPr txBox="1">
            <a:spLocks noChangeArrowheads="1"/>
          </p:cNvSpPr>
          <p:nvPr/>
        </p:nvSpPr>
        <p:spPr bwMode="auto">
          <a:xfrm>
            <a:off x="7709336" y="4938176"/>
            <a:ext cx="1373502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7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химически опасный объект</a:t>
            </a:r>
          </a:p>
        </p:txBody>
      </p:sp>
      <p:pic>
        <p:nvPicPr>
          <p:cNvPr id="154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2" t="40992" r="94372" b="53233"/>
          <a:stretch/>
        </p:blipFill>
        <p:spPr bwMode="auto">
          <a:xfrm>
            <a:off x="7462060" y="4757422"/>
            <a:ext cx="159342" cy="16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5" name="Text Box 97"/>
          <p:cNvSpPr txBox="1">
            <a:spLocks noChangeArrowheads="1"/>
          </p:cNvSpPr>
          <p:nvPr/>
        </p:nvSpPr>
        <p:spPr bwMode="auto">
          <a:xfrm>
            <a:off x="7659267" y="4757422"/>
            <a:ext cx="1494466" cy="20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5972" tIns="47989" rIns="95972" bIns="47989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altLang="ru-RU" sz="700" dirty="0">
                <a:solidFill>
                  <a:srgbClr val="000000"/>
                </a:solidFill>
                <a:cs typeface="Arial" panose="020B0604020202020204" pitchFamily="34" charset="0"/>
              </a:rPr>
              <a:t> 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</a:t>
            </a:r>
            <a:r>
              <a:rPr lang="ru-RU" altLang="ru-RU" sz="700" dirty="0" err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пожаровзрывоопасный</a:t>
            </a:r>
            <a:r>
              <a:rPr lang="ru-RU" altLang="ru-RU" sz="700" dirty="0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объект</a:t>
            </a:r>
          </a:p>
        </p:txBody>
      </p:sp>
      <p:grpSp>
        <p:nvGrpSpPr>
          <p:cNvPr id="156" name="Группа 155"/>
          <p:cNvGrpSpPr/>
          <p:nvPr/>
        </p:nvGrpSpPr>
        <p:grpSpPr>
          <a:xfrm>
            <a:off x="7390385" y="4163754"/>
            <a:ext cx="1753617" cy="550277"/>
            <a:chOff x="6338902" y="3733352"/>
            <a:chExt cx="3062478" cy="827647"/>
          </a:xfrm>
        </p:grpSpPr>
        <p:sp>
          <p:nvSpPr>
            <p:cNvPr id="157" name="Text Box 97"/>
            <p:cNvSpPr txBox="1">
              <a:spLocks noChangeArrowheads="1"/>
            </p:cNvSpPr>
            <p:nvPr/>
          </p:nvSpPr>
          <p:spPr bwMode="auto">
            <a:xfrm>
              <a:off x="7037357" y="3977280"/>
              <a:ext cx="2364023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</a:t>
              </a:r>
              <a:r>
                <a:rPr lang="ru-RU" altLang="ru-RU" sz="7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количество осадков</a:t>
              </a:r>
            </a:p>
          </p:txBody>
        </p:sp>
        <p:sp>
          <p:nvSpPr>
            <p:cNvPr id="158" name="TextBox 23"/>
            <p:cNvSpPr txBox="1"/>
            <p:nvPr/>
          </p:nvSpPr>
          <p:spPr>
            <a:xfrm>
              <a:off x="6338902" y="3995312"/>
              <a:ext cx="555580" cy="300894"/>
            </a:xfrm>
            <a:prstGeom prst="rect">
              <a:avLst/>
            </a:prstGeom>
            <a:solidFill>
              <a:srgbClr val="4F81BD">
                <a:lumMod val="75000"/>
              </a:srgb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20</a:t>
              </a:r>
            </a:p>
          </p:txBody>
        </p:sp>
        <p:sp>
          <p:nvSpPr>
            <p:cNvPr id="159" name="TextBox 23"/>
            <p:cNvSpPr txBox="1"/>
            <p:nvPr/>
          </p:nvSpPr>
          <p:spPr>
            <a:xfrm>
              <a:off x="6362351" y="4220073"/>
              <a:ext cx="538808" cy="300894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3</a:t>
              </a:r>
            </a:p>
          </p:txBody>
        </p:sp>
        <p:sp>
          <p:nvSpPr>
            <p:cNvPr id="160" name="Text Box 97"/>
            <p:cNvSpPr txBox="1">
              <a:spLocks noChangeArrowheads="1"/>
            </p:cNvSpPr>
            <p:nvPr/>
          </p:nvSpPr>
          <p:spPr bwMode="auto">
            <a:xfrm>
              <a:off x="7037357" y="4204598"/>
              <a:ext cx="2200007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314356"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м/с</a:t>
              </a:r>
            </a:p>
          </p:txBody>
        </p:sp>
        <p:sp>
          <p:nvSpPr>
            <p:cNvPr id="161" name="Text Box 97"/>
            <p:cNvSpPr txBox="1">
              <a:spLocks noChangeArrowheads="1"/>
            </p:cNvSpPr>
            <p:nvPr/>
          </p:nvSpPr>
          <p:spPr bwMode="auto">
            <a:xfrm>
              <a:off x="7031009" y="3733352"/>
              <a:ext cx="2179708" cy="35640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314356">
                <a:defRPr/>
              </a:pPr>
              <a:r>
                <a:rPr lang="ru-RU" altLang="ru-RU" sz="700" b="0" kern="0" dirty="0">
                  <a:solidFill>
                    <a:srgbClr val="000000"/>
                  </a:solidFill>
                  <a:cs typeface="Arial" panose="020B0604020202020204" pitchFamily="34" charset="0"/>
                </a:rPr>
                <a:t>- температура, град С </a:t>
              </a:r>
            </a:p>
          </p:txBody>
        </p:sp>
        <p:sp>
          <p:nvSpPr>
            <p:cNvPr id="162" name="TextBox 23"/>
            <p:cNvSpPr txBox="1"/>
            <p:nvPr/>
          </p:nvSpPr>
          <p:spPr>
            <a:xfrm>
              <a:off x="6348773" y="3738685"/>
              <a:ext cx="555580" cy="300894"/>
            </a:xfrm>
            <a:prstGeom prst="rect">
              <a:avLst/>
            </a:prstGeom>
            <a:solidFill>
              <a:srgbClr val="C000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 defTabSz="939185">
                <a:defRPr/>
              </a:pPr>
              <a:r>
                <a:rPr lang="ru-RU" sz="700" kern="0" dirty="0">
                  <a:solidFill>
                    <a:prstClr val="black"/>
                  </a:solidFill>
                </a:rPr>
                <a:t>20</a:t>
              </a:r>
            </a:p>
          </p:txBody>
        </p:sp>
      </p:grpSp>
      <p:pic>
        <p:nvPicPr>
          <p:cNvPr id="3" name="Атяшево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6913" y="750941"/>
            <a:ext cx="2478864" cy="1862771"/>
          </a:xfrm>
          <a:prstGeom prst="rect">
            <a:avLst/>
          </a:prstGeom>
        </p:spPr>
      </p:pic>
      <p:pic>
        <p:nvPicPr>
          <p:cNvPr id="163" name="Рисунок 162" descr="Вырезка экрана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487" y="748309"/>
            <a:ext cx="2171376" cy="1518577"/>
          </a:xfrm>
          <a:prstGeom prst="rect">
            <a:avLst/>
          </a:prstGeom>
        </p:spPr>
      </p:pic>
      <p:pic>
        <p:nvPicPr>
          <p:cNvPr id="944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15" t="1389" b="1809"/>
          <a:stretch/>
        </p:blipFill>
        <p:spPr bwMode="auto">
          <a:xfrm>
            <a:off x="8922097" y="860010"/>
            <a:ext cx="128000" cy="1423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48" name="TextBox 947"/>
          <p:cNvSpPr txBox="1"/>
          <p:nvPr/>
        </p:nvSpPr>
        <p:spPr>
          <a:xfrm>
            <a:off x="6852267" y="566082"/>
            <a:ext cx="2182573" cy="26156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875" tIns="60937" rIns="121875" bIns="6093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порывов ветра на 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23.05.2021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4" name="Объект 3" descr="Вырезка экрана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99" y="3201091"/>
            <a:ext cx="2405250" cy="1799070"/>
          </a:xfrm>
          <a:prstGeom prst="rect">
            <a:avLst/>
          </a:prstGeom>
        </p:spPr>
      </p:pic>
      <p:pic>
        <p:nvPicPr>
          <p:cNvPr id="1234" name="Picture 3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33206" y="3579863"/>
            <a:ext cx="122571" cy="1449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41" name="TextBox 940"/>
          <p:cNvSpPr txBox="1"/>
          <p:nvPr/>
        </p:nvSpPr>
        <p:spPr>
          <a:xfrm>
            <a:off x="94816" y="3030225"/>
            <a:ext cx="2532969" cy="26156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121875" tIns="60937" rIns="121875" bIns="60937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температуры </a:t>
            </a:r>
            <a:r>
              <a:rPr lang="ru-RU" sz="9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 </a:t>
            </a:r>
            <a:r>
              <a:rPr lang="ru-RU" sz="900" b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23.05.2021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832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2051</TotalTime>
  <Words>282</Words>
  <Application>Microsoft Office PowerPoint</Application>
  <PresentationFormat>Экран (16:9)</PresentationFormat>
  <Paragraphs>154</Paragraphs>
  <Slides>2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1_Тема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ods</dc:creator>
  <cp:lastModifiedBy>АРМ7</cp:lastModifiedBy>
  <cp:revision>291</cp:revision>
  <dcterms:created xsi:type="dcterms:W3CDTF">2019-01-03T14:00:42Z</dcterms:created>
  <dcterms:modified xsi:type="dcterms:W3CDTF">2021-05-22T08:40:42Z</dcterms:modified>
</cp:coreProperties>
</file>