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12.05.2021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12.05.2021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12.05.2021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13.05.2021)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Л.Р.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13.05.2021)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</a:t>
                </a:r>
                <a:r>
                  <a:rPr lang="ru-RU" sz="506" dirty="0" smtClean="0">
                    <a:solidFill>
                      <a:prstClr val="black"/>
                    </a:solidFill>
                  </a:rPr>
                  <a:t>Саранск   </a:t>
                </a:r>
                <a:endParaRPr lang="ru-RU" sz="506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26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Л.Р.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13.05.2021)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</a:t>
                </a:r>
                <a:r>
                  <a:rPr lang="ru-RU" sz="506" dirty="0" smtClean="0">
                    <a:solidFill>
                      <a:prstClr val="black"/>
                    </a:solidFill>
                  </a:rPr>
                  <a:t>Рузаевка   </a:t>
                </a:r>
                <a:endParaRPr lang="ru-RU" sz="506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26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Л.Р.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552207</TotalTime>
  <Words>343</Words>
  <Application>Microsoft Office PowerPoint</Application>
  <PresentationFormat>Произвольный</PresentationFormat>
  <Paragraphs>97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24486</cp:revision>
  <cp:lastPrinted>2019-02-25T12:02:24Z</cp:lastPrinted>
  <dcterms:created xsi:type="dcterms:W3CDTF">2014-09-08T13:21:12Z</dcterms:created>
  <dcterms:modified xsi:type="dcterms:W3CDTF">2021-05-12T10:08:27Z</dcterms:modified>
</cp:coreProperties>
</file>