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11.05.2021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11.05.2021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12.05.2021</a:t>
            </a:r>
            <a:r>
              <a:rPr lang="ru-RU" sz="900" dirty="0" smtClean="0">
                <a:solidFill>
                  <a:prstClr val="white"/>
                </a:solidFill>
              </a:rPr>
              <a:t>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12:30 11.05.2021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12.05.2021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26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5" name="TextBox 144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12:30 11.05.2021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12.05.2021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26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0" name="TextBox 129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12:30 11.05.2021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552197</TotalTime>
  <Words>345</Words>
  <Application>Microsoft Office PowerPoint</Application>
  <PresentationFormat>Произвольный</PresentationFormat>
  <Paragraphs>98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24483</cp:revision>
  <cp:lastPrinted>2019-02-25T12:02:24Z</cp:lastPrinted>
  <dcterms:created xsi:type="dcterms:W3CDTF">2014-09-08T13:21:12Z</dcterms:created>
  <dcterms:modified xsi:type="dcterms:W3CDTF">2021-05-11T08:26:44Z</dcterms:modified>
</cp:coreProperties>
</file>