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03.05.2021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03.05.2021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03.05.2021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03.05.2021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03</a:t>
            </a:r>
            <a:r>
              <a:rPr lang="ru-RU" sz="900" dirty="0" smtClean="0">
                <a:solidFill>
                  <a:prstClr val="white"/>
                </a:solidFill>
              </a:rPr>
              <a:t>.05.2021)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:45 03.05.2021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03</a:t>
            </a:r>
            <a:r>
              <a:rPr lang="ru-RU" sz="900" dirty="0" smtClean="0"/>
              <a:t>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:45 03.05.2021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03</a:t>
            </a:r>
            <a:r>
              <a:rPr lang="ru-RU" sz="900" dirty="0" smtClean="0"/>
              <a:t>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:45 03.05.2021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552195</TotalTime>
  <Words>345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24481</cp:revision>
  <cp:lastPrinted>2019-02-25T12:02:24Z</cp:lastPrinted>
  <dcterms:created xsi:type="dcterms:W3CDTF">2014-09-08T13:21:12Z</dcterms:created>
  <dcterms:modified xsi:type="dcterms:W3CDTF">2021-05-03T06:37:54Z</dcterms:modified>
</cp:coreProperties>
</file>