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02.05.2021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02.05.2021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02.05.2021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03.05.2021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.Е.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03.05.2021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М.Е.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03.05.2021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М.Е.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552189</TotalTime>
  <Words>347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24478</cp:revision>
  <cp:lastPrinted>2019-02-25T12:02:24Z</cp:lastPrinted>
  <dcterms:created xsi:type="dcterms:W3CDTF">2014-09-08T13:21:12Z</dcterms:created>
  <dcterms:modified xsi:type="dcterms:W3CDTF">2021-05-02T08:36:48Z</dcterms:modified>
</cp:coreProperties>
</file>