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5" r:id="rId2"/>
    <p:sldId id="8436" r:id="rId3"/>
    <p:sldId id="8437" r:id="rId4"/>
  </p:sldIdLst>
  <p:sldSz cx="10333038" cy="8208963"/>
  <p:notesSz cx="9931400" cy="6870700"/>
  <p:defaultTextStyle>
    <a:defPPr>
      <a:defRPr lang="ru-RU"/>
    </a:defPPr>
    <a:lvl1pPr marL="0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1pPr>
    <a:lvl2pPr marL="529746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2pPr>
    <a:lvl3pPr marL="1059492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3pPr>
    <a:lvl4pPr marL="1589239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4pPr>
    <a:lvl5pPr marL="2118985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5pPr>
    <a:lvl6pPr marL="2648731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6pPr>
    <a:lvl7pPr marL="3178477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7pPr>
    <a:lvl8pPr marL="3708223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8pPr>
    <a:lvl9pPr marL="4237970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5"/>
            <p14:sldId id="8436"/>
            <p14:sldId id="8437"/>
          </p14:sldIdLst>
        </p14:section>
      </p14:sectionLst>
    </p:ext>
    <p:ext uri="{EFAFB233-063F-42B5-8137-9DF3F51BA10A}">
      <p15:sldGuideLst xmlns:p15="http://schemas.microsoft.com/office/powerpoint/2012/main">
        <p15:guide id="2" pos="4339" userDrawn="1">
          <p15:clr>
            <a:srgbClr val="A4A3A4"/>
          </p15:clr>
        </p15:guide>
        <p15:guide id="3" orient="horz" pos="6895" userDrawn="1">
          <p15:clr>
            <a:srgbClr val="A4A3A4"/>
          </p15:clr>
        </p15:guide>
        <p15:guide id="4" orient="horz" pos="5171" userDrawn="1">
          <p15:clr>
            <a:srgbClr val="A4A3A4"/>
          </p15:clr>
        </p15:guide>
        <p15:guide id="5" pos="325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586" autoAdjust="0"/>
  </p:normalViewPr>
  <p:slideViewPr>
    <p:cSldViewPr snapToGrid="0">
      <p:cViewPr>
        <p:scale>
          <a:sx n="90" d="100"/>
          <a:sy n="90" d="100"/>
        </p:scale>
        <p:origin x="2010" y="210"/>
      </p:cViewPr>
      <p:guideLst>
        <p:guide pos="4339"/>
        <p:guide orient="horz" pos="6895"/>
        <p:guide orient="horz" pos="5171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pPr/>
              <a:t>24.04.2021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24.04.2021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6788" y="858838"/>
            <a:ext cx="291782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1pPr>
    <a:lvl2pPr marL="529746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2pPr>
    <a:lvl3pPr marL="1059492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3pPr>
    <a:lvl4pPr marL="1589239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4pPr>
    <a:lvl5pPr marL="2118985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5pPr>
    <a:lvl6pPr marL="2648731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6pPr>
    <a:lvl7pPr marL="3178477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7pPr>
    <a:lvl8pPr marL="3708223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8pPr>
    <a:lvl9pPr marL="4237970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4250" y="850900"/>
            <a:ext cx="289242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25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4250" y="850900"/>
            <a:ext cx="289242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625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4250" y="850900"/>
            <a:ext cx="289242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209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1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2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37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74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11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48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8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2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60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697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4" y="5275708"/>
            <a:ext cx="8783081" cy="1630389"/>
          </a:xfrm>
        </p:spPr>
        <p:txBody>
          <a:bodyPr anchor="t"/>
          <a:lstStyle>
            <a:lvl1pPr algn="l">
              <a:defRPr sz="3051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4" y="3479398"/>
            <a:ext cx="8783081" cy="1795710"/>
          </a:xfrm>
        </p:spPr>
        <p:txBody>
          <a:bodyPr anchor="b"/>
          <a:lstStyle>
            <a:lvl1pPr marL="0" indent="0">
              <a:buNone/>
              <a:defRPr sz="1921">
                <a:solidFill>
                  <a:schemeClr val="tx1">
                    <a:tint val="75000"/>
                  </a:schemeClr>
                </a:solidFill>
              </a:defRPr>
            </a:lvl1pPr>
            <a:lvl2pPr marL="337230" indent="0">
              <a:buNone/>
              <a:defRPr sz="1582">
                <a:solidFill>
                  <a:schemeClr val="tx1">
                    <a:tint val="75000"/>
                  </a:schemeClr>
                </a:solidFill>
              </a:defRPr>
            </a:lvl2pPr>
            <a:lvl3pPr marL="674352" indent="0">
              <a:buNone/>
              <a:defRPr sz="1582">
                <a:solidFill>
                  <a:schemeClr val="tx1">
                    <a:tint val="75000"/>
                  </a:schemeClr>
                </a:solidFill>
              </a:defRPr>
            </a:lvl3pPr>
            <a:lvl4pPr marL="1011580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4pPr>
            <a:lvl5pPr marL="134871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5pPr>
            <a:lvl6pPr marL="1685920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6pPr>
            <a:lvl7pPr marL="2023073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7pPr>
            <a:lvl8pPr marL="236030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8pPr>
            <a:lvl9pPr marL="2697431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8" y="1915730"/>
            <a:ext cx="4563757" cy="5417537"/>
          </a:xfrm>
        </p:spPr>
        <p:txBody>
          <a:bodyPr/>
          <a:lstStyle>
            <a:lvl1pPr>
              <a:defRPr sz="2373"/>
            </a:lvl1pPr>
            <a:lvl2pPr>
              <a:defRPr sz="1921"/>
            </a:lvl2pPr>
            <a:lvl3pPr>
              <a:defRPr sz="1921"/>
            </a:lvl3pPr>
            <a:lvl4pPr>
              <a:defRPr sz="1582"/>
            </a:lvl4pPr>
            <a:lvl5pPr>
              <a:defRPr sz="1582"/>
            </a:lvl5pPr>
            <a:lvl6pPr>
              <a:defRPr sz="1582"/>
            </a:lvl6pPr>
            <a:lvl7pPr>
              <a:defRPr sz="1582"/>
            </a:lvl7pPr>
            <a:lvl8pPr>
              <a:defRPr sz="1582"/>
            </a:lvl8pPr>
            <a:lvl9pPr>
              <a:defRPr sz="158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39" y="1915730"/>
            <a:ext cx="4563757" cy="5417537"/>
          </a:xfrm>
        </p:spPr>
        <p:txBody>
          <a:bodyPr/>
          <a:lstStyle>
            <a:lvl1pPr>
              <a:defRPr sz="2373"/>
            </a:lvl1pPr>
            <a:lvl2pPr>
              <a:defRPr sz="1921"/>
            </a:lvl2pPr>
            <a:lvl3pPr>
              <a:defRPr sz="1921"/>
            </a:lvl3pPr>
            <a:lvl4pPr>
              <a:defRPr sz="1582"/>
            </a:lvl4pPr>
            <a:lvl5pPr>
              <a:defRPr sz="1582"/>
            </a:lvl5pPr>
            <a:lvl6pPr>
              <a:defRPr sz="1582"/>
            </a:lvl6pPr>
            <a:lvl7pPr>
              <a:defRPr sz="1582"/>
            </a:lvl7pPr>
            <a:lvl8pPr>
              <a:defRPr sz="1582"/>
            </a:lvl8pPr>
            <a:lvl9pPr>
              <a:defRPr sz="158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8" y="1837722"/>
            <a:ext cx="4565553" cy="765787"/>
          </a:xfrm>
        </p:spPr>
        <p:txBody>
          <a:bodyPr anchor="b"/>
          <a:lstStyle>
            <a:lvl1pPr marL="0" indent="0">
              <a:buNone/>
              <a:defRPr sz="1921" b="1"/>
            </a:lvl1pPr>
            <a:lvl2pPr marL="337230" indent="0">
              <a:buNone/>
              <a:defRPr sz="1921" b="1"/>
            </a:lvl2pPr>
            <a:lvl3pPr marL="674352" indent="0">
              <a:buNone/>
              <a:defRPr sz="1582" b="1"/>
            </a:lvl3pPr>
            <a:lvl4pPr marL="1011580" indent="0">
              <a:buNone/>
              <a:defRPr sz="1582" b="1"/>
            </a:lvl4pPr>
            <a:lvl5pPr marL="1348719" indent="0">
              <a:buNone/>
              <a:defRPr sz="1582" b="1"/>
            </a:lvl5pPr>
            <a:lvl6pPr marL="1685920" indent="0">
              <a:buNone/>
              <a:defRPr sz="1582" b="1"/>
            </a:lvl6pPr>
            <a:lvl7pPr marL="2023073" indent="0">
              <a:buNone/>
              <a:defRPr sz="1582" b="1"/>
            </a:lvl7pPr>
            <a:lvl8pPr marL="2360309" indent="0">
              <a:buNone/>
              <a:defRPr sz="1582" b="1"/>
            </a:lvl8pPr>
            <a:lvl9pPr marL="2697431" indent="0">
              <a:buNone/>
              <a:defRPr sz="158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8" y="2603508"/>
            <a:ext cx="4565553" cy="4729655"/>
          </a:xfrm>
        </p:spPr>
        <p:txBody>
          <a:bodyPr/>
          <a:lstStyle>
            <a:lvl1pPr>
              <a:defRPr sz="1921"/>
            </a:lvl1pPr>
            <a:lvl2pPr>
              <a:defRPr sz="1921"/>
            </a:lvl2pPr>
            <a:lvl3pPr>
              <a:defRPr sz="1582"/>
            </a:lvl3pPr>
            <a:lvl4pPr>
              <a:defRPr sz="1582"/>
            </a:lvl4pPr>
            <a:lvl5pPr>
              <a:defRPr sz="1582"/>
            </a:lvl5pPr>
            <a:lvl6pPr>
              <a:defRPr sz="1582"/>
            </a:lvl6pPr>
            <a:lvl7pPr>
              <a:defRPr sz="1582"/>
            </a:lvl7pPr>
            <a:lvl8pPr>
              <a:defRPr sz="1582"/>
            </a:lvl8pPr>
            <a:lvl9pPr>
              <a:defRPr sz="158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0" y="1837722"/>
            <a:ext cx="4567349" cy="765787"/>
          </a:xfrm>
        </p:spPr>
        <p:txBody>
          <a:bodyPr anchor="b"/>
          <a:lstStyle>
            <a:lvl1pPr marL="0" indent="0">
              <a:buNone/>
              <a:defRPr sz="1921" b="1"/>
            </a:lvl1pPr>
            <a:lvl2pPr marL="337230" indent="0">
              <a:buNone/>
              <a:defRPr sz="1921" b="1"/>
            </a:lvl2pPr>
            <a:lvl3pPr marL="674352" indent="0">
              <a:buNone/>
              <a:defRPr sz="1582" b="1"/>
            </a:lvl3pPr>
            <a:lvl4pPr marL="1011580" indent="0">
              <a:buNone/>
              <a:defRPr sz="1582" b="1"/>
            </a:lvl4pPr>
            <a:lvl5pPr marL="1348719" indent="0">
              <a:buNone/>
              <a:defRPr sz="1582" b="1"/>
            </a:lvl5pPr>
            <a:lvl6pPr marL="1685920" indent="0">
              <a:buNone/>
              <a:defRPr sz="1582" b="1"/>
            </a:lvl6pPr>
            <a:lvl7pPr marL="2023073" indent="0">
              <a:buNone/>
              <a:defRPr sz="1582" b="1"/>
            </a:lvl7pPr>
            <a:lvl8pPr marL="2360309" indent="0">
              <a:buNone/>
              <a:defRPr sz="1582" b="1"/>
            </a:lvl8pPr>
            <a:lvl9pPr marL="2697431" indent="0">
              <a:buNone/>
              <a:defRPr sz="158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0" y="2603508"/>
            <a:ext cx="4567349" cy="4729655"/>
          </a:xfrm>
        </p:spPr>
        <p:txBody>
          <a:bodyPr/>
          <a:lstStyle>
            <a:lvl1pPr>
              <a:defRPr sz="1921"/>
            </a:lvl1pPr>
            <a:lvl2pPr>
              <a:defRPr sz="1921"/>
            </a:lvl2pPr>
            <a:lvl3pPr>
              <a:defRPr sz="1582"/>
            </a:lvl3pPr>
            <a:lvl4pPr>
              <a:defRPr sz="1582"/>
            </a:lvl4pPr>
            <a:lvl5pPr>
              <a:defRPr sz="1582"/>
            </a:lvl5pPr>
            <a:lvl6pPr>
              <a:defRPr sz="1582"/>
            </a:lvl6pPr>
            <a:lvl7pPr>
              <a:defRPr sz="1582"/>
            </a:lvl7pPr>
            <a:lvl8pPr>
              <a:defRPr sz="1582"/>
            </a:lvl8pPr>
            <a:lvl9pPr>
              <a:defRPr sz="158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6" y="327128"/>
            <a:ext cx="3399499" cy="1390961"/>
          </a:xfrm>
        </p:spPr>
        <p:txBody>
          <a:bodyPr anchor="b"/>
          <a:lstStyle>
            <a:lvl1pPr algn="l">
              <a:defRPr sz="1921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4" y="326967"/>
            <a:ext cx="5776456" cy="7006121"/>
          </a:xfrm>
        </p:spPr>
        <p:txBody>
          <a:bodyPr/>
          <a:lstStyle>
            <a:lvl1pPr>
              <a:defRPr sz="2373"/>
            </a:lvl1pPr>
            <a:lvl2pPr>
              <a:defRPr sz="2373"/>
            </a:lvl2pPr>
            <a:lvl3pPr>
              <a:defRPr sz="1921"/>
            </a:lvl3pPr>
            <a:lvl4pPr>
              <a:defRPr sz="1921"/>
            </a:lvl4pPr>
            <a:lvl5pPr>
              <a:defRPr sz="1921"/>
            </a:lvl5pPr>
            <a:lvl6pPr>
              <a:defRPr sz="1921"/>
            </a:lvl6pPr>
            <a:lvl7pPr>
              <a:defRPr sz="1921"/>
            </a:lvl7pPr>
            <a:lvl8pPr>
              <a:defRPr sz="1921"/>
            </a:lvl8pPr>
            <a:lvl9pPr>
              <a:defRPr sz="1921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6" y="1718587"/>
            <a:ext cx="3399499" cy="5615159"/>
          </a:xfrm>
        </p:spPr>
        <p:txBody>
          <a:bodyPr/>
          <a:lstStyle>
            <a:lvl1pPr marL="0" indent="0">
              <a:buNone/>
              <a:defRPr sz="904"/>
            </a:lvl1pPr>
            <a:lvl2pPr marL="337230" indent="0">
              <a:buNone/>
              <a:defRPr sz="904"/>
            </a:lvl2pPr>
            <a:lvl3pPr marL="674352" indent="0">
              <a:buNone/>
              <a:defRPr sz="904"/>
            </a:lvl3pPr>
            <a:lvl4pPr marL="1011580" indent="0">
              <a:buNone/>
              <a:defRPr sz="678"/>
            </a:lvl4pPr>
            <a:lvl5pPr marL="1348719" indent="0">
              <a:buNone/>
              <a:defRPr sz="678"/>
            </a:lvl5pPr>
            <a:lvl6pPr marL="1685920" indent="0">
              <a:buNone/>
              <a:defRPr sz="678"/>
            </a:lvl6pPr>
            <a:lvl7pPr marL="2023073" indent="0">
              <a:buNone/>
              <a:defRPr sz="678"/>
            </a:lvl7pPr>
            <a:lvl8pPr marL="2360309" indent="0">
              <a:buNone/>
              <a:defRPr sz="678"/>
            </a:lvl8pPr>
            <a:lvl9pPr marL="2697431" indent="0">
              <a:buNone/>
              <a:defRPr sz="67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2"/>
            <a:ext cx="6199823" cy="678379"/>
          </a:xfrm>
        </p:spPr>
        <p:txBody>
          <a:bodyPr anchor="b"/>
          <a:lstStyle>
            <a:lvl1pPr algn="l">
              <a:defRPr sz="1921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2373"/>
            </a:lvl1pPr>
            <a:lvl2pPr marL="337230" indent="0">
              <a:buNone/>
              <a:defRPr sz="2373"/>
            </a:lvl2pPr>
            <a:lvl3pPr marL="674352" indent="0">
              <a:buNone/>
              <a:defRPr sz="1921"/>
            </a:lvl3pPr>
            <a:lvl4pPr marL="1011580" indent="0">
              <a:buNone/>
              <a:defRPr sz="1921"/>
            </a:lvl4pPr>
            <a:lvl5pPr marL="1348719" indent="0">
              <a:buNone/>
              <a:defRPr sz="1921"/>
            </a:lvl5pPr>
            <a:lvl6pPr marL="1685920" indent="0">
              <a:buNone/>
              <a:defRPr sz="1921"/>
            </a:lvl6pPr>
            <a:lvl7pPr marL="2023073" indent="0">
              <a:buNone/>
              <a:defRPr sz="1921"/>
            </a:lvl7pPr>
            <a:lvl8pPr marL="2360309" indent="0">
              <a:buNone/>
              <a:defRPr sz="1921"/>
            </a:lvl8pPr>
            <a:lvl9pPr marL="2697431" indent="0">
              <a:buNone/>
              <a:defRPr sz="1921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904"/>
            </a:lvl1pPr>
            <a:lvl2pPr marL="337230" indent="0">
              <a:buNone/>
              <a:defRPr sz="904"/>
            </a:lvl2pPr>
            <a:lvl3pPr marL="674352" indent="0">
              <a:buNone/>
              <a:defRPr sz="904"/>
            </a:lvl3pPr>
            <a:lvl4pPr marL="1011580" indent="0">
              <a:buNone/>
              <a:defRPr sz="678"/>
            </a:lvl4pPr>
            <a:lvl5pPr marL="1348719" indent="0">
              <a:buNone/>
              <a:defRPr sz="678"/>
            </a:lvl5pPr>
            <a:lvl6pPr marL="1685920" indent="0">
              <a:buNone/>
              <a:defRPr sz="678"/>
            </a:lvl6pPr>
            <a:lvl7pPr marL="2023073" indent="0">
              <a:buNone/>
              <a:defRPr sz="678"/>
            </a:lvl7pPr>
            <a:lvl8pPr marL="2360309" indent="0">
              <a:buNone/>
              <a:defRPr sz="678"/>
            </a:lvl8pPr>
            <a:lvl9pPr marL="2697431" indent="0">
              <a:buNone/>
              <a:defRPr sz="67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8" y="329158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69" y="329158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24.04.2021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5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3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904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85486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585486" fontAlgn="base">
                <a:spcBef>
                  <a:spcPct val="0"/>
                </a:spcBef>
                <a:spcAft>
                  <a:spcPct val="0"/>
                </a:spcAft>
                <a:defRPr/>
              </a:pPr>
              <a:t>24.04.2021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3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4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85486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3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4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85486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585486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674123" rtl="0" eaLnBrk="0" fontAlgn="base" hangingPunct="0">
        <a:spcBef>
          <a:spcPct val="0"/>
        </a:spcBef>
        <a:spcAft>
          <a:spcPct val="0"/>
        </a:spcAft>
        <a:defRPr sz="361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74123" rtl="0" eaLnBrk="0" fontAlgn="base" hangingPunct="0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2pPr>
      <a:lvl3pPr algn="ctr" defTabSz="674123" rtl="0" eaLnBrk="0" fontAlgn="base" hangingPunct="0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3pPr>
      <a:lvl4pPr algn="ctr" defTabSz="674123" rtl="0" eaLnBrk="0" fontAlgn="base" hangingPunct="0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4pPr>
      <a:lvl5pPr algn="ctr" defTabSz="674123" rtl="0" eaLnBrk="0" fontAlgn="base" hangingPunct="0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5pPr>
      <a:lvl6pPr marL="291525" algn="ctr" defTabSz="674123" rtl="0" fontAlgn="base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6pPr>
      <a:lvl7pPr marL="583051" algn="ctr" defTabSz="674123" rtl="0" fontAlgn="base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7pPr>
      <a:lvl8pPr marL="874578" algn="ctr" defTabSz="674123" rtl="0" fontAlgn="base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8pPr>
      <a:lvl9pPr marL="1166106" algn="ctr" defTabSz="674123" rtl="0" fontAlgn="base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9pPr>
    </p:titleStyle>
    <p:bodyStyle>
      <a:lvl1pPr marL="252115" indent="-252115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373" kern="1200">
          <a:solidFill>
            <a:schemeClr val="tx1"/>
          </a:solidFill>
          <a:latin typeface="+mn-lt"/>
          <a:ea typeface="+mn-ea"/>
          <a:cs typeface="+mn-cs"/>
        </a:defRPr>
      </a:lvl1pPr>
      <a:lvl2pPr marL="547630" indent="-210566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373" kern="1200">
          <a:solidFill>
            <a:schemeClr val="tx1"/>
          </a:solidFill>
          <a:latin typeface="+mn-lt"/>
          <a:ea typeface="+mn-ea"/>
          <a:cs typeface="+mn-cs"/>
        </a:defRPr>
      </a:lvl2pPr>
      <a:lvl3pPr marL="842297" indent="-168060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3pPr>
      <a:lvl4pPr marL="1179288" indent="-168060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21" kern="1200">
          <a:solidFill>
            <a:schemeClr val="tx1"/>
          </a:solidFill>
          <a:latin typeface="+mn-lt"/>
          <a:ea typeface="+mn-ea"/>
          <a:cs typeface="+mn-cs"/>
        </a:defRPr>
      </a:lvl4pPr>
      <a:lvl5pPr marL="1516393" indent="-168060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921" kern="1200">
          <a:solidFill>
            <a:schemeClr val="tx1"/>
          </a:solidFill>
          <a:latin typeface="+mn-lt"/>
          <a:ea typeface="+mn-ea"/>
          <a:cs typeface="+mn-cs"/>
        </a:defRPr>
      </a:lvl5pPr>
      <a:lvl6pPr marL="1854484" indent="-168622" algn="l" defTabSz="674352" rtl="0" eaLnBrk="1" latinLnBrk="0" hangingPunct="1">
        <a:spcBef>
          <a:spcPct val="20000"/>
        </a:spcBef>
        <a:buFont typeface="Arial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6pPr>
      <a:lvl7pPr marL="2191715" indent="-168622" algn="l" defTabSz="674352" rtl="0" eaLnBrk="1" latinLnBrk="0" hangingPunct="1">
        <a:spcBef>
          <a:spcPct val="20000"/>
        </a:spcBef>
        <a:buFont typeface="Arial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7pPr>
      <a:lvl8pPr marL="2528857" indent="-168622" algn="l" defTabSz="674352" rtl="0" eaLnBrk="1" latinLnBrk="0" hangingPunct="1">
        <a:spcBef>
          <a:spcPct val="20000"/>
        </a:spcBef>
        <a:buFont typeface="Arial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8pPr>
      <a:lvl9pPr marL="2866043" indent="-168622" algn="l" defTabSz="674352" rtl="0" eaLnBrk="1" latinLnBrk="0" hangingPunct="1">
        <a:spcBef>
          <a:spcPct val="20000"/>
        </a:spcBef>
        <a:buFont typeface="Arial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1pPr>
      <a:lvl2pPr marL="337230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2pPr>
      <a:lvl3pPr marL="674352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3pPr>
      <a:lvl4pPr marL="1011580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4pPr>
      <a:lvl5pPr marL="1348719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5pPr>
      <a:lvl6pPr marL="1685920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6pPr>
      <a:lvl7pPr marL="2023073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7pPr>
      <a:lvl8pPr marL="2360309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8pPr>
      <a:lvl9pPr marL="2697431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tmp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5.png"/><Relationship Id="rId5" Type="http://schemas.openxmlformats.org/officeDocument/2006/relationships/image" Target="../media/image4.tmp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2" y="581743"/>
            <a:ext cx="10333040" cy="7627220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203" name="Полилиния 202"/>
          <p:cNvSpPr/>
          <p:nvPr/>
        </p:nvSpPr>
        <p:spPr>
          <a:xfrm>
            <a:off x="5223583" y="5163587"/>
            <a:ext cx="1555374" cy="1620134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712" kern="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0" y="0"/>
            <a:ext cx="10333038" cy="58174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52663" tIns="26333" rIns="52663" bIns="26333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582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1582" dirty="0" smtClean="0">
                <a:solidFill>
                  <a:prstClr val="white"/>
                </a:solidFill>
              </a:rPr>
              <a:t> ПОРЫВАМ ВЕТРА </a:t>
            </a:r>
            <a:r>
              <a:rPr lang="ru-RU" sz="1582" dirty="0">
                <a:solidFill>
                  <a:prstClr val="white"/>
                </a:solidFill>
              </a:rPr>
              <a:t>НА ТЕРРИТОРИИ</a:t>
            </a:r>
          </a:p>
          <a:p>
            <a:r>
              <a:rPr lang="ru-RU" sz="1582" dirty="0">
                <a:solidFill>
                  <a:prstClr val="white"/>
                </a:solidFill>
              </a:rPr>
              <a:t>РЕСПУБЛИКИ МОРДОВИЯ (РИСК НАРУШЕНИЯ ЭЛЕКТРОСНАБЖЕНИЯ НА </a:t>
            </a:r>
            <a:r>
              <a:rPr lang="ru-RU" sz="1582" dirty="0" smtClean="0">
                <a:solidFill>
                  <a:prstClr val="white"/>
                </a:solidFill>
              </a:rPr>
              <a:t>25.04.2021</a:t>
            </a:r>
            <a:r>
              <a:rPr lang="ru-RU" sz="1582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286" name="Прямоугольник 285"/>
          <p:cNvSpPr/>
          <p:nvPr/>
        </p:nvSpPr>
        <p:spPr>
          <a:xfrm>
            <a:off x="5414327" y="5988197"/>
            <a:ext cx="758931" cy="2104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101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292" name="Прямоугольник 291"/>
          <p:cNvSpPr/>
          <p:nvPr/>
        </p:nvSpPr>
        <p:spPr>
          <a:xfrm>
            <a:off x="5417744" y="6203723"/>
            <a:ext cx="1048911" cy="16641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23005" tIns="61502" rIns="123005" bIns="61502" rtlCol="0" anchor="ctr"/>
          <a:lstStyle/>
          <a:p>
            <a:pPr algn="ctr"/>
            <a:r>
              <a:rPr lang="ru-RU" sz="79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307" name="Полилиния 306"/>
          <p:cNvSpPr/>
          <p:nvPr/>
        </p:nvSpPr>
        <p:spPr>
          <a:xfrm>
            <a:off x="6521590" y="5268133"/>
            <a:ext cx="673397" cy="986121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82">
              <a:solidFill>
                <a:prstClr val="white"/>
              </a:solidFill>
            </a:endParaRPr>
          </a:p>
        </p:txBody>
      </p:sp>
      <p:sp>
        <p:nvSpPr>
          <p:cNvPr id="311" name="Прямоугольник 310"/>
          <p:cNvSpPr/>
          <p:nvPr/>
        </p:nvSpPr>
        <p:spPr>
          <a:xfrm>
            <a:off x="6547839" y="5666390"/>
            <a:ext cx="801013" cy="21810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101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312" name="Прямоугольник 311"/>
          <p:cNvSpPr/>
          <p:nvPr/>
        </p:nvSpPr>
        <p:spPr>
          <a:xfrm>
            <a:off x="6553137" y="5889533"/>
            <a:ext cx="1091834" cy="24019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23005" tIns="61502" rIns="123005" bIns="61502" rtlCol="0" anchor="ctr"/>
          <a:lstStyle/>
          <a:p>
            <a:pPr algn="ctr"/>
            <a:r>
              <a:rPr lang="ru-RU" sz="79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313" name="Скругленный прямоугольник 312"/>
          <p:cNvSpPr/>
          <p:nvPr/>
        </p:nvSpPr>
        <p:spPr>
          <a:xfrm>
            <a:off x="6173614" y="6011869"/>
            <a:ext cx="324587" cy="159163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91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7" name="Скругленный прямоугольник 316"/>
          <p:cNvSpPr/>
          <p:nvPr/>
        </p:nvSpPr>
        <p:spPr>
          <a:xfrm>
            <a:off x="7380023" y="5691492"/>
            <a:ext cx="324587" cy="159163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91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grpSp>
        <p:nvGrpSpPr>
          <p:cNvPr id="141" name="Группа 140"/>
          <p:cNvGrpSpPr/>
          <p:nvPr/>
        </p:nvGrpSpPr>
        <p:grpSpPr>
          <a:xfrm>
            <a:off x="7557707" y="5586503"/>
            <a:ext cx="2931482" cy="2721924"/>
            <a:chOff x="9535921" y="3528487"/>
            <a:chExt cx="2608623" cy="3433718"/>
          </a:xfrm>
        </p:grpSpPr>
        <p:grpSp>
          <p:nvGrpSpPr>
            <p:cNvPr id="142" name="Группа 1145"/>
            <p:cNvGrpSpPr/>
            <p:nvPr/>
          </p:nvGrpSpPr>
          <p:grpSpPr>
            <a:xfrm>
              <a:off x="9535921" y="3528487"/>
              <a:ext cx="2608623" cy="3433718"/>
              <a:chOff x="6869158" y="4893992"/>
              <a:chExt cx="2124520" cy="2034615"/>
            </a:xfrm>
          </p:grpSpPr>
          <p:sp>
            <p:nvSpPr>
              <p:cNvPr id="147" name="Rectangle 93"/>
              <p:cNvSpPr>
                <a:spLocks noChangeArrowheads="1"/>
              </p:cNvSpPr>
              <p:nvPr/>
            </p:nvSpPr>
            <p:spPr bwMode="auto">
              <a:xfrm>
                <a:off x="6869158" y="4918615"/>
                <a:ext cx="1987338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Text Box 97"/>
              <p:cNvSpPr txBox="1">
                <a:spLocks noChangeArrowheads="1"/>
              </p:cNvSpPr>
              <p:nvPr/>
            </p:nvSpPr>
            <p:spPr bwMode="auto">
              <a:xfrm>
                <a:off x="7403719" y="5594201"/>
                <a:ext cx="157697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</a:t>
                </a:r>
                <a:r>
                  <a:rPr lang="ru-RU" altLang="ru-RU" sz="904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прогноз нарушения ЛЭП</a:t>
                </a:r>
              </a:p>
            </p:txBody>
          </p:sp>
          <p:sp>
            <p:nvSpPr>
              <p:cNvPr id="149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50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1" name="TextBox 10"/>
              <p:cNvSpPr txBox="1"/>
              <p:nvPr/>
            </p:nvSpPr>
            <p:spPr>
              <a:xfrm>
                <a:off x="6893501" y="6602322"/>
                <a:ext cx="671869" cy="186014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1017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152" name="Полилиния 151"/>
              <p:cNvSpPr/>
              <p:nvPr/>
            </p:nvSpPr>
            <p:spPr>
              <a:xfrm>
                <a:off x="7106508" y="5627332"/>
                <a:ext cx="324905" cy="204788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ru-RU" sz="1017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53" name="Прямоугольник 152"/>
              <p:cNvSpPr/>
              <p:nvPr/>
            </p:nvSpPr>
            <p:spPr>
              <a:xfrm>
                <a:off x="6926822" y="6070307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1017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154" name="Text Box 97"/>
              <p:cNvSpPr txBox="1">
                <a:spLocks noChangeArrowheads="1"/>
              </p:cNvSpPr>
              <p:nvPr/>
            </p:nvSpPr>
            <p:spPr bwMode="auto">
              <a:xfrm>
                <a:off x="7413177" y="6575040"/>
                <a:ext cx="1343221" cy="3535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4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155" name="Text Box 97"/>
              <p:cNvSpPr txBox="1">
                <a:spLocks noChangeArrowheads="1"/>
              </p:cNvSpPr>
              <p:nvPr/>
            </p:nvSpPr>
            <p:spPr bwMode="auto">
              <a:xfrm>
                <a:off x="7402235" y="5810302"/>
                <a:ext cx="1591443" cy="2495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4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156" name="Прямая соединительная линия 155"/>
              <p:cNvCxnSpPr/>
              <p:nvPr/>
            </p:nvCxnSpPr>
            <p:spPr>
              <a:xfrm>
                <a:off x="7130962" y="5935075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 Box 97"/>
              <p:cNvSpPr txBox="1">
                <a:spLocks noChangeArrowheads="1"/>
              </p:cNvSpPr>
              <p:nvPr/>
            </p:nvSpPr>
            <p:spPr bwMode="auto">
              <a:xfrm>
                <a:off x="7413177" y="6000328"/>
                <a:ext cx="1527390" cy="2495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4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904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143" name="Скругленный прямоугольник 142"/>
            <p:cNvSpPr/>
            <p:nvPr/>
          </p:nvSpPr>
          <p:spPr>
            <a:xfrm>
              <a:off x="9856387" y="6141583"/>
              <a:ext cx="282820" cy="225202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1017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144" name="Text Box 97"/>
            <p:cNvSpPr txBox="1">
              <a:spLocks noChangeArrowheads="1"/>
            </p:cNvSpPr>
            <p:nvPr/>
          </p:nvSpPr>
          <p:spPr bwMode="auto">
            <a:xfrm>
              <a:off x="10242215" y="6067794"/>
              <a:ext cx="1836463" cy="5269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0838" tIns="60421" rIns="120838" bIns="6042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207848">
                <a:defRPr/>
              </a:pPr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904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износ электроэнергетических систем </a:t>
              </a:r>
            </a:p>
          </p:txBody>
        </p:sp>
        <p:sp>
          <p:nvSpPr>
            <p:cNvPr id="145" name="Прямоугольник 144"/>
            <p:cNvSpPr/>
            <p:nvPr/>
          </p:nvSpPr>
          <p:spPr>
            <a:xfrm>
              <a:off x="9618030" y="5873788"/>
              <a:ext cx="658385" cy="197833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103317" tIns="51660" rIns="103317" bIns="51660" anchor="ctr"/>
            <a:lstStyle/>
            <a:p>
              <a:pPr algn="ctr"/>
              <a:r>
                <a:rPr lang="ru-RU" sz="1017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146" name="Text Box 97"/>
            <p:cNvSpPr txBox="1">
              <a:spLocks noChangeArrowheads="1"/>
            </p:cNvSpPr>
            <p:nvPr/>
          </p:nvSpPr>
          <p:spPr bwMode="auto">
            <a:xfrm>
              <a:off x="10205114" y="5759090"/>
              <a:ext cx="1648082" cy="4211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92819" tIns="96411" rIns="192819" bIns="9641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904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158" name="Text Box 97"/>
          <p:cNvSpPr txBox="1">
            <a:spLocks noChangeArrowheads="1"/>
          </p:cNvSpPr>
          <p:nvPr/>
        </p:nvSpPr>
        <p:spPr bwMode="auto">
          <a:xfrm>
            <a:off x="8384694" y="5804568"/>
            <a:ext cx="2269307" cy="28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7" rIns="144627" bIns="7231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4" b="0" kern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904" b="0" dirty="0" smtClean="0"/>
              <a:t>осадки</a:t>
            </a:r>
            <a:r>
              <a:rPr lang="ru-RU" sz="904" b="0" dirty="0" smtClean="0"/>
              <a:t>, мм</a:t>
            </a:r>
            <a:endParaRPr lang="ru-RU" altLang="ru-RU" sz="904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9" name="TextBox 23"/>
          <p:cNvSpPr txBox="1"/>
          <p:nvPr/>
        </p:nvSpPr>
        <p:spPr>
          <a:xfrm>
            <a:off x="7833319" y="5817436"/>
            <a:ext cx="578418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0" name="TextBox 23"/>
          <p:cNvSpPr txBox="1"/>
          <p:nvPr/>
        </p:nvSpPr>
        <p:spPr>
          <a:xfrm>
            <a:off x="7853826" y="6146243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161" name="Text Box 97"/>
          <p:cNvSpPr txBox="1">
            <a:spLocks noChangeArrowheads="1"/>
          </p:cNvSpPr>
          <p:nvPr/>
        </p:nvSpPr>
        <p:spPr bwMode="auto">
          <a:xfrm>
            <a:off x="8389849" y="6149156"/>
            <a:ext cx="1535199" cy="28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7" rIns="144627" bIns="7231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4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-3214" y="7250946"/>
            <a:ext cx="2645534" cy="93918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103330" tIns="51665" rIns="103330" bIns="51665" rtlCol="0">
            <a:spAutoFit/>
          </a:bodyPr>
          <a:lstStyle/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24.04.2021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altLang="ru-RU" sz="904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904" dirty="0"/>
              <a:t>3615-0727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" name="TextBox 23"/>
          <p:cNvSpPr txBox="1"/>
          <p:nvPr/>
        </p:nvSpPr>
        <p:spPr>
          <a:xfrm>
            <a:off x="5458858" y="5690050"/>
            <a:ext cx="578418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0,0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4" name="TextBox 23"/>
          <p:cNvSpPr txBox="1"/>
          <p:nvPr/>
        </p:nvSpPr>
        <p:spPr>
          <a:xfrm>
            <a:off x="5960632" y="5714000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16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5" name="TextBox 23"/>
          <p:cNvSpPr txBox="1"/>
          <p:nvPr/>
        </p:nvSpPr>
        <p:spPr>
          <a:xfrm>
            <a:off x="7048648" y="5401964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15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7" name="TextBox 23"/>
          <p:cNvSpPr txBox="1"/>
          <p:nvPr/>
        </p:nvSpPr>
        <p:spPr>
          <a:xfrm>
            <a:off x="6623251" y="5415853"/>
            <a:ext cx="578418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0,0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8" name="TextBox 18"/>
          <p:cNvSpPr txBox="1">
            <a:spLocks noChangeArrowheads="1"/>
          </p:cNvSpPr>
          <p:nvPr/>
        </p:nvSpPr>
        <p:spPr bwMode="auto">
          <a:xfrm>
            <a:off x="6574612" y="5145819"/>
            <a:ext cx="1008544" cy="2359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8775" tIns="59384" rIns="118775" bIns="59384" anchorCtr="1">
            <a:spAutoFit/>
          </a:bodyPr>
          <a:lstStyle>
            <a:lvl1pPr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754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Саранск</a:t>
            </a:r>
          </a:p>
        </p:txBody>
      </p:sp>
      <p:sp>
        <p:nvSpPr>
          <p:cNvPr id="50" name="TextBox 18"/>
          <p:cNvSpPr txBox="1">
            <a:spLocks noChangeArrowheads="1"/>
          </p:cNvSpPr>
          <p:nvPr/>
        </p:nvSpPr>
        <p:spPr bwMode="auto">
          <a:xfrm>
            <a:off x="5474614" y="5475546"/>
            <a:ext cx="1008544" cy="2359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8775" tIns="59384" rIns="118775" bIns="59384" anchorCtr="1">
            <a:spAutoFit/>
          </a:bodyPr>
          <a:lstStyle>
            <a:lvl1pPr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754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Рузаевка</a:t>
            </a:r>
          </a:p>
        </p:txBody>
      </p:sp>
    </p:spTree>
    <p:extLst>
      <p:ext uri="{BB962C8B-B14F-4D97-AF65-F5344CB8AC3E}">
        <p14:creationId xmlns:p14="http://schemas.microsoft.com/office/powerpoint/2010/main" val="204469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28651" y="620290"/>
            <a:ext cx="10333038" cy="7619335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650676" y="7386570"/>
            <a:ext cx="2056122" cy="26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0849" tIns="60426" rIns="120849" bIns="6042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208110">
              <a:defRPr/>
            </a:pPr>
            <a:endParaRPr lang="ru-RU" altLang="ru-RU" sz="904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-8888" y="7887"/>
            <a:ext cx="10333038" cy="58174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52663" tIns="26333" rIns="52663" bIns="26333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582" dirty="0"/>
              <a:t>ИНФОРМАЦИОННЫЕ МАТЕРИАЛЫ ПО РИСКУ НАРУШЕНИЯ ЭЛЕКТРОСНАБЖЕНИЯ </a:t>
            </a:r>
          </a:p>
          <a:p>
            <a:r>
              <a:rPr lang="ru-RU" sz="1582" dirty="0"/>
              <a:t>НА ТЕРРИТОРИИ РЕСПУБЛИКИ МОРДОВИЯ (НА </a:t>
            </a:r>
            <a:r>
              <a:rPr lang="ru-RU" sz="1582" dirty="0" smtClean="0"/>
              <a:t>25.04.2021</a:t>
            </a:r>
            <a:r>
              <a:rPr lang="ru-RU" sz="1582" dirty="0"/>
              <a:t>)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6871224" y="612822"/>
            <a:ext cx="3452319" cy="30827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1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grpSp>
        <p:nvGrpSpPr>
          <p:cNvPr id="91" name="Группа 629"/>
          <p:cNvGrpSpPr>
            <a:grpSpLocks/>
          </p:cNvGrpSpPr>
          <p:nvPr/>
        </p:nvGrpSpPr>
        <p:grpSpPr bwMode="auto">
          <a:xfrm>
            <a:off x="3750363" y="4451942"/>
            <a:ext cx="375280" cy="304994"/>
            <a:chOff x="142483" y="3760971"/>
            <a:chExt cx="346075" cy="386605"/>
          </a:xfrm>
        </p:grpSpPr>
        <p:sp>
          <p:nvSpPr>
            <p:cNvPr id="9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9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9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105" name="Text Box 182"/>
          <p:cNvSpPr txBox="1">
            <a:spLocks noChangeArrowheads="1"/>
          </p:cNvSpPr>
          <p:nvPr/>
        </p:nvSpPr>
        <p:spPr bwMode="auto">
          <a:xfrm>
            <a:off x="3790710" y="4013650"/>
            <a:ext cx="1953824" cy="347756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>
            <a:softEdge rad="63500"/>
          </a:effectLst>
          <a:extLst/>
        </p:spPr>
        <p:txBody>
          <a:bodyPr wrap="square" lIns="137766" tIns="68882" rIns="137766" bIns="68882" rtlCol="0">
            <a:spAutoFit/>
          </a:bodyPr>
          <a:lstStyle>
            <a:defPPr>
              <a:defRPr lang="ru-RU"/>
            </a:defPPr>
            <a:lvl1pPr algn="ctr" defTabSz="1219118">
              <a:defRPr sz="7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altLang="ru-RU" sz="1356" dirty="0"/>
              <a:t>г. Саранск</a:t>
            </a:r>
          </a:p>
        </p:txBody>
      </p:sp>
      <p:grpSp>
        <p:nvGrpSpPr>
          <p:cNvPr id="106" name="Группа 629"/>
          <p:cNvGrpSpPr>
            <a:grpSpLocks/>
          </p:cNvGrpSpPr>
          <p:nvPr/>
        </p:nvGrpSpPr>
        <p:grpSpPr bwMode="auto">
          <a:xfrm>
            <a:off x="5312566" y="3550526"/>
            <a:ext cx="375280" cy="304994"/>
            <a:chOff x="142483" y="3760971"/>
            <a:chExt cx="346075" cy="386605"/>
          </a:xfrm>
        </p:grpSpPr>
        <p:sp>
          <p:nvSpPr>
            <p:cNvPr id="10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08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0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ГУ</a:t>
              </a:r>
              <a:endParaRPr lang="ru-RU" sz="452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/>
              </a:endParaRPr>
            </a:p>
          </p:txBody>
        </p:sp>
      </p:grpSp>
      <p:grpSp>
        <p:nvGrpSpPr>
          <p:cNvPr id="110" name="Группа 629"/>
          <p:cNvGrpSpPr>
            <a:grpSpLocks/>
          </p:cNvGrpSpPr>
          <p:nvPr/>
        </p:nvGrpSpPr>
        <p:grpSpPr bwMode="auto">
          <a:xfrm>
            <a:off x="3936095" y="3191095"/>
            <a:ext cx="375280" cy="304994"/>
            <a:chOff x="142483" y="3760971"/>
            <a:chExt cx="346075" cy="386605"/>
          </a:xfrm>
        </p:grpSpPr>
        <p:sp>
          <p:nvSpPr>
            <p:cNvPr id="11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14" name="Группа 629"/>
          <p:cNvGrpSpPr>
            <a:grpSpLocks/>
          </p:cNvGrpSpPr>
          <p:nvPr/>
        </p:nvGrpSpPr>
        <p:grpSpPr bwMode="auto">
          <a:xfrm>
            <a:off x="4668169" y="2442361"/>
            <a:ext cx="375280" cy="304993"/>
            <a:chOff x="142483" y="3760972"/>
            <a:chExt cx="346075" cy="386604"/>
          </a:xfrm>
        </p:grpSpPr>
        <p:sp>
          <p:nvSpPr>
            <p:cNvPr id="11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7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18" name="Группа 629"/>
          <p:cNvGrpSpPr>
            <a:grpSpLocks/>
          </p:cNvGrpSpPr>
          <p:nvPr/>
        </p:nvGrpSpPr>
        <p:grpSpPr bwMode="auto">
          <a:xfrm>
            <a:off x="4742042" y="3131840"/>
            <a:ext cx="375280" cy="304993"/>
            <a:chOff x="142483" y="3760972"/>
            <a:chExt cx="346075" cy="386604"/>
          </a:xfrm>
        </p:grpSpPr>
        <p:sp>
          <p:nvSpPr>
            <p:cNvPr id="11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1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22" name="Группа 629"/>
          <p:cNvGrpSpPr>
            <a:grpSpLocks/>
          </p:cNvGrpSpPr>
          <p:nvPr/>
        </p:nvGrpSpPr>
        <p:grpSpPr bwMode="auto">
          <a:xfrm>
            <a:off x="4499973" y="3667550"/>
            <a:ext cx="375280" cy="304993"/>
            <a:chOff x="142483" y="3760972"/>
            <a:chExt cx="346075" cy="386604"/>
          </a:xfrm>
        </p:grpSpPr>
        <p:sp>
          <p:nvSpPr>
            <p:cNvPr id="12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5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82" name="Text Box 97"/>
          <p:cNvSpPr txBox="1">
            <a:spLocks noChangeArrowheads="1"/>
          </p:cNvSpPr>
          <p:nvPr/>
        </p:nvSpPr>
        <p:spPr bwMode="auto">
          <a:xfrm>
            <a:off x="10270420" y="6396594"/>
            <a:ext cx="762085" cy="33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92817" tIns="96411" rIns="192817" bIns="9641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904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18" name="Прямоугольник 217"/>
          <p:cNvSpPr/>
          <p:nvPr/>
        </p:nvSpPr>
        <p:spPr>
          <a:xfrm>
            <a:off x="610465" y="1549295"/>
            <a:ext cx="801013" cy="21810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101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226" name="Прямоугольник 225"/>
          <p:cNvSpPr/>
          <p:nvPr/>
        </p:nvSpPr>
        <p:spPr>
          <a:xfrm>
            <a:off x="579417" y="1794740"/>
            <a:ext cx="1091834" cy="24018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23005" tIns="61502" rIns="123005" bIns="61502" rtlCol="0" anchor="ctr"/>
          <a:lstStyle/>
          <a:p>
            <a:pPr algn="ctr"/>
            <a:r>
              <a:rPr lang="ru-RU" sz="79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227" name="Скругленный прямоугольник 226"/>
          <p:cNvSpPr/>
          <p:nvPr/>
        </p:nvSpPr>
        <p:spPr>
          <a:xfrm>
            <a:off x="1432089" y="1587166"/>
            <a:ext cx="324587" cy="159163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91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28" name="TextBox 23"/>
          <p:cNvSpPr txBox="1"/>
          <p:nvPr/>
        </p:nvSpPr>
        <p:spPr>
          <a:xfrm>
            <a:off x="617300" y="1174717"/>
            <a:ext cx="578417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1,8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229" name="TextBox 23"/>
          <p:cNvSpPr txBox="1"/>
          <p:nvPr/>
        </p:nvSpPr>
        <p:spPr>
          <a:xfrm>
            <a:off x="1125334" y="1160575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grpSp>
        <p:nvGrpSpPr>
          <p:cNvPr id="230" name="Группа 229"/>
          <p:cNvGrpSpPr/>
          <p:nvPr/>
        </p:nvGrpSpPr>
        <p:grpSpPr>
          <a:xfrm>
            <a:off x="6979279" y="5353594"/>
            <a:ext cx="3382410" cy="2855369"/>
            <a:chOff x="9401429" y="3491750"/>
            <a:chExt cx="2590777" cy="3321216"/>
          </a:xfrm>
        </p:grpSpPr>
        <p:grpSp>
          <p:nvGrpSpPr>
            <p:cNvPr id="231" name="Группа 1145"/>
            <p:cNvGrpSpPr/>
            <p:nvPr/>
          </p:nvGrpSpPr>
          <p:grpSpPr>
            <a:xfrm>
              <a:off x="9401429" y="3491750"/>
              <a:ext cx="2574673" cy="3321216"/>
              <a:chOff x="6759625" y="4872226"/>
              <a:chExt cx="2096871" cy="1967954"/>
            </a:xfrm>
          </p:grpSpPr>
          <p:sp>
            <p:nvSpPr>
              <p:cNvPr id="236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Text Box 97"/>
              <p:cNvSpPr txBox="1">
                <a:spLocks noChangeArrowheads="1"/>
              </p:cNvSpPr>
              <p:nvPr/>
            </p:nvSpPr>
            <p:spPr bwMode="auto">
              <a:xfrm>
                <a:off x="7342858" y="4872226"/>
                <a:ext cx="1127161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39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0" name="TextBox 10"/>
              <p:cNvSpPr txBox="1"/>
              <p:nvPr/>
            </p:nvSpPr>
            <p:spPr>
              <a:xfrm>
                <a:off x="6837634" y="6608484"/>
                <a:ext cx="671869" cy="186014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1017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242" name="Прямоугольник 241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1017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43" name="Text Box 97"/>
              <p:cNvSpPr txBox="1">
                <a:spLocks noChangeArrowheads="1"/>
              </p:cNvSpPr>
              <p:nvPr/>
            </p:nvSpPr>
            <p:spPr bwMode="auto">
              <a:xfrm>
                <a:off x="7322420" y="6575036"/>
                <a:ext cx="1349836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44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39586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45" name="Прямая соединительная линия 244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6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51816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1017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32" name="Скругленный прямоугольник 231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1017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33" name="Text Box 97"/>
            <p:cNvSpPr txBox="1">
              <a:spLocks noChangeArrowheads="1"/>
            </p:cNvSpPr>
            <p:nvPr/>
          </p:nvSpPr>
          <p:spPr bwMode="auto">
            <a:xfrm>
              <a:off x="10113052" y="6153648"/>
              <a:ext cx="1879154" cy="3513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0838" tIns="60421" rIns="120838" bIns="6042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207877">
                <a:defRPr/>
              </a:pPr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34" name="Прямоугольник 233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103317" tIns="51658" rIns="103317" bIns="51658" anchor="ctr"/>
            <a:lstStyle/>
            <a:p>
              <a:pPr algn="ctr"/>
              <a:r>
                <a:rPr lang="ru-RU" sz="1017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235" name="Text Box 97"/>
            <p:cNvSpPr txBox="1">
              <a:spLocks noChangeArrowheads="1"/>
            </p:cNvSpPr>
            <p:nvPr/>
          </p:nvSpPr>
          <p:spPr bwMode="auto">
            <a:xfrm>
              <a:off x="10063858" y="5864762"/>
              <a:ext cx="1648082" cy="4430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92819" tIns="96411" rIns="192819" bIns="9641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47" name="Text Box 97"/>
          <p:cNvSpPr txBox="1">
            <a:spLocks noChangeArrowheads="1"/>
          </p:cNvSpPr>
          <p:nvPr/>
        </p:nvSpPr>
        <p:spPr bwMode="auto">
          <a:xfrm>
            <a:off x="7861624" y="5578710"/>
            <a:ext cx="2269306" cy="3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5" rIns="144627" bIns="7231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sz="1017" b="0" dirty="0"/>
              <a:t>- </a:t>
            </a:r>
            <a:r>
              <a:rPr lang="ru-RU" sz="1017" b="0" dirty="0" smtClean="0"/>
              <a:t>осадки, мм</a:t>
            </a:r>
            <a:endParaRPr lang="ru-RU" altLang="ru-RU" sz="1017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48" name="TextBox 23"/>
          <p:cNvSpPr txBox="1"/>
          <p:nvPr/>
        </p:nvSpPr>
        <p:spPr>
          <a:xfrm>
            <a:off x="7216068" y="5556515"/>
            <a:ext cx="578417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249" name="TextBox 23"/>
          <p:cNvSpPr txBox="1"/>
          <p:nvPr/>
        </p:nvSpPr>
        <p:spPr>
          <a:xfrm>
            <a:off x="7238580" y="5783948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50" name="Text Box 97"/>
          <p:cNvSpPr txBox="1">
            <a:spLocks noChangeArrowheads="1"/>
          </p:cNvSpPr>
          <p:nvPr/>
        </p:nvSpPr>
        <p:spPr bwMode="auto">
          <a:xfrm>
            <a:off x="7896501" y="5770153"/>
            <a:ext cx="1535199" cy="3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5" rIns="144627" bIns="7231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1017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252" name="TextBox 251"/>
          <p:cNvSpPr txBox="1"/>
          <p:nvPr/>
        </p:nvSpPr>
        <p:spPr>
          <a:xfrm>
            <a:off x="0" y="7295926"/>
            <a:ext cx="2645534" cy="93918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103330" tIns="51665" rIns="103330" bIns="51665" rtlCol="0">
            <a:spAutoFit/>
          </a:bodyPr>
          <a:lstStyle/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24.04.2021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altLang="ru-RU" sz="904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904" dirty="0"/>
              <a:t>3615-0727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3" name="Группа 629"/>
          <p:cNvGrpSpPr>
            <a:grpSpLocks/>
          </p:cNvGrpSpPr>
          <p:nvPr/>
        </p:nvGrpSpPr>
        <p:grpSpPr bwMode="auto">
          <a:xfrm>
            <a:off x="7379907" y="6047081"/>
            <a:ext cx="233689" cy="227977"/>
            <a:chOff x="142483" y="3760971"/>
            <a:chExt cx="346075" cy="386605"/>
          </a:xfrm>
        </p:grpSpPr>
        <p:sp>
          <p:nvSpPr>
            <p:cNvPr id="254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637">
                <a:buClr>
                  <a:srgbClr val="000000"/>
                </a:buClr>
                <a:buSzPct val="100000"/>
                <a:defRPr/>
              </a:pPr>
              <a:endParaRPr lang="ru-RU" sz="904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55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637">
                <a:defRPr/>
              </a:pPr>
              <a:endParaRPr lang="ru-RU" sz="904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56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238">
                <a:defRPr/>
              </a:pPr>
              <a:endParaRPr lang="ru-RU" sz="452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57" name="Text Box 97"/>
          <p:cNvSpPr txBox="1">
            <a:spLocks noChangeArrowheads="1"/>
          </p:cNvSpPr>
          <p:nvPr/>
        </p:nvSpPr>
        <p:spPr bwMode="auto">
          <a:xfrm>
            <a:off x="7832124" y="6027454"/>
            <a:ext cx="2586025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sp>
        <p:nvSpPr>
          <p:cNvPr id="258" name="Text Box 97"/>
          <p:cNvSpPr txBox="1">
            <a:spLocks noChangeArrowheads="1"/>
          </p:cNvSpPr>
          <p:nvPr/>
        </p:nvSpPr>
        <p:spPr bwMode="auto">
          <a:xfrm>
            <a:off x="7843162" y="6283933"/>
            <a:ext cx="2103459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59" name="Группа 119"/>
          <p:cNvGrpSpPr>
            <a:grpSpLocks/>
          </p:cNvGrpSpPr>
          <p:nvPr/>
        </p:nvGrpSpPr>
        <p:grpSpPr bwMode="auto">
          <a:xfrm>
            <a:off x="7401090" y="6563635"/>
            <a:ext cx="177760" cy="158459"/>
            <a:chOff x="214313" y="8958263"/>
            <a:chExt cx="642937" cy="500062"/>
          </a:xfrm>
        </p:grpSpPr>
        <p:sp>
          <p:nvSpPr>
            <p:cNvPr id="260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470"/>
              <a:endParaRPr lang="ru-RU" sz="904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1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470"/>
              <a:endParaRPr lang="ru-RU" sz="904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2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63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64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65" name="Text Box 97"/>
          <p:cNvSpPr txBox="1">
            <a:spLocks noChangeArrowheads="1"/>
          </p:cNvSpPr>
          <p:nvPr/>
        </p:nvSpPr>
        <p:spPr bwMode="auto">
          <a:xfrm>
            <a:off x="7819308" y="6540851"/>
            <a:ext cx="2070012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grpSp>
        <p:nvGrpSpPr>
          <p:cNvPr id="266" name="Group 316"/>
          <p:cNvGrpSpPr>
            <a:grpSpLocks/>
          </p:cNvGrpSpPr>
          <p:nvPr/>
        </p:nvGrpSpPr>
        <p:grpSpPr bwMode="auto">
          <a:xfrm>
            <a:off x="7402767" y="6336327"/>
            <a:ext cx="210829" cy="167798"/>
            <a:chOff x="4727" y="2506"/>
            <a:chExt cx="706" cy="1172"/>
          </a:xfrm>
        </p:grpSpPr>
        <p:sp>
          <p:nvSpPr>
            <p:cNvPr id="267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8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9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0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1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2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3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4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5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6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7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8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9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0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1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2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3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4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5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6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7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8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9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0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1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2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3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4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5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6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7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8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9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0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1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2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3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4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5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6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8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9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0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1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2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3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4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5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6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7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8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9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0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1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2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3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4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5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6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7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8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9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0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1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2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3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4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5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6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7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8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9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0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1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2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3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4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</p:grpSp>
      <p:pic>
        <p:nvPicPr>
          <p:cNvPr id="150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71224" y="960666"/>
            <a:ext cx="3452319" cy="25669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001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50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ырезка экрана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1" y="589165"/>
            <a:ext cx="10333036" cy="7619797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650676" y="7386570"/>
            <a:ext cx="2056122" cy="26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0849" tIns="60426" rIns="120849" bIns="6042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208110">
              <a:defRPr/>
            </a:pPr>
            <a:endParaRPr lang="ru-RU" altLang="ru-RU" sz="904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-1" y="7424"/>
            <a:ext cx="10333039" cy="58174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52663" tIns="26333" rIns="52663" bIns="26333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582" dirty="0"/>
              <a:t>ИНФОРМАЦИОННЫЕ МАТЕРИАЛЫ ПО РИСКУ НАРУШЕНИЯ ЭЛЕКТРОСНАБЖЕНИЯ </a:t>
            </a:r>
          </a:p>
          <a:p>
            <a:r>
              <a:rPr lang="ru-RU" sz="1582" dirty="0"/>
              <a:t>НА ТЕРРИТОРИИ РЕСПУБЛИКИ МОРДОВИЯ (НА </a:t>
            </a:r>
            <a:r>
              <a:rPr lang="ru-RU" sz="1582" dirty="0" smtClean="0"/>
              <a:t>25.04.2021</a:t>
            </a:r>
            <a:r>
              <a:rPr lang="ru-RU" sz="1582" dirty="0"/>
              <a:t>)</a:t>
            </a:r>
          </a:p>
        </p:txBody>
      </p:sp>
      <p:grpSp>
        <p:nvGrpSpPr>
          <p:cNvPr id="18" name="Группа 119"/>
          <p:cNvGrpSpPr>
            <a:grpSpLocks/>
          </p:cNvGrpSpPr>
          <p:nvPr/>
        </p:nvGrpSpPr>
        <p:grpSpPr bwMode="auto">
          <a:xfrm>
            <a:off x="4861916" y="3673710"/>
            <a:ext cx="252935" cy="213903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122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290"/>
              <a:endParaRPr lang="ru-RU" sz="904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290"/>
              <a:endParaRPr lang="ru-RU" sz="904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4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122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230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4411634" y="2936553"/>
            <a:ext cx="375280" cy="304994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6880719" y="613761"/>
            <a:ext cx="3452319" cy="30827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1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68" name="Text Box 182"/>
          <p:cNvSpPr txBox="1">
            <a:spLocks noChangeArrowheads="1"/>
          </p:cNvSpPr>
          <p:nvPr/>
        </p:nvSpPr>
        <p:spPr bwMode="auto">
          <a:xfrm>
            <a:off x="4898718" y="3222534"/>
            <a:ext cx="1417267" cy="27019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52" tIns="30476" rIns="60952" bIns="30476">
            <a:spAutoFit/>
          </a:bodyPr>
          <a:lstStyle>
            <a:defPPr>
              <a:defRPr lang="ru-RU"/>
            </a:defPPr>
            <a:lvl1pPr algn="ctr" defTabSz="914400">
              <a:spcBef>
                <a:spcPct val="0"/>
              </a:spcBef>
              <a:defRPr sz="12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r>
              <a:rPr lang="ru-RU" altLang="ru-RU" sz="1356" dirty="0"/>
              <a:t>г. Рузаевка</a:t>
            </a:r>
          </a:p>
        </p:txBody>
      </p:sp>
      <p:sp>
        <p:nvSpPr>
          <p:cNvPr id="69" name="Text Box 97"/>
          <p:cNvSpPr txBox="1">
            <a:spLocks noChangeArrowheads="1"/>
          </p:cNvSpPr>
          <p:nvPr/>
        </p:nvSpPr>
        <p:spPr bwMode="auto">
          <a:xfrm>
            <a:off x="10270420" y="6396594"/>
            <a:ext cx="762085" cy="33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92817" tIns="96411" rIns="192817" bIns="9641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904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390885" y="1667100"/>
            <a:ext cx="758931" cy="2104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101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178" name="Прямоугольник 177"/>
          <p:cNvSpPr/>
          <p:nvPr/>
        </p:nvSpPr>
        <p:spPr>
          <a:xfrm>
            <a:off x="390885" y="1922811"/>
            <a:ext cx="1048910" cy="16641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23005" tIns="61502" rIns="123005" bIns="61502" rtlCol="0" anchor="ctr"/>
          <a:lstStyle/>
          <a:p>
            <a:pPr algn="ctr"/>
            <a:r>
              <a:rPr lang="ru-RU" sz="79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179" name="Скругленный прямоугольник 178"/>
          <p:cNvSpPr/>
          <p:nvPr/>
        </p:nvSpPr>
        <p:spPr>
          <a:xfrm>
            <a:off x="1149816" y="1692759"/>
            <a:ext cx="324587" cy="159163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91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180" name="TextBox 23"/>
          <p:cNvSpPr txBox="1"/>
          <p:nvPr/>
        </p:nvSpPr>
        <p:spPr>
          <a:xfrm>
            <a:off x="342723" y="1333315"/>
            <a:ext cx="578417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>
                <a:solidFill>
                  <a:prstClr val="black"/>
                </a:solidFill>
              </a:rPr>
              <a:t>2</a:t>
            </a:r>
            <a:r>
              <a:rPr lang="ru-RU" sz="1243" kern="0" dirty="0" smtClean="0">
                <a:solidFill>
                  <a:prstClr val="black"/>
                </a:solidFill>
              </a:rPr>
              <a:t>,0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81" name="TextBox 23"/>
          <p:cNvSpPr txBox="1"/>
          <p:nvPr/>
        </p:nvSpPr>
        <p:spPr>
          <a:xfrm>
            <a:off x="869339" y="1324354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13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0" y="7237132"/>
            <a:ext cx="2645534" cy="93918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103330" tIns="51665" rIns="103330" bIns="51665" rtlCol="0">
            <a:spAutoFit/>
          </a:bodyPr>
          <a:lstStyle/>
          <a:p>
            <a:r>
              <a:rPr 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24.04.2021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altLang="ru-RU" sz="904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904" dirty="0"/>
              <a:t>3615-0727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grpSp>
        <p:nvGrpSpPr>
          <p:cNvPr id="204" name="Группа 203"/>
          <p:cNvGrpSpPr/>
          <p:nvPr/>
        </p:nvGrpSpPr>
        <p:grpSpPr>
          <a:xfrm>
            <a:off x="6950628" y="5338555"/>
            <a:ext cx="3382410" cy="2837760"/>
            <a:chOff x="9401429" y="3491751"/>
            <a:chExt cx="2590777" cy="3338825"/>
          </a:xfrm>
        </p:grpSpPr>
        <p:grpSp>
          <p:nvGrpSpPr>
            <p:cNvPr id="205" name="Группа 1145"/>
            <p:cNvGrpSpPr/>
            <p:nvPr/>
          </p:nvGrpSpPr>
          <p:grpSpPr>
            <a:xfrm>
              <a:off x="9401429" y="3491751"/>
              <a:ext cx="2574673" cy="3338825"/>
              <a:chOff x="6759625" y="4872226"/>
              <a:chExt cx="2096871" cy="1978388"/>
            </a:xfrm>
          </p:grpSpPr>
          <p:sp>
            <p:nvSpPr>
              <p:cNvPr id="210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Text Box 97"/>
              <p:cNvSpPr txBox="1">
                <a:spLocks noChangeArrowheads="1"/>
              </p:cNvSpPr>
              <p:nvPr/>
            </p:nvSpPr>
            <p:spPr bwMode="auto">
              <a:xfrm>
                <a:off x="7342858" y="4872226"/>
                <a:ext cx="1127161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12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3" name="TextBox 10"/>
              <p:cNvSpPr txBox="1"/>
              <p:nvPr/>
            </p:nvSpPr>
            <p:spPr>
              <a:xfrm>
                <a:off x="6837634" y="6608484"/>
                <a:ext cx="671869" cy="186014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1017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214" name="Прямоугольник 213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1017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15" name="Text Box 97"/>
              <p:cNvSpPr txBox="1">
                <a:spLocks noChangeArrowheads="1"/>
              </p:cNvSpPr>
              <p:nvPr/>
            </p:nvSpPr>
            <p:spPr bwMode="auto">
              <a:xfrm>
                <a:off x="7295320" y="6588064"/>
                <a:ext cx="1349836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16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39586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17" name="Прямая соединительная линия 216"/>
              <p:cNvCxnSpPr/>
              <p:nvPr/>
            </p:nvCxnSpPr>
            <p:spPr>
              <a:xfrm>
                <a:off x="6929329" y="6026172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8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51816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1017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06" name="Скругленный прямоугольник 205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1017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07" name="Text Box 97"/>
            <p:cNvSpPr txBox="1">
              <a:spLocks noChangeArrowheads="1"/>
            </p:cNvSpPr>
            <p:nvPr/>
          </p:nvSpPr>
          <p:spPr bwMode="auto">
            <a:xfrm>
              <a:off x="10113052" y="6153649"/>
              <a:ext cx="1879154" cy="3513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0838" tIns="60421" rIns="120838" bIns="6042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207877">
                <a:defRPr/>
              </a:pPr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08" name="Прямоугольник 207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103317" tIns="51658" rIns="103317" bIns="51658" anchor="ctr"/>
            <a:lstStyle/>
            <a:p>
              <a:pPr algn="ctr"/>
              <a:r>
                <a:rPr lang="ru-RU" sz="1017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209" name="Text Box 97"/>
            <p:cNvSpPr txBox="1">
              <a:spLocks noChangeArrowheads="1"/>
            </p:cNvSpPr>
            <p:nvPr/>
          </p:nvSpPr>
          <p:spPr bwMode="auto">
            <a:xfrm>
              <a:off x="10063858" y="5864761"/>
              <a:ext cx="1648082" cy="4430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92819" tIns="96411" rIns="192819" bIns="9641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19" name="TextBox 23"/>
          <p:cNvSpPr txBox="1"/>
          <p:nvPr/>
        </p:nvSpPr>
        <p:spPr>
          <a:xfrm>
            <a:off x="7168153" y="5617223"/>
            <a:ext cx="578417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220" name="TextBox 23"/>
          <p:cNvSpPr txBox="1"/>
          <p:nvPr/>
        </p:nvSpPr>
        <p:spPr>
          <a:xfrm>
            <a:off x="7190665" y="5844656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21" name="Text Box 97"/>
          <p:cNvSpPr txBox="1">
            <a:spLocks noChangeArrowheads="1"/>
          </p:cNvSpPr>
          <p:nvPr/>
        </p:nvSpPr>
        <p:spPr bwMode="auto">
          <a:xfrm>
            <a:off x="7861375" y="5845449"/>
            <a:ext cx="1535199" cy="3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5" rIns="144627" bIns="7231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1017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222" name="Группа 629"/>
          <p:cNvGrpSpPr>
            <a:grpSpLocks/>
          </p:cNvGrpSpPr>
          <p:nvPr/>
        </p:nvGrpSpPr>
        <p:grpSpPr bwMode="auto">
          <a:xfrm>
            <a:off x="7331992" y="6107789"/>
            <a:ext cx="233689" cy="227977"/>
            <a:chOff x="142483" y="3760971"/>
            <a:chExt cx="346075" cy="386605"/>
          </a:xfrm>
        </p:grpSpPr>
        <p:sp>
          <p:nvSpPr>
            <p:cNvPr id="22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637">
                <a:buClr>
                  <a:srgbClr val="000000"/>
                </a:buClr>
                <a:buSzPct val="100000"/>
                <a:defRPr/>
              </a:pPr>
              <a:endParaRPr lang="ru-RU" sz="904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24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637">
                <a:defRPr/>
              </a:pPr>
              <a:endParaRPr lang="ru-RU" sz="904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2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238">
                <a:defRPr/>
              </a:pPr>
              <a:endParaRPr lang="ru-RU" sz="452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26" name="Text Box 97"/>
          <p:cNvSpPr txBox="1">
            <a:spLocks noChangeArrowheads="1"/>
          </p:cNvSpPr>
          <p:nvPr/>
        </p:nvSpPr>
        <p:spPr bwMode="auto">
          <a:xfrm>
            <a:off x="7801225" y="6103768"/>
            <a:ext cx="2586025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sp>
        <p:nvSpPr>
          <p:cNvPr id="227" name="Text Box 97"/>
          <p:cNvSpPr txBox="1">
            <a:spLocks noChangeArrowheads="1"/>
          </p:cNvSpPr>
          <p:nvPr/>
        </p:nvSpPr>
        <p:spPr bwMode="auto">
          <a:xfrm>
            <a:off x="7776017" y="6303900"/>
            <a:ext cx="2103459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28" name="Группа 119"/>
          <p:cNvGrpSpPr>
            <a:grpSpLocks/>
          </p:cNvGrpSpPr>
          <p:nvPr/>
        </p:nvGrpSpPr>
        <p:grpSpPr bwMode="auto">
          <a:xfrm>
            <a:off x="7353175" y="6624343"/>
            <a:ext cx="177760" cy="158459"/>
            <a:chOff x="214313" y="8958263"/>
            <a:chExt cx="642937" cy="500062"/>
          </a:xfrm>
        </p:grpSpPr>
        <p:sp>
          <p:nvSpPr>
            <p:cNvPr id="229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470"/>
              <a:endParaRPr lang="ru-RU" sz="904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0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470"/>
              <a:endParaRPr lang="ru-RU" sz="904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31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32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33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34" name="Text Box 97"/>
          <p:cNvSpPr txBox="1">
            <a:spLocks noChangeArrowheads="1"/>
          </p:cNvSpPr>
          <p:nvPr/>
        </p:nvSpPr>
        <p:spPr bwMode="auto">
          <a:xfrm>
            <a:off x="7752143" y="6609281"/>
            <a:ext cx="2070012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grpSp>
        <p:nvGrpSpPr>
          <p:cNvPr id="235" name="Group 316"/>
          <p:cNvGrpSpPr>
            <a:grpSpLocks/>
          </p:cNvGrpSpPr>
          <p:nvPr/>
        </p:nvGrpSpPr>
        <p:grpSpPr bwMode="auto">
          <a:xfrm>
            <a:off x="7325934" y="6394170"/>
            <a:ext cx="210829" cy="167798"/>
            <a:chOff x="4727" y="2506"/>
            <a:chExt cx="706" cy="1172"/>
          </a:xfrm>
        </p:grpSpPr>
        <p:sp>
          <p:nvSpPr>
            <p:cNvPr id="23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3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3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3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</p:grpSp>
      <p:sp>
        <p:nvSpPr>
          <p:cNvPr id="314" name="Text Box 97"/>
          <p:cNvSpPr txBox="1">
            <a:spLocks noChangeArrowheads="1"/>
          </p:cNvSpPr>
          <p:nvPr/>
        </p:nvSpPr>
        <p:spPr bwMode="auto">
          <a:xfrm>
            <a:off x="7829628" y="5605618"/>
            <a:ext cx="2269306" cy="3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5" rIns="144627" bIns="7231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1017" b="0" kern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1017" b="0" dirty="0" smtClean="0"/>
              <a:t>осадки</a:t>
            </a:r>
            <a:r>
              <a:rPr lang="ru-RU" sz="1017" b="0" dirty="0" smtClean="0"/>
              <a:t>, мм</a:t>
            </a:r>
            <a:endParaRPr lang="ru-RU" altLang="ru-RU" sz="1017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137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80718" y="947993"/>
            <a:ext cx="3452319" cy="2549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18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7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552423</TotalTime>
  <Words>351</Words>
  <Application>Microsoft Office PowerPoint</Application>
  <PresentationFormat>Произвольный</PresentationFormat>
  <Paragraphs>109</Paragraphs>
  <Slides>3</Slides>
  <Notes>3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24469</cp:revision>
  <cp:lastPrinted>2019-02-25T12:02:24Z</cp:lastPrinted>
  <dcterms:created xsi:type="dcterms:W3CDTF">2014-09-08T13:21:12Z</dcterms:created>
  <dcterms:modified xsi:type="dcterms:W3CDTF">2021-04-24T08:09:07Z</dcterms:modified>
</cp:coreProperties>
</file>