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21.04.2021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21.04.2021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21.04.2021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21.04.2021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22.04.2021)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21.04.2021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22.04.2021)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18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21.04.2021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22.04.2021)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16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18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21.04.2021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552190</TotalTime>
  <Words>345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24479</cp:revision>
  <cp:lastPrinted>2019-02-25T12:02:24Z</cp:lastPrinted>
  <dcterms:created xsi:type="dcterms:W3CDTF">2014-09-08T13:21:12Z</dcterms:created>
  <dcterms:modified xsi:type="dcterms:W3CDTF">2021-04-21T08:53:05Z</dcterms:modified>
</cp:coreProperties>
</file>