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07.04.2021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07.04.2021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07.04.2021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07.04.2021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08.04.2021</a:t>
            </a:r>
            <a:r>
              <a:rPr lang="ru-RU" sz="900" dirty="0" smtClean="0">
                <a:solidFill>
                  <a:prstClr val="white"/>
                </a:solidFill>
              </a:rPr>
              <a:t>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14:50 07.04.2021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08.04.2021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14:50 07.04.2021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6" name="Саранск Зим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6832" y="587298"/>
            <a:ext cx="2008129" cy="1436347"/>
          </a:xfrm>
          <a:prstGeom prst="rect">
            <a:avLst/>
          </a:prstGeom>
        </p:spPr>
      </p:pic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-</a:t>
            </a:r>
            <a:r>
              <a:rPr lang="ru-RU" sz="825" kern="0" dirty="0">
                <a:solidFill>
                  <a:prstClr val="black"/>
                </a:solidFill>
              </a:rPr>
              <a:t>8</a:t>
            </a: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7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08.04.2021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07.04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-</a:t>
            </a:r>
            <a:r>
              <a:rPr lang="ru-RU" sz="825" kern="0" dirty="0">
                <a:solidFill>
                  <a:prstClr val="black"/>
                </a:solidFill>
              </a:rPr>
              <a:t>8</a:t>
            </a: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0" name="Рузаевка Зим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6334" y="575004"/>
            <a:ext cx="2009125" cy="144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0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552183</TotalTime>
  <Words>347</Words>
  <Application>Microsoft Office PowerPoint</Application>
  <PresentationFormat>Произвольный</PresentationFormat>
  <Paragraphs>98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24473</cp:revision>
  <cp:lastPrinted>2019-02-25T12:02:24Z</cp:lastPrinted>
  <dcterms:created xsi:type="dcterms:W3CDTF">2014-09-08T13:21:12Z</dcterms:created>
  <dcterms:modified xsi:type="dcterms:W3CDTF">2021-04-07T10:59:53Z</dcterms:modified>
</cp:coreProperties>
</file>