
<file path=[Content_Types].xml><?xml version="1.0" encoding="utf-8"?>
<Types xmlns="http://schemas.openxmlformats.org/package/2006/content-types">
  <Default Extension="tmp" ContentType="image/png"/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957" r:id="rId1"/>
  </p:sldMasterIdLst>
  <p:notesMasterIdLst>
    <p:notesMasterId r:id="rId8"/>
  </p:notesMasterIdLst>
  <p:handoutMasterIdLst>
    <p:handoutMasterId r:id="rId9"/>
  </p:handoutMasterIdLst>
  <p:sldIdLst>
    <p:sldId id="8424" r:id="rId2"/>
    <p:sldId id="8425" r:id="rId3"/>
    <p:sldId id="8426" r:id="rId4"/>
    <p:sldId id="8427" r:id="rId5"/>
    <p:sldId id="8423" r:id="rId6"/>
    <p:sldId id="8421" r:id="rId7"/>
  </p:sldIdLst>
  <p:sldSz cx="9144000" cy="5143500" type="screen16x9"/>
  <p:notesSz cx="9931400" cy="6870700"/>
  <p:defaultTextStyle>
    <a:defPPr>
      <a:defRPr lang="ru-RU"/>
    </a:defPPr>
    <a:lvl1pPr marL="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E587F38-6BCC-4E5F-A969-F447CE76924F}">
          <p14:sldIdLst>
            <p14:sldId id="8424"/>
            <p14:sldId id="8425"/>
            <p14:sldId id="8426"/>
            <p14:sldId id="8427"/>
            <p14:sldId id="8423"/>
            <p14:sldId id="8421"/>
          </p14:sldIdLst>
        </p14:section>
      </p14:sectionLst>
    </p:ex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3" orient="horz" pos="4320" userDrawn="1">
          <p15:clr>
            <a:srgbClr val="A4A3A4"/>
          </p15:clr>
        </p15:guide>
        <p15:guide id="4" orient="horz" pos="3240">
          <p15:clr>
            <a:srgbClr val="A4A3A4"/>
          </p15:clr>
        </p15:guide>
        <p15:guide id="5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RM32" initials="A" lastIdx="1" clrIdx="0">
    <p:extLst/>
  </p:cmAuthor>
  <p:cmAuthor id="2" name="User" initials="U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181DF8"/>
    <a:srgbClr val="FF9999"/>
    <a:srgbClr val="4ADFE6"/>
    <a:srgbClr val="3DF353"/>
    <a:srgbClr val="FFC000"/>
    <a:srgbClr val="FFFF00"/>
    <a:srgbClr val="FFFFFF"/>
    <a:srgbClr val="563BF5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912" autoAdjust="0"/>
    <p:restoredTop sz="96433" autoAdjust="0"/>
  </p:normalViewPr>
  <p:slideViewPr>
    <p:cSldViewPr snapToGrid="0">
      <p:cViewPr varScale="1">
        <p:scale>
          <a:sx n="149" d="100"/>
          <a:sy n="149" d="100"/>
        </p:scale>
        <p:origin x="636" y="114"/>
      </p:cViewPr>
      <p:guideLst>
        <p:guide pos="3840"/>
        <p:guide orient="horz" pos="4320"/>
        <p:guide orient="horz" pos="3240"/>
        <p:guide pos="2880"/>
      </p:guideLst>
    </p:cSldViewPr>
  </p:slideViewPr>
  <p:outlineViewPr>
    <p:cViewPr>
      <p:scale>
        <a:sx n="66" d="100"/>
        <a:sy n="66" d="100"/>
      </p:scale>
      <p:origin x="0" y="-8688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>
      <p:cViewPr varScale="1">
        <p:scale>
          <a:sx n="120" d="100"/>
          <a:sy n="120" d="100"/>
        </p:scale>
        <p:origin x="187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commentAuthors" Target="commentAuthor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625421" y="155"/>
            <a:ext cx="4303903" cy="344175"/>
          </a:xfrm>
          <a:prstGeom prst="rect">
            <a:avLst/>
          </a:prstGeom>
        </p:spPr>
        <p:txBody>
          <a:bodyPr vert="horz" lIns="88101" tIns="44046" rIns="88101" bIns="44046" rtlCol="0"/>
          <a:lstStyle>
            <a:lvl1pPr algn="r">
              <a:defRPr sz="1100"/>
            </a:lvl1pPr>
          </a:lstStyle>
          <a:p>
            <a:fld id="{2CAE2469-05AA-4EAD-ADCF-345832F5635C}" type="datetimeFigureOut">
              <a:rPr lang="ru-RU" smtClean="0"/>
              <a:t>15.01.2021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5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l">
              <a:defRPr sz="11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625421" y="6526553"/>
            <a:ext cx="4303903" cy="344173"/>
          </a:xfrm>
          <a:prstGeom prst="rect">
            <a:avLst/>
          </a:prstGeom>
        </p:spPr>
        <p:txBody>
          <a:bodyPr vert="horz" lIns="88101" tIns="44046" rIns="88101" bIns="44046" rtlCol="0" anchor="b"/>
          <a:lstStyle>
            <a:lvl1pPr algn="r">
              <a:defRPr sz="1100"/>
            </a:lvl1pPr>
          </a:lstStyle>
          <a:p>
            <a:fld id="{0FAB2133-15B0-4EFE-BC30-805BCBD475C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57822190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51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625646" y="50"/>
            <a:ext cx="4303606" cy="344729"/>
          </a:xfrm>
          <a:prstGeom prst="rect">
            <a:avLst/>
          </a:prstGeom>
        </p:spPr>
        <p:txBody>
          <a:bodyPr vert="horz" lIns="95395" tIns="47697" rIns="95395" bIns="47697" rtlCol="0"/>
          <a:lstStyle>
            <a:lvl1pPr algn="r">
              <a:defRPr sz="1300"/>
            </a:lvl1pPr>
          </a:lstStyle>
          <a:p>
            <a:fld id="{0060E01D-5EF3-45B4-8D72-A960D6489AA6}" type="datetimeFigureOut">
              <a:rPr lang="ru-RU" smtClean="0"/>
              <a:pPr/>
              <a:t>15.01.2021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906713" y="858838"/>
            <a:ext cx="4117975" cy="2317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395" tIns="47697" rIns="95395" bIns="47697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93294" y="3306544"/>
            <a:ext cx="7945119" cy="2705338"/>
          </a:xfrm>
          <a:prstGeom prst="rect">
            <a:avLst/>
          </a:prstGeom>
        </p:spPr>
        <p:txBody>
          <a:bodyPr vert="horz" lIns="95395" tIns="47697" rIns="95395" bIns="47697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51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l">
              <a:defRPr sz="13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625646" y="6526111"/>
            <a:ext cx="4303606" cy="344727"/>
          </a:xfrm>
          <a:prstGeom prst="rect">
            <a:avLst/>
          </a:prstGeom>
        </p:spPr>
        <p:txBody>
          <a:bodyPr vert="horz" lIns="95395" tIns="47697" rIns="95395" bIns="47697" rtlCol="0" anchor="b"/>
          <a:lstStyle>
            <a:lvl1pPr algn="r">
              <a:defRPr sz="1300"/>
            </a:lvl1pPr>
          </a:lstStyle>
          <a:p>
            <a:fld id="{B02A437B-EFF4-43AF-8D02-B1E280ECFFA6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438804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2113" y="850900"/>
            <a:ext cx="4079875" cy="229552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3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57885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2935288" y="850900"/>
            <a:ext cx="4076700" cy="2293938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/>
              <a:pPr/>
              <a:t>4</a:t>
            </a:fld>
            <a:endParaRPr lang="ru-RU" dirty="0"/>
          </a:p>
        </p:txBody>
      </p:sp>
      <p:sp>
        <p:nvSpPr>
          <p:cNvPr id="5" name="Верхний колонтитул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19858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5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045672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2A437B-EFF4-43AF-8D02-B1E280ECFFA6}" type="slidenum">
              <a:rPr lang="ru-RU" smtClean="0">
                <a:solidFill>
                  <a:prstClr val="black"/>
                </a:solidFill>
              </a:rPr>
              <a:pPr/>
              <a:t>6</a:t>
            </a:fld>
            <a:endParaRPr lang="ru-RU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190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918" y="1597867"/>
            <a:ext cx="7772398" cy="1102517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86" y="2915179"/>
            <a:ext cx="6400802" cy="1314449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984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5967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89518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1935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4919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7902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088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387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048D57A-BDFE-45C0-92F1-CB5D613F7B89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2668FDD-8DBB-4525-B2DF-5DF63B7C7B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377828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50DA378-2B85-4ACE-B090-66D87E194322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91EDAFD-416E-4437-A5AE-E516D567A4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301824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432" y="3305606"/>
            <a:ext cx="7772398" cy="1021555"/>
          </a:xfrm>
        </p:spPr>
        <p:txBody>
          <a:bodyPr anchor="t"/>
          <a:lstStyle>
            <a:lvl1pPr algn="l">
              <a:defRPr sz="27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432" y="2180091"/>
            <a:ext cx="7772398" cy="1125140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1pPr>
            <a:lvl2pPr marL="29842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 marL="59675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895184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4pPr>
            <a:lvl5pPr marL="1193530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5pPr>
            <a:lvl6pPr marL="1491932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6pPr>
            <a:lvl7pPr marL="1790291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7pPr>
            <a:lvl8pPr marL="2088722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8pPr>
            <a:lvl9pPr marL="2387055" indent="0">
              <a:buNone/>
              <a:defRPr sz="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2E3ED13-8E4D-4758-B134-7C9CD5229D5C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DB917C2-CBC9-48A3-84E3-A0F989EB5C9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0183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470" y="1200340"/>
            <a:ext cx="4038599" cy="3394473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651" y="1200340"/>
            <a:ext cx="4038599" cy="3394473"/>
          </a:xfrm>
        </p:spPr>
        <p:txBody>
          <a:bodyPr/>
          <a:lstStyle>
            <a:lvl1pPr>
              <a:defRPr sz="2100"/>
            </a:lvl1pPr>
            <a:lvl2pPr>
              <a:defRPr sz="1700"/>
            </a:lvl2pPr>
            <a:lvl3pPr>
              <a:defRPr sz="17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560F2784-4EB8-4032-A101-BE99763FAE56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A7DEEF82-FBDF-4C13-9681-5734CFA1D75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230183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320" y="1151464"/>
            <a:ext cx="4040188" cy="479820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298427" indent="0">
              <a:buNone/>
              <a:defRPr sz="1700" b="1"/>
            </a:lvl2pPr>
            <a:lvl3pPr marL="596758" indent="0">
              <a:buNone/>
              <a:defRPr sz="1400" b="1"/>
            </a:lvl3pPr>
            <a:lvl4pPr marL="895184" indent="0">
              <a:buNone/>
              <a:defRPr sz="1400" b="1"/>
            </a:lvl4pPr>
            <a:lvl5pPr marL="1193530" indent="0">
              <a:buNone/>
              <a:defRPr sz="1400" b="1"/>
            </a:lvl5pPr>
            <a:lvl6pPr marL="1491932" indent="0">
              <a:buNone/>
              <a:defRPr sz="1400" b="1"/>
            </a:lvl6pPr>
            <a:lvl7pPr marL="1790291" indent="0">
              <a:buNone/>
              <a:defRPr sz="1400" b="1"/>
            </a:lvl7pPr>
            <a:lvl8pPr marL="2088722" indent="0">
              <a:buNone/>
              <a:defRPr sz="1400" b="1"/>
            </a:lvl8pPr>
            <a:lvl9pPr marL="2387055" indent="0">
              <a:buNone/>
              <a:defRPr sz="1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320" y="1631283"/>
            <a:ext cx="4040188" cy="296346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396" y="1151464"/>
            <a:ext cx="4041777" cy="479820"/>
          </a:xfrm>
        </p:spPr>
        <p:txBody>
          <a:bodyPr anchor="b"/>
          <a:lstStyle>
            <a:lvl1pPr marL="0" indent="0">
              <a:buNone/>
              <a:defRPr sz="1700" b="1"/>
            </a:lvl1pPr>
            <a:lvl2pPr marL="298427" indent="0">
              <a:buNone/>
              <a:defRPr sz="1700" b="1"/>
            </a:lvl2pPr>
            <a:lvl3pPr marL="596758" indent="0">
              <a:buNone/>
              <a:defRPr sz="1400" b="1"/>
            </a:lvl3pPr>
            <a:lvl4pPr marL="895184" indent="0">
              <a:buNone/>
              <a:defRPr sz="1400" b="1"/>
            </a:lvl4pPr>
            <a:lvl5pPr marL="1193530" indent="0">
              <a:buNone/>
              <a:defRPr sz="1400" b="1"/>
            </a:lvl5pPr>
            <a:lvl6pPr marL="1491932" indent="0">
              <a:buNone/>
              <a:defRPr sz="1400" b="1"/>
            </a:lvl6pPr>
            <a:lvl7pPr marL="1790291" indent="0">
              <a:buNone/>
              <a:defRPr sz="1400" b="1"/>
            </a:lvl7pPr>
            <a:lvl8pPr marL="2088722" indent="0">
              <a:buNone/>
              <a:defRPr sz="1400" b="1"/>
            </a:lvl8pPr>
            <a:lvl9pPr marL="2387055" indent="0">
              <a:buNone/>
              <a:defRPr sz="14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396" y="1631283"/>
            <a:ext cx="4041777" cy="2963466"/>
          </a:xfrm>
        </p:spPr>
        <p:txBody>
          <a:bodyPr/>
          <a:lstStyle>
            <a:lvl1pPr>
              <a:defRPr sz="1700"/>
            </a:lvl1pPr>
            <a:lvl2pPr>
              <a:defRPr sz="17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D150DBB3-9183-4BDB-A538-014628B71707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CD6896FF-465B-4547-A168-DFB9E27B074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17025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36A9E88-4255-4365-8C92-577237C9B684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137DBF9C-3D4C-4408-BE41-B35505E9BBA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955944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B64A53A2-D152-4302-9337-A135E134729A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ADD8E21-F93D-4DF7-9BC5-317CF516C2EA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59941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530" y="204969"/>
            <a:ext cx="3008313" cy="871536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370" y="204868"/>
            <a:ext cx="5111751" cy="4389834"/>
          </a:xfrm>
        </p:spPr>
        <p:txBody>
          <a:bodyPr/>
          <a:lstStyle>
            <a:lvl1pPr>
              <a:defRPr sz="2100"/>
            </a:lvl1pPr>
            <a:lvl2pPr>
              <a:defRPr sz="2100"/>
            </a:lvl2pPr>
            <a:lvl3pPr>
              <a:defRPr sz="17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530" y="1076816"/>
            <a:ext cx="3008313" cy="3518297"/>
          </a:xfrm>
        </p:spPr>
        <p:txBody>
          <a:bodyPr/>
          <a:lstStyle>
            <a:lvl1pPr marL="0" indent="0">
              <a:buNone/>
              <a:defRPr sz="800"/>
            </a:lvl1pPr>
            <a:lvl2pPr marL="298427" indent="0">
              <a:buNone/>
              <a:defRPr sz="800"/>
            </a:lvl2pPr>
            <a:lvl3pPr marL="596758" indent="0">
              <a:buNone/>
              <a:defRPr sz="800"/>
            </a:lvl3pPr>
            <a:lvl4pPr marL="895184" indent="0">
              <a:buNone/>
              <a:defRPr sz="600"/>
            </a:lvl4pPr>
            <a:lvl5pPr marL="1193530" indent="0">
              <a:buNone/>
              <a:defRPr sz="600"/>
            </a:lvl5pPr>
            <a:lvl6pPr marL="1491932" indent="0">
              <a:buNone/>
              <a:defRPr sz="600"/>
            </a:lvl6pPr>
            <a:lvl7pPr marL="1790291" indent="0">
              <a:buNone/>
              <a:defRPr sz="600"/>
            </a:lvl7pPr>
            <a:lvl8pPr marL="2088722" indent="0">
              <a:buNone/>
              <a:defRPr sz="600"/>
            </a:lvl8pPr>
            <a:lvl9pPr marL="2387055" indent="0">
              <a:buNone/>
              <a:defRPr sz="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6FB49B7A-DF94-40B0-8E54-8300AFDC1D57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40E7C97B-D995-4290-BA20-CE6A97B0BB5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284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355" y="3601086"/>
            <a:ext cx="5486400" cy="425053"/>
          </a:xfr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355" y="459676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2100"/>
            </a:lvl1pPr>
            <a:lvl2pPr marL="298427" indent="0">
              <a:buNone/>
              <a:defRPr sz="2100"/>
            </a:lvl2pPr>
            <a:lvl3pPr marL="596758" indent="0">
              <a:buNone/>
              <a:defRPr sz="1700"/>
            </a:lvl3pPr>
            <a:lvl4pPr marL="895184" indent="0">
              <a:buNone/>
              <a:defRPr sz="1700"/>
            </a:lvl4pPr>
            <a:lvl5pPr marL="1193530" indent="0">
              <a:buNone/>
              <a:defRPr sz="1700"/>
            </a:lvl5pPr>
            <a:lvl6pPr marL="1491932" indent="0">
              <a:buNone/>
              <a:defRPr sz="1700"/>
            </a:lvl6pPr>
            <a:lvl7pPr marL="1790291" indent="0">
              <a:buNone/>
              <a:defRPr sz="1700"/>
            </a:lvl7pPr>
            <a:lvl8pPr marL="2088722" indent="0">
              <a:buNone/>
              <a:defRPr sz="1700"/>
            </a:lvl8pPr>
            <a:lvl9pPr marL="2387055" indent="0">
              <a:buNone/>
              <a:defRPr sz="1700"/>
            </a:lvl9pPr>
          </a:lstStyle>
          <a:p>
            <a:pPr lvl="0"/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355" y="4025701"/>
            <a:ext cx="5486400" cy="603646"/>
          </a:xfrm>
        </p:spPr>
        <p:txBody>
          <a:bodyPr/>
          <a:lstStyle>
            <a:lvl1pPr marL="0" indent="0">
              <a:buNone/>
              <a:defRPr sz="800"/>
            </a:lvl1pPr>
            <a:lvl2pPr marL="298427" indent="0">
              <a:buNone/>
              <a:defRPr sz="800"/>
            </a:lvl2pPr>
            <a:lvl3pPr marL="596758" indent="0">
              <a:buNone/>
              <a:defRPr sz="800"/>
            </a:lvl3pPr>
            <a:lvl4pPr marL="895184" indent="0">
              <a:buNone/>
              <a:defRPr sz="600"/>
            </a:lvl4pPr>
            <a:lvl5pPr marL="1193530" indent="0">
              <a:buNone/>
              <a:defRPr sz="600"/>
            </a:lvl5pPr>
            <a:lvl6pPr marL="1491932" indent="0">
              <a:buNone/>
              <a:defRPr sz="600"/>
            </a:lvl6pPr>
            <a:lvl7pPr marL="1790291" indent="0">
              <a:buNone/>
              <a:defRPr sz="600"/>
            </a:lvl7pPr>
            <a:lvl8pPr marL="2088722" indent="0">
              <a:buNone/>
              <a:defRPr sz="600"/>
            </a:lvl8pPr>
            <a:lvl9pPr marL="2387055" indent="0">
              <a:buNone/>
              <a:defRPr sz="6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A67910C-E0A9-4176-8E5F-21A9BA8F08BA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9265B440-20B6-4E81-BA78-877421D0C79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1790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092AD7A3-504B-437B-BF3F-67E57D38EA6A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84A6180-99B6-4BEE-98D1-6AC0F056BCB0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97884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749" y="206241"/>
            <a:ext cx="2057401" cy="4388642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657" y="206241"/>
            <a:ext cx="6019799" cy="4388642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3C09FB08-6E3E-41A0-A1CB-D3C0FA68188D}" type="datetimeFigureOut">
              <a:rPr lang="ru-RU"/>
              <a:pPr>
                <a:defRPr/>
              </a:pPr>
              <a:t>15.01.2021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 eaLnBrk="0" hangingPunct="0">
              <a:defRPr b="1">
                <a:solidFill>
                  <a:prstClr val="black">
                    <a:tint val="75000"/>
                  </a:prstClr>
                </a:solidFill>
                <a:latin typeface="Arial" charset="0"/>
              </a:defRPr>
            </a:lvl1pPr>
          </a:lstStyle>
          <a:p>
            <a:pPr>
              <a:defRPr/>
            </a:pPr>
            <a:fld id="{8E631022-6EE5-4F8C-903A-1363EBCCAD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11587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Заголовок 1"/>
          <p:cNvSpPr>
            <a:spLocks noGrp="1"/>
          </p:cNvSpPr>
          <p:nvPr>
            <p:ph type="title"/>
          </p:nvPr>
        </p:nvSpPr>
        <p:spPr bwMode="auto">
          <a:xfrm>
            <a:off x="457751" y="206076"/>
            <a:ext cx="8228797" cy="8574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32099" name="Текст 2"/>
          <p:cNvSpPr>
            <a:spLocks noGrp="1"/>
          </p:cNvSpPr>
          <p:nvPr>
            <p:ph type="body" idx="1"/>
          </p:nvPr>
        </p:nvSpPr>
        <p:spPr bwMode="auto">
          <a:xfrm>
            <a:off x="457751" y="1200638"/>
            <a:ext cx="8228797" cy="33938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9654" tIns="29882" rIns="59654" bIns="2988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843" y="4767557"/>
            <a:ext cx="21327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fld id="{ECEEAE8E-CE4D-41B5-934E-685B6FE82841}" type="datetimeFigureOut">
              <a:rPr lang="ru-RU" smtClean="0">
                <a:cs typeface="Arial" charset="0"/>
              </a:rPr>
              <a:pPr defTabSz="518117" fontAlgn="base">
                <a:spcBef>
                  <a:spcPct val="0"/>
                </a:spcBef>
                <a:spcAft>
                  <a:spcPct val="0"/>
                </a:spcAft>
                <a:defRPr/>
              </a:pPr>
              <a:t>15.01.2021</a:t>
            </a:fld>
            <a:endParaRPr lang="ru-RU" dirty="0"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756" y="4767557"/>
            <a:ext cx="2894796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844" y="4767557"/>
            <a:ext cx="2132797" cy="273538"/>
          </a:xfrm>
          <a:prstGeom prst="rect">
            <a:avLst/>
          </a:prstGeom>
        </p:spPr>
        <p:txBody>
          <a:bodyPr vert="horz" wrap="square" lIns="59654" tIns="29882" rIns="59654" bIns="29882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800" b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 defTabSz="518117" fontAlgn="base">
              <a:spcBef>
                <a:spcPct val="0"/>
              </a:spcBef>
              <a:spcAft>
                <a:spcPct val="0"/>
              </a:spcAft>
              <a:defRPr/>
            </a:pPr>
            <a:fld id="{D287A2EB-76B1-4AEF-A97A-7EA8791343C2}" type="slidenum">
              <a:rPr lang="ru-RU" smtClean="0">
                <a:cs typeface="Arial" charset="0"/>
              </a:rPr>
              <a:pPr defTabSz="518117"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 dirty="0"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69890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58" r:id="rId1"/>
    <p:sldLayoutId id="2147483959" r:id="rId2"/>
    <p:sldLayoutId id="2147483960" r:id="rId3"/>
    <p:sldLayoutId id="2147483961" r:id="rId4"/>
    <p:sldLayoutId id="2147483962" r:id="rId5"/>
    <p:sldLayoutId id="2147483963" r:id="rId6"/>
    <p:sldLayoutId id="2147483964" r:id="rId7"/>
    <p:sldLayoutId id="2147483965" r:id="rId8"/>
    <p:sldLayoutId id="2147483966" r:id="rId9"/>
    <p:sldLayoutId id="2147483967" r:id="rId10"/>
    <p:sldLayoutId id="2147483968" r:id="rId11"/>
  </p:sldLayoutIdLst>
  <p:txStyles>
    <p:titleStyle>
      <a:lvl1pPr algn="ctr" defTabSz="596556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2pPr>
      <a:lvl3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3pPr>
      <a:lvl4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4pPr>
      <a:lvl5pPr algn="ctr" defTabSz="596556" rtl="0" eaLnBrk="0" fontAlgn="base" hangingPunct="0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5pPr>
      <a:lvl6pPr marL="257981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515962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773945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031929" algn="ctr" defTabSz="596556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223105" indent="-223105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484617" indent="-186337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745379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043594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341911" indent="-148722" algn="l" defTabSz="596556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1641100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1939528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237877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2536265" indent="-149220" algn="l" defTabSz="596758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298427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596758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895184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93530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491932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790291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088722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87055" algn="l" defTabSz="596758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tmp"/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.png"/><Relationship Id="rId5" Type="http://schemas.openxmlformats.org/officeDocument/2006/relationships/image" Target="../media/image6.tmp"/><Relationship Id="rId4" Type="http://schemas.openxmlformats.org/officeDocument/2006/relationships/image" Target="../media/image5.tmp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tmp"/><Relationship Id="rId7" Type="http://schemas.openxmlformats.org/officeDocument/2006/relationships/image" Target="../media/image8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tmp"/><Relationship Id="rId5" Type="http://schemas.openxmlformats.org/officeDocument/2006/relationships/image" Target="../media/image11.tmp"/><Relationship Id="rId4" Type="http://schemas.openxmlformats.org/officeDocument/2006/relationships/image" Target="../media/image10.tm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tm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tmp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tm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496"/>
            <a:ext cx="9144000" cy="4674003"/>
          </a:xfrm>
          <a:prstGeom prst="rect">
            <a:avLst/>
          </a:prstGeom>
        </p:spPr>
      </p:pic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</a:t>
            </a:r>
            <a:r>
              <a:rPr lang="ru-RU" sz="1050" dirty="0" smtClean="0">
                <a:solidFill>
                  <a:schemeClr val="bg1"/>
                </a:solidFill>
              </a:rPr>
              <a:t>ВЫПАДЕНИЯ ОСАДКОВ НА </a:t>
            </a:r>
            <a:r>
              <a:rPr lang="ru-RU" sz="1050" dirty="0">
                <a:solidFill>
                  <a:schemeClr val="bg1"/>
                </a:solidFill>
              </a:rPr>
              <a:t>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16.01.2021)</a:t>
            </a:r>
            <a:endParaRPr lang="ru-RU" sz="1050" dirty="0">
              <a:solidFill>
                <a:schemeClr val="bg1"/>
              </a:solidFill>
            </a:endParaRPr>
          </a:p>
        </p:txBody>
      </p:sp>
      <p:pic>
        <p:nvPicPr>
          <p:cNvPr id="4" name="Picture 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1192" y="3281456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350039" y="3518441"/>
            <a:ext cx="1366540" cy="24622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 smtClean="0">
                <a:solidFill>
                  <a:schemeClr val="tx1"/>
                </a:solidFill>
              </a:rPr>
              <a:t>Саранск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75856" y="483518"/>
            <a:ext cx="2510784" cy="52322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28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16.01.2021</a:t>
            </a:r>
            <a:endParaRPr lang="ru-RU" sz="28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017719" y="3415867"/>
            <a:ext cx="1559653" cy="45136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Республика </a:t>
            </a:r>
            <a:r>
              <a:rPr lang="ru-RU" sz="1200" dirty="0" smtClean="0">
                <a:solidFill>
                  <a:schemeClr val="tx1"/>
                </a:solidFill>
              </a:rPr>
              <a:t>Мордовия</a:t>
            </a:r>
            <a:endParaRPr lang="ru-RU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45531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Рисунок 41" descr="Вырезка экрана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596" y="2814191"/>
            <a:ext cx="4562928" cy="2337052"/>
          </a:xfrm>
          <a:prstGeom prst="rect">
            <a:avLst/>
          </a:prstGeom>
        </p:spPr>
      </p:pic>
      <p:pic>
        <p:nvPicPr>
          <p:cNvPr id="41" name="Рисунок 40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798048"/>
            <a:ext cx="4574809" cy="2345452"/>
          </a:xfrm>
          <a:prstGeom prst="rect">
            <a:avLst/>
          </a:prstGeom>
        </p:spPr>
      </p:pic>
      <p:pic>
        <p:nvPicPr>
          <p:cNvPr id="40" name="Рисунок 39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8023" y="469498"/>
            <a:ext cx="4575976" cy="2328550"/>
          </a:xfrm>
          <a:prstGeom prst="rect">
            <a:avLst/>
          </a:prstGeom>
        </p:spPr>
      </p:pic>
      <p:pic>
        <p:nvPicPr>
          <p:cNvPr id="39" name="Рисунок 38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498"/>
            <a:ext cx="4574809" cy="2320922"/>
          </a:xfrm>
          <a:prstGeom prst="rect">
            <a:avLst/>
          </a:prstGeom>
        </p:spPr>
      </p:pic>
      <p:grpSp>
        <p:nvGrpSpPr>
          <p:cNvPr id="7175" name="Группа 3"/>
          <p:cNvGrpSpPr>
            <a:grpSpLocks/>
          </p:cNvGrpSpPr>
          <p:nvPr/>
        </p:nvGrpSpPr>
        <p:grpSpPr bwMode="auto">
          <a:xfrm>
            <a:off x="13346" y="470270"/>
            <a:ext cx="9143999" cy="4680973"/>
            <a:chOff x="0" y="751673"/>
            <a:chExt cx="10333038" cy="7470008"/>
          </a:xfrm>
        </p:grpSpPr>
        <p:cxnSp>
          <p:nvCxnSpPr>
            <p:cNvPr id="5" name="Прямая соединительная линия 4"/>
            <p:cNvCxnSpPr/>
            <p:nvPr/>
          </p:nvCxnSpPr>
          <p:spPr>
            <a:xfrm>
              <a:off x="5154612" y="751673"/>
              <a:ext cx="0" cy="7470008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Прямая соединительная линия 5"/>
            <p:cNvCxnSpPr/>
            <p:nvPr/>
          </p:nvCxnSpPr>
          <p:spPr>
            <a:xfrm>
              <a:off x="0" y="4467629"/>
              <a:ext cx="10333038" cy="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7178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127" y="920633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2702" y="920633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79968" y="3281456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2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972" y="3281456"/>
            <a:ext cx="261297" cy="18620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ВЫПАДЕНИЯ </a:t>
            </a:r>
            <a:r>
              <a:rPr lang="ru-RU" sz="1050" dirty="0" smtClean="0">
                <a:solidFill>
                  <a:schemeClr val="bg1"/>
                </a:solidFill>
              </a:rPr>
              <a:t>ОСАДКОВ </a:t>
            </a:r>
            <a:r>
              <a:rPr lang="ru-RU" sz="1050" dirty="0">
                <a:solidFill>
                  <a:schemeClr val="bg1"/>
                </a:solidFill>
              </a:rPr>
              <a:t>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16.01.2021)</a:t>
            </a:r>
            <a:endParaRPr lang="ru-RU" sz="1050" dirty="0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505798" y="2856311"/>
            <a:ext cx="964040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18.00 16.01.2021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758607" y="453070"/>
            <a:ext cx="981583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00.00 16.01.2021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6407917" y="461470"/>
            <a:ext cx="1022135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06.00 16.01.2021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1769364" y="2850019"/>
            <a:ext cx="964040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12.00 16.01.2021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586081" y="1964069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60890" y="1986627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586081" y="4333709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147544" y="4325047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209851" y="4038110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49182" y="1618755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543127" y="1608473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5780326" y="4016142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6109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3518"/>
            <a:ext cx="9144000" cy="4659982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0"/>
            <a:ext cx="9144001" cy="488701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</a:t>
            </a:r>
            <a:r>
              <a:rPr lang="ru-RU" sz="1050" dirty="0" smtClean="0">
                <a:solidFill>
                  <a:schemeClr val="bg1"/>
                </a:solidFill>
              </a:rPr>
              <a:t>ВЕТРОВОЙ НАГРУЗКИ  </a:t>
            </a:r>
            <a:r>
              <a:rPr lang="ru-RU" sz="1050" dirty="0">
                <a:solidFill>
                  <a:schemeClr val="bg1"/>
                </a:solidFill>
              </a:rPr>
              <a:t>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 (ИР </a:t>
            </a:r>
            <a:r>
              <a:rPr lang="ru-RU" sz="1050" dirty="0">
                <a:solidFill>
                  <a:schemeClr val="bg1"/>
                </a:solidFill>
              </a:rPr>
              <a:t>«</a:t>
            </a:r>
            <a:r>
              <a:rPr lang="en-US" sz="1050" dirty="0">
                <a:solidFill>
                  <a:schemeClr val="bg1"/>
                </a:solidFill>
              </a:rPr>
              <a:t>Ventusky</a:t>
            </a:r>
            <a:r>
              <a:rPr lang="ru-RU" sz="1050" dirty="0">
                <a:solidFill>
                  <a:schemeClr val="bg1"/>
                </a:solidFill>
              </a:rPr>
              <a:t>»)</a:t>
            </a: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16.01.2021)</a:t>
            </a:r>
            <a:endParaRPr lang="ru-RU" sz="1050" dirty="0">
              <a:solidFill>
                <a:schemeClr val="bg1"/>
              </a:solidFill>
            </a:endParaRPr>
          </a:p>
        </p:txBody>
      </p:sp>
      <p:pic>
        <p:nvPicPr>
          <p:cNvPr id="27" name="Рисунок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1784" y="2572823"/>
            <a:ext cx="289792" cy="2485805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sp>
        <p:nvSpPr>
          <p:cNvPr id="7" name="TextBox 6"/>
          <p:cNvSpPr txBox="1"/>
          <p:nvPr/>
        </p:nvSpPr>
        <p:spPr>
          <a:xfrm>
            <a:off x="5308105" y="3569504"/>
            <a:ext cx="1366540" cy="246221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00" dirty="0" smtClean="0">
                <a:solidFill>
                  <a:schemeClr val="tx1"/>
                </a:solidFill>
              </a:rPr>
              <a:t>Саранск</a:t>
            </a:r>
            <a:endParaRPr lang="ru-RU" sz="1000" dirty="0">
              <a:solidFill>
                <a:schemeClr val="tx1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75856" y="483518"/>
            <a:ext cx="2510784" cy="523220"/>
          </a:xfrm>
          <a:prstGeom prst="rect">
            <a:avLst/>
          </a:prstGeom>
          <a:noFill/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2800" b="0" dirty="0" smtClean="0">
                <a:solidFill>
                  <a:schemeClr val="tx1"/>
                </a:solidFill>
                <a:latin typeface="Arial Black" panose="020B0A04020102020204" pitchFamily="34" charset="0"/>
              </a:rPr>
              <a:t>16.01.2021</a:t>
            </a:r>
            <a:endParaRPr lang="ru-RU" sz="2800" b="0" dirty="0">
              <a:solidFill>
                <a:schemeClr val="tx1"/>
              </a:solidFill>
              <a:latin typeface="Arial Black" panose="020B0A040201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819493" y="3241247"/>
            <a:ext cx="1559653" cy="451367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tx1"/>
                </a:solidFill>
              </a:rPr>
              <a:t>Республика </a:t>
            </a:r>
            <a:r>
              <a:rPr lang="ru-RU" sz="1200" dirty="0" smtClean="0">
                <a:solidFill>
                  <a:schemeClr val="tx1"/>
                </a:solidFill>
              </a:rPr>
              <a:t>Мордовия</a:t>
            </a:r>
            <a:endParaRPr lang="ru-RU" sz="12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203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" name="Рисунок 37" descr="Вырезка экрана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176" y="2820528"/>
            <a:ext cx="4582915" cy="2333770"/>
          </a:xfrm>
          <a:prstGeom prst="rect">
            <a:avLst/>
          </a:prstGeom>
        </p:spPr>
      </p:pic>
      <p:pic>
        <p:nvPicPr>
          <p:cNvPr id="37" name="Рисунок 36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14719"/>
            <a:ext cx="4569389" cy="2323238"/>
          </a:xfrm>
          <a:prstGeom prst="rect">
            <a:avLst/>
          </a:prstGeom>
        </p:spPr>
      </p:pic>
      <p:pic>
        <p:nvPicPr>
          <p:cNvPr id="36" name="Рисунок 35" descr="Вырезка экрана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6176" y="469497"/>
            <a:ext cx="4567824" cy="2330973"/>
          </a:xfrm>
          <a:prstGeom prst="rect">
            <a:avLst/>
          </a:prstGeom>
        </p:spPr>
      </p:pic>
      <p:pic>
        <p:nvPicPr>
          <p:cNvPr id="35" name="Рисунок 34" descr="Вырезка экрана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9497"/>
            <a:ext cx="4569389" cy="2330973"/>
          </a:xfrm>
          <a:prstGeom prst="rect">
            <a:avLst/>
          </a:prstGeom>
        </p:spPr>
      </p:pic>
      <p:sp>
        <p:nvSpPr>
          <p:cNvPr id="87" name="Text Box 2"/>
          <p:cNvSpPr txBox="1">
            <a:spLocks noChangeArrowheads="1"/>
          </p:cNvSpPr>
          <p:nvPr/>
        </p:nvSpPr>
        <p:spPr bwMode="auto">
          <a:xfrm>
            <a:off x="0" y="-5703"/>
            <a:ext cx="9144000" cy="4752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lIns="34952" tIns="17477" rIns="34952" bIns="17477" rtlCol="0" anchor="ctr">
            <a:normAutofit/>
          </a:bodyPr>
          <a:lstStyle>
            <a:defPPr>
              <a:defRPr lang="ru-RU"/>
            </a:defPPr>
            <a:lvl1pPr algn="ctr">
              <a:lnSpc>
                <a:spcPct val="90000"/>
              </a:lnSpc>
              <a:spcBef>
                <a:spcPct val="0"/>
              </a:spcBef>
              <a:buNone/>
              <a:defRPr sz="14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>
                <a:solidFill>
                  <a:schemeClr val="bg1"/>
                </a:solidFill>
              </a:rPr>
              <a:t>ПРОГНОЗ ВЕТРОВОЙ НАГРУЗКИ НА ТЕРРИТОРИИ </a:t>
            </a:r>
            <a:r>
              <a:rPr lang="ru-RU" sz="1050" dirty="0" smtClean="0">
                <a:solidFill>
                  <a:schemeClr val="bg1"/>
                </a:solidFill>
              </a:rPr>
              <a:t>РЕСПУБЛИКИ МОРДОВИЯ</a:t>
            </a:r>
            <a:endParaRPr lang="ru-RU" sz="1050" dirty="0">
              <a:solidFill>
                <a:schemeClr val="bg1"/>
              </a:solidFill>
            </a:endParaRPr>
          </a:p>
          <a:p>
            <a:r>
              <a:rPr lang="ru-RU" sz="1050" dirty="0">
                <a:solidFill>
                  <a:schemeClr val="bg1"/>
                </a:solidFill>
              </a:rPr>
              <a:t>(на </a:t>
            </a:r>
            <a:r>
              <a:rPr lang="ru-RU" sz="1050" dirty="0" smtClean="0">
                <a:solidFill>
                  <a:schemeClr val="bg1"/>
                </a:solidFill>
              </a:rPr>
              <a:t>16.01.2021)</a:t>
            </a:r>
            <a:endParaRPr lang="ru-RU" sz="1050" dirty="0">
              <a:solidFill>
                <a:schemeClr val="bg1"/>
              </a:solidFill>
            </a:endParaRPr>
          </a:p>
        </p:txBody>
      </p:sp>
      <p:pic>
        <p:nvPicPr>
          <p:cNvPr id="1219" name="Рисунок 121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2008" y="3432283"/>
            <a:ext cx="195579" cy="167765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21" name="Рисунок 122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0085" y="1069750"/>
            <a:ext cx="195579" cy="167765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7" name="Рисунок 129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5274" y="3442365"/>
            <a:ext cx="195579" cy="167765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pic>
        <p:nvPicPr>
          <p:cNvPr id="1298" name="Рисунок 129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7282" y="1073201"/>
            <a:ext cx="195579" cy="1677656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  <p:cxnSp>
        <p:nvCxnSpPr>
          <p:cNvPr id="861" name="Прямая соединительная линия 860"/>
          <p:cNvCxnSpPr/>
          <p:nvPr/>
        </p:nvCxnSpPr>
        <p:spPr>
          <a:xfrm>
            <a:off x="4569390" y="469497"/>
            <a:ext cx="297" cy="4673759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2" name="Прямая соединительная линия 861"/>
          <p:cNvCxnSpPr/>
          <p:nvPr/>
        </p:nvCxnSpPr>
        <p:spPr>
          <a:xfrm>
            <a:off x="0" y="2800470"/>
            <a:ext cx="9144000" cy="520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6505798" y="2792513"/>
            <a:ext cx="964040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18.00 16.01.2021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1758607" y="453070"/>
            <a:ext cx="981583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00.00 16.01.2021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6407917" y="461470"/>
            <a:ext cx="1022135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06.00 16.01.2021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95" name="TextBox 94"/>
          <p:cNvSpPr txBox="1"/>
          <p:nvPr/>
        </p:nvSpPr>
        <p:spPr>
          <a:xfrm>
            <a:off x="1769364" y="2786221"/>
            <a:ext cx="964040" cy="219291"/>
          </a:xfrm>
          <a:prstGeom prst="rect">
            <a:avLst/>
          </a:prstGeom>
          <a:solidFill>
            <a:srgbClr val="FFC0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825" dirty="0" smtClean="0">
                <a:solidFill>
                  <a:schemeClr val="tx1"/>
                </a:solidFill>
              </a:rPr>
              <a:t>12.00 16.01.2021</a:t>
            </a:r>
            <a:endParaRPr lang="ru-RU" sz="825" dirty="0">
              <a:solidFill>
                <a:schemeClr val="tx1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157134" y="4307380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611745" y="4307380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553464" y="1976407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7157135" y="1969141"/>
            <a:ext cx="926519" cy="173124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12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smtClean="0">
                <a:solidFill>
                  <a:schemeClr val="tx1"/>
                </a:solidFill>
              </a:rPr>
              <a:t>Саранск</a:t>
            </a:r>
            <a:endParaRPr lang="ru-RU" sz="525" dirty="0">
              <a:solidFill>
                <a:schemeClr val="tx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209851" y="4038110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020269" y="1721584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466251" y="1710907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676504" y="4093410"/>
            <a:ext cx="1039547" cy="174368"/>
          </a:xfrm>
          <a:prstGeom prst="rect">
            <a:avLst/>
          </a:prstGeom>
          <a:solidFill>
            <a:srgbClr val="FFFF00"/>
          </a:solidFill>
          <a:effectLst>
            <a:softEdge rad="63500"/>
          </a:effectLst>
        </p:spPr>
        <p:txBody>
          <a:bodyPr wrap="square" lIns="81201" tIns="40621" rIns="81201" bIns="40621">
            <a:spAutoFit/>
          </a:bodyPr>
          <a:lstStyle>
            <a:defPPr>
              <a:defRPr lang="ru-RU"/>
            </a:defPPr>
            <a:lvl1pPr algn="ctr">
              <a:defRPr sz="7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 defTabSz="812389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00" dirty="0">
                <a:solidFill>
                  <a:schemeClr val="tx1"/>
                </a:solidFill>
              </a:rPr>
              <a:t>Республика </a:t>
            </a:r>
            <a:r>
              <a:rPr lang="ru-RU" sz="600" dirty="0" smtClean="0">
                <a:solidFill>
                  <a:schemeClr val="tx1"/>
                </a:solidFill>
              </a:rPr>
              <a:t>Мордовия</a:t>
            </a:r>
            <a:endParaRPr lang="ru-RU" sz="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592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3000"/>
    </mc:Choice>
    <mc:Fallback>
      <p:transition spd="slow" advClick="0" advTm="3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1" r="2807" b="2624"/>
          <a:stretch/>
        </p:blipFill>
        <p:spPr>
          <a:xfrm>
            <a:off x="11734" y="655753"/>
            <a:ext cx="9132266" cy="4464295"/>
          </a:xfrm>
          <a:prstGeom prst="rect">
            <a:avLst/>
          </a:prstGeom>
          <a:solidFill>
            <a:srgbClr val="FF0000">
              <a:alpha val="64000"/>
            </a:srgbClr>
          </a:solidFill>
        </p:spPr>
      </p:pic>
      <p:sp>
        <p:nvSpPr>
          <p:cNvPr id="9" name="Полилиния 8"/>
          <p:cNvSpPr/>
          <p:nvPr/>
        </p:nvSpPr>
        <p:spPr>
          <a:xfrm>
            <a:off x="456603" y="1614157"/>
            <a:ext cx="1238411" cy="1117982"/>
          </a:xfrm>
          <a:custGeom>
            <a:avLst/>
            <a:gdLst>
              <a:gd name="connsiteX0" fmla="*/ 1647699 w 1651214"/>
              <a:gd name="connsiteY0" fmla="*/ 237030 h 1490643"/>
              <a:gd name="connsiteX1" fmla="*/ 1559209 w 1651214"/>
              <a:gd name="connsiteY1" fmla="*/ 222281 h 1490643"/>
              <a:gd name="connsiteX2" fmla="*/ 1514964 w 1651214"/>
              <a:gd name="connsiteY2" fmla="*/ 207533 h 1490643"/>
              <a:gd name="connsiteX3" fmla="*/ 1396977 w 1651214"/>
              <a:gd name="connsiteY3" fmla="*/ 178036 h 1490643"/>
              <a:gd name="connsiteX4" fmla="*/ 1367480 w 1651214"/>
              <a:gd name="connsiteY4" fmla="*/ 222281 h 1490643"/>
              <a:gd name="connsiteX5" fmla="*/ 1219996 w 1651214"/>
              <a:gd name="connsiteY5" fmla="*/ 266526 h 1490643"/>
              <a:gd name="connsiteX6" fmla="*/ 1131506 w 1651214"/>
              <a:gd name="connsiteY6" fmla="*/ 296023 h 1490643"/>
              <a:gd name="connsiteX7" fmla="*/ 1087261 w 1651214"/>
              <a:gd name="connsiteY7" fmla="*/ 310772 h 1490643"/>
              <a:gd name="connsiteX8" fmla="*/ 1072512 w 1651214"/>
              <a:gd name="connsiteY8" fmla="*/ 266526 h 1490643"/>
              <a:gd name="connsiteX9" fmla="*/ 1028267 w 1651214"/>
              <a:gd name="connsiteY9" fmla="*/ 251778 h 1490643"/>
              <a:gd name="connsiteX10" fmla="*/ 984022 w 1651214"/>
              <a:gd name="connsiteY10" fmla="*/ 222281 h 1490643"/>
              <a:gd name="connsiteX11" fmla="*/ 925028 w 1651214"/>
              <a:gd name="connsiteY11" fmla="*/ 237030 h 1490643"/>
              <a:gd name="connsiteX12" fmla="*/ 880783 w 1651214"/>
              <a:gd name="connsiteY12" fmla="*/ 251778 h 1490643"/>
              <a:gd name="connsiteX13" fmla="*/ 836538 w 1651214"/>
              <a:gd name="connsiteY13" fmla="*/ 237030 h 1490643"/>
              <a:gd name="connsiteX14" fmla="*/ 792293 w 1651214"/>
              <a:gd name="connsiteY14" fmla="*/ 148539 h 1490643"/>
              <a:gd name="connsiteX15" fmla="*/ 733299 w 1651214"/>
              <a:gd name="connsiteY15" fmla="*/ 133791 h 1490643"/>
              <a:gd name="connsiteX16" fmla="*/ 674306 w 1651214"/>
              <a:gd name="connsiteY16" fmla="*/ 148539 h 1490643"/>
              <a:gd name="connsiteX17" fmla="*/ 600564 w 1651214"/>
              <a:gd name="connsiteY17" fmla="*/ 207533 h 1490643"/>
              <a:gd name="connsiteX18" fmla="*/ 438331 w 1651214"/>
              <a:gd name="connsiteY18" fmla="*/ 192785 h 1490643"/>
              <a:gd name="connsiteX19" fmla="*/ 408835 w 1651214"/>
              <a:gd name="connsiteY19" fmla="*/ 148539 h 1490643"/>
              <a:gd name="connsiteX20" fmla="*/ 364590 w 1651214"/>
              <a:gd name="connsiteY20" fmla="*/ 119043 h 1490643"/>
              <a:gd name="connsiteX21" fmla="*/ 349841 w 1651214"/>
              <a:gd name="connsiteY21" fmla="*/ 74797 h 1490643"/>
              <a:gd name="connsiteX22" fmla="*/ 261351 w 1651214"/>
              <a:gd name="connsiteY22" fmla="*/ 45301 h 1490643"/>
              <a:gd name="connsiteX23" fmla="*/ 172861 w 1651214"/>
              <a:gd name="connsiteY23" fmla="*/ 1056 h 1490643"/>
              <a:gd name="connsiteX24" fmla="*/ 158112 w 1651214"/>
              <a:gd name="connsiteY24" fmla="*/ 45301 h 1490643"/>
              <a:gd name="connsiteX25" fmla="*/ 217106 w 1651214"/>
              <a:gd name="connsiteY25" fmla="*/ 281275 h 1490643"/>
              <a:gd name="connsiteX26" fmla="*/ 261351 w 1651214"/>
              <a:gd name="connsiteY26" fmla="*/ 310772 h 1490643"/>
              <a:gd name="connsiteX27" fmla="*/ 276099 w 1651214"/>
              <a:gd name="connsiteY27" fmla="*/ 355017 h 1490643"/>
              <a:gd name="connsiteX28" fmla="*/ 187609 w 1651214"/>
              <a:gd name="connsiteY28" fmla="*/ 355017 h 1490643"/>
              <a:gd name="connsiteX29" fmla="*/ 158112 w 1651214"/>
              <a:gd name="connsiteY29" fmla="*/ 310772 h 1490643"/>
              <a:gd name="connsiteX30" fmla="*/ 69622 w 1651214"/>
              <a:gd name="connsiteY30" fmla="*/ 266526 h 1490643"/>
              <a:gd name="connsiteX31" fmla="*/ 40125 w 1651214"/>
              <a:gd name="connsiteY31" fmla="*/ 458256 h 1490643"/>
              <a:gd name="connsiteX32" fmla="*/ 84370 w 1651214"/>
              <a:gd name="connsiteY32" fmla="*/ 473004 h 1490643"/>
              <a:gd name="connsiteX33" fmla="*/ 143364 w 1651214"/>
              <a:gd name="connsiteY33" fmla="*/ 487752 h 1490643"/>
              <a:gd name="connsiteX34" fmla="*/ 290848 w 1651214"/>
              <a:gd name="connsiteY34" fmla="*/ 502501 h 1490643"/>
              <a:gd name="connsiteX35" fmla="*/ 394086 w 1651214"/>
              <a:gd name="connsiteY35" fmla="*/ 517249 h 1490643"/>
              <a:gd name="connsiteX36" fmla="*/ 482577 w 1651214"/>
              <a:gd name="connsiteY36" fmla="*/ 561494 h 1490643"/>
              <a:gd name="connsiteX37" fmla="*/ 556319 w 1651214"/>
              <a:gd name="connsiteY37" fmla="*/ 620488 h 1490643"/>
              <a:gd name="connsiteX38" fmla="*/ 541570 w 1651214"/>
              <a:gd name="connsiteY38" fmla="*/ 708978 h 1490643"/>
              <a:gd name="connsiteX39" fmla="*/ 615312 w 1651214"/>
              <a:gd name="connsiteY39" fmla="*/ 871210 h 1490643"/>
              <a:gd name="connsiteX40" fmla="*/ 630061 w 1651214"/>
              <a:gd name="connsiteY40" fmla="*/ 915456 h 1490643"/>
              <a:gd name="connsiteX41" fmla="*/ 718551 w 1651214"/>
              <a:gd name="connsiteY41" fmla="*/ 959701 h 1490643"/>
              <a:gd name="connsiteX42" fmla="*/ 733299 w 1651214"/>
              <a:gd name="connsiteY42" fmla="*/ 1107185 h 1490643"/>
              <a:gd name="connsiteX43" fmla="*/ 689054 w 1651214"/>
              <a:gd name="connsiteY43" fmla="*/ 1121933 h 1490643"/>
              <a:gd name="connsiteX44" fmla="*/ 585815 w 1651214"/>
              <a:gd name="connsiteY44" fmla="*/ 1136681 h 1490643"/>
              <a:gd name="connsiteX45" fmla="*/ 556319 w 1651214"/>
              <a:gd name="connsiteY45" fmla="*/ 1180926 h 1490643"/>
              <a:gd name="connsiteX46" fmla="*/ 615312 w 1651214"/>
              <a:gd name="connsiteY46" fmla="*/ 1254668 h 1490643"/>
              <a:gd name="connsiteX47" fmla="*/ 821790 w 1651214"/>
              <a:gd name="connsiteY47" fmla="*/ 1269417 h 1490643"/>
              <a:gd name="connsiteX48" fmla="*/ 954525 w 1651214"/>
              <a:gd name="connsiteY48" fmla="*/ 1284165 h 1490643"/>
              <a:gd name="connsiteX49" fmla="*/ 1102009 w 1651214"/>
              <a:gd name="connsiteY49" fmla="*/ 1402152 h 1490643"/>
              <a:gd name="connsiteX50" fmla="*/ 1131506 w 1651214"/>
              <a:gd name="connsiteY50" fmla="*/ 1446397 h 1490643"/>
              <a:gd name="connsiteX51" fmla="*/ 1146254 w 1651214"/>
              <a:gd name="connsiteY51" fmla="*/ 1490643 h 1490643"/>
              <a:gd name="connsiteX52" fmla="*/ 1175751 w 1651214"/>
              <a:gd name="connsiteY52" fmla="*/ 1446397 h 1490643"/>
              <a:gd name="connsiteX53" fmla="*/ 1190499 w 1651214"/>
              <a:gd name="connsiteY53" fmla="*/ 1313662 h 1490643"/>
              <a:gd name="connsiteX54" fmla="*/ 1293738 w 1651214"/>
              <a:gd name="connsiteY54" fmla="*/ 1328410 h 1490643"/>
              <a:gd name="connsiteX55" fmla="*/ 1337983 w 1651214"/>
              <a:gd name="connsiteY55" fmla="*/ 1343159 h 1490643"/>
              <a:gd name="connsiteX56" fmla="*/ 1411725 w 1651214"/>
              <a:gd name="connsiteY56" fmla="*/ 1328410 h 1490643"/>
              <a:gd name="connsiteX57" fmla="*/ 1426473 w 1651214"/>
              <a:gd name="connsiteY57" fmla="*/ 1284165 h 1490643"/>
              <a:gd name="connsiteX58" fmla="*/ 1455970 w 1651214"/>
              <a:gd name="connsiteY58" fmla="*/ 1239920 h 1490643"/>
              <a:gd name="connsiteX59" fmla="*/ 1470719 w 1651214"/>
              <a:gd name="connsiteY59" fmla="*/ 1062939 h 1490643"/>
              <a:gd name="connsiteX60" fmla="*/ 1455970 w 1651214"/>
              <a:gd name="connsiteY60" fmla="*/ 900707 h 1490643"/>
              <a:gd name="connsiteX61" fmla="*/ 1411725 w 1651214"/>
              <a:gd name="connsiteY61" fmla="*/ 871210 h 1490643"/>
              <a:gd name="connsiteX62" fmla="*/ 1441222 w 1651214"/>
              <a:gd name="connsiteY62" fmla="*/ 649985 h 1490643"/>
              <a:gd name="connsiteX63" fmla="*/ 1455970 w 1651214"/>
              <a:gd name="connsiteY63" fmla="*/ 473004 h 1490643"/>
              <a:gd name="connsiteX64" fmla="*/ 1470719 w 1651214"/>
              <a:gd name="connsiteY64" fmla="*/ 531997 h 1490643"/>
              <a:gd name="connsiteX65" fmla="*/ 1514964 w 1651214"/>
              <a:gd name="connsiteY65" fmla="*/ 561494 h 1490643"/>
              <a:gd name="connsiteX66" fmla="*/ 1588706 w 1651214"/>
              <a:gd name="connsiteY66" fmla="*/ 546746 h 1490643"/>
              <a:gd name="connsiteX67" fmla="*/ 1603454 w 1651214"/>
              <a:gd name="connsiteY67" fmla="*/ 502501 h 1490643"/>
              <a:gd name="connsiteX68" fmla="*/ 1618202 w 1651214"/>
              <a:gd name="connsiteY68" fmla="*/ 384514 h 1490643"/>
              <a:gd name="connsiteX69" fmla="*/ 1632951 w 1651214"/>
              <a:gd name="connsiteY69" fmla="*/ 340268 h 1490643"/>
              <a:gd name="connsiteX70" fmla="*/ 1647699 w 1651214"/>
              <a:gd name="connsiteY70" fmla="*/ 237030 h 1490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651214" h="1490643">
                <a:moveTo>
                  <a:pt x="1647699" y="237030"/>
                </a:moveTo>
                <a:cubicBezTo>
                  <a:pt x="1635409" y="217366"/>
                  <a:pt x="1588400" y="228768"/>
                  <a:pt x="1559209" y="222281"/>
                </a:cubicBezTo>
                <a:cubicBezTo>
                  <a:pt x="1544033" y="218909"/>
                  <a:pt x="1530046" y="211303"/>
                  <a:pt x="1514964" y="207533"/>
                </a:cubicBezTo>
                <a:lnTo>
                  <a:pt x="1396977" y="178036"/>
                </a:lnTo>
                <a:cubicBezTo>
                  <a:pt x="1387145" y="192784"/>
                  <a:pt x="1380014" y="209747"/>
                  <a:pt x="1367480" y="222281"/>
                </a:cubicBezTo>
                <a:cubicBezTo>
                  <a:pt x="1322765" y="266996"/>
                  <a:pt x="1284980" y="257243"/>
                  <a:pt x="1219996" y="266526"/>
                </a:cubicBezTo>
                <a:lnTo>
                  <a:pt x="1131506" y="296023"/>
                </a:lnTo>
                <a:lnTo>
                  <a:pt x="1087261" y="310772"/>
                </a:lnTo>
                <a:cubicBezTo>
                  <a:pt x="1082345" y="296023"/>
                  <a:pt x="1083505" y="277519"/>
                  <a:pt x="1072512" y="266526"/>
                </a:cubicBezTo>
                <a:cubicBezTo>
                  <a:pt x="1061519" y="255533"/>
                  <a:pt x="1042172" y="258730"/>
                  <a:pt x="1028267" y="251778"/>
                </a:cubicBezTo>
                <a:cubicBezTo>
                  <a:pt x="1012413" y="243851"/>
                  <a:pt x="998770" y="232113"/>
                  <a:pt x="984022" y="222281"/>
                </a:cubicBezTo>
                <a:cubicBezTo>
                  <a:pt x="964357" y="227197"/>
                  <a:pt x="944518" y="231461"/>
                  <a:pt x="925028" y="237030"/>
                </a:cubicBezTo>
                <a:cubicBezTo>
                  <a:pt x="910080" y="241301"/>
                  <a:pt x="896329" y="251778"/>
                  <a:pt x="880783" y="251778"/>
                </a:cubicBezTo>
                <a:cubicBezTo>
                  <a:pt x="865237" y="251778"/>
                  <a:pt x="851286" y="241946"/>
                  <a:pt x="836538" y="237030"/>
                </a:cubicBezTo>
                <a:cubicBezTo>
                  <a:pt x="828125" y="211791"/>
                  <a:pt x="816799" y="164876"/>
                  <a:pt x="792293" y="148539"/>
                </a:cubicBezTo>
                <a:cubicBezTo>
                  <a:pt x="775427" y="137295"/>
                  <a:pt x="752964" y="138707"/>
                  <a:pt x="733299" y="133791"/>
                </a:cubicBezTo>
                <a:cubicBezTo>
                  <a:pt x="713635" y="138707"/>
                  <a:pt x="691171" y="137295"/>
                  <a:pt x="674306" y="148539"/>
                </a:cubicBezTo>
                <a:cubicBezTo>
                  <a:pt x="540888" y="237485"/>
                  <a:pt x="745205" y="159320"/>
                  <a:pt x="600564" y="207533"/>
                </a:cubicBezTo>
                <a:cubicBezTo>
                  <a:pt x="546486" y="202617"/>
                  <a:pt x="490230" y="208754"/>
                  <a:pt x="438331" y="192785"/>
                </a:cubicBezTo>
                <a:cubicBezTo>
                  <a:pt x="421389" y="187572"/>
                  <a:pt x="421369" y="161073"/>
                  <a:pt x="408835" y="148539"/>
                </a:cubicBezTo>
                <a:cubicBezTo>
                  <a:pt x="396301" y="136005"/>
                  <a:pt x="379338" y="128875"/>
                  <a:pt x="364590" y="119043"/>
                </a:cubicBezTo>
                <a:cubicBezTo>
                  <a:pt x="359674" y="104294"/>
                  <a:pt x="362492" y="83833"/>
                  <a:pt x="349841" y="74797"/>
                </a:cubicBezTo>
                <a:cubicBezTo>
                  <a:pt x="324540" y="56725"/>
                  <a:pt x="261351" y="45301"/>
                  <a:pt x="261351" y="45301"/>
                </a:cubicBezTo>
                <a:cubicBezTo>
                  <a:pt x="253899" y="40333"/>
                  <a:pt x="190308" y="-7667"/>
                  <a:pt x="172861" y="1056"/>
                </a:cubicBezTo>
                <a:cubicBezTo>
                  <a:pt x="158956" y="8008"/>
                  <a:pt x="163028" y="30553"/>
                  <a:pt x="158112" y="45301"/>
                </a:cubicBezTo>
                <a:cubicBezTo>
                  <a:pt x="180144" y="375768"/>
                  <a:pt x="101434" y="223438"/>
                  <a:pt x="217106" y="281275"/>
                </a:cubicBezTo>
                <a:cubicBezTo>
                  <a:pt x="232960" y="289202"/>
                  <a:pt x="246603" y="300940"/>
                  <a:pt x="261351" y="310772"/>
                </a:cubicBezTo>
                <a:cubicBezTo>
                  <a:pt x="266267" y="325520"/>
                  <a:pt x="281873" y="340583"/>
                  <a:pt x="276099" y="355017"/>
                </a:cubicBezTo>
                <a:cubicBezTo>
                  <a:pt x="251259" y="417116"/>
                  <a:pt x="212449" y="371577"/>
                  <a:pt x="187609" y="355017"/>
                </a:cubicBezTo>
                <a:cubicBezTo>
                  <a:pt x="177777" y="340269"/>
                  <a:pt x="170646" y="323306"/>
                  <a:pt x="158112" y="310772"/>
                </a:cubicBezTo>
                <a:cubicBezTo>
                  <a:pt x="129522" y="282182"/>
                  <a:pt x="105607" y="278522"/>
                  <a:pt x="69622" y="266526"/>
                </a:cubicBezTo>
                <a:cubicBezTo>
                  <a:pt x="-20498" y="296567"/>
                  <a:pt x="-15080" y="278838"/>
                  <a:pt x="40125" y="458256"/>
                </a:cubicBezTo>
                <a:cubicBezTo>
                  <a:pt x="44697" y="473115"/>
                  <a:pt x="69422" y="468733"/>
                  <a:pt x="84370" y="473004"/>
                </a:cubicBezTo>
                <a:cubicBezTo>
                  <a:pt x="103860" y="478572"/>
                  <a:pt x="123298" y="484885"/>
                  <a:pt x="143364" y="487752"/>
                </a:cubicBezTo>
                <a:cubicBezTo>
                  <a:pt x="192274" y="494739"/>
                  <a:pt x="241780" y="496728"/>
                  <a:pt x="290848" y="502501"/>
                </a:cubicBezTo>
                <a:cubicBezTo>
                  <a:pt x="325372" y="506563"/>
                  <a:pt x="359673" y="512333"/>
                  <a:pt x="394086" y="517249"/>
                </a:cubicBezTo>
                <a:cubicBezTo>
                  <a:pt x="430072" y="529244"/>
                  <a:pt x="453987" y="532904"/>
                  <a:pt x="482577" y="561494"/>
                </a:cubicBezTo>
                <a:cubicBezTo>
                  <a:pt x="549288" y="628205"/>
                  <a:pt x="470180" y="591774"/>
                  <a:pt x="556319" y="620488"/>
                </a:cubicBezTo>
                <a:cubicBezTo>
                  <a:pt x="596429" y="740819"/>
                  <a:pt x="557165" y="584219"/>
                  <a:pt x="541570" y="708978"/>
                </a:cubicBezTo>
                <a:cubicBezTo>
                  <a:pt x="530596" y="796773"/>
                  <a:pt x="588624" y="791149"/>
                  <a:pt x="615312" y="871210"/>
                </a:cubicBezTo>
                <a:cubicBezTo>
                  <a:pt x="620228" y="885959"/>
                  <a:pt x="620349" y="903316"/>
                  <a:pt x="630061" y="915456"/>
                </a:cubicBezTo>
                <a:cubicBezTo>
                  <a:pt x="650852" y="941445"/>
                  <a:pt x="689406" y="949986"/>
                  <a:pt x="718551" y="959701"/>
                </a:cubicBezTo>
                <a:cubicBezTo>
                  <a:pt x="732335" y="1001053"/>
                  <a:pt x="770012" y="1061294"/>
                  <a:pt x="733299" y="1107185"/>
                </a:cubicBezTo>
                <a:cubicBezTo>
                  <a:pt x="723587" y="1119324"/>
                  <a:pt x="704298" y="1118884"/>
                  <a:pt x="689054" y="1121933"/>
                </a:cubicBezTo>
                <a:cubicBezTo>
                  <a:pt x="654967" y="1128750"/>
                  <a:pt x="620228" y="1131765"/>
                  <a:pt x="585815" y="1136681"/>
                </a:cubicBezTo>
                <a:cubicBezTo>
                  <a:pt x="575983" y="1151429"/>
                  <a:pt x="559233" y="1163442"/>
                  <a:pt x="556319" y="1180926"/>
                </a:cubicBezTo>
                <a:cubicBezTo>
                  <a:pt x="550995" y="1212873"/>
                  <a:pt x="587407" y="1249744"/>
                  <a:pt x="615312" y="1254668"/>
                </a:cubicBezTo>
                <a:cubicBezTo>
                  <a:pt x="683263" y="1266659"/>
                  <a:pt x="753048" y="1263439"/>
                  <a:pt x="821790" y="1269417"/>
                </a:cubicBezTo>
                <a:cubicBezTo>
                  <a:pt x="866140" y="1273274"/>
                  <a:pt x="910280" y="1279249"/>
                  <a:pt x="954525" y="1284165"/>
                </a:cubicBezTo>
                <a:cubicBezTo>
                  <a:pt x="1076646" y="1324873"/>
                  <a:pt x="1025768" y="1287792"/>
                  <a:pt x="1102009" y="1402152"/>
                </a:cubicBezTo>
                <a:lnTo>
                  <a:pt x="1131506" y="1446397"/>
                </a:lnTo>
                <a:cubicBezTo>
                  <a:pt x="1136422" y="1461146"/>
                  <a:pt x="1130708" y="1490643"/>
                  <a:pt x="1146254" y="1490643"/>
                </a:cubicBezTo>
                <a:cubicBezTo>
                  <a:pt x="1163980" y="1490643"/>
                  <a:pt x="1171452" y="1463593"/>
                  <a:pt x="1175751" y="1446397"/>
                </a:cubicBezTo>
                <a:cubicBezTo>
                  <a:pt x="1186548" y="1403209"/>
                  <a:pt x="1185583" y="1357907"/>
                  <a:pt x="1190499" y="1313662"/>
                </a:cubicBezTo>
                <a:cubicBezTo>
                  <a:pt x="1224912" y="1318578"/>
                  <a:pt x="1259651" y="1321592"/>
                  <a:pt x="1293738" y="1328410"/>
                </a:cubicBezTo>
                <a:cubicBezTo>
                  <a:pt x="1308982" y="1331459"/>
                  <a:pt x="1322437" y="1343159"/>
                  <a:pt x="1337983" y="1343159"/>
                </a:cubicBezTo>
                <a:cubicBezTo>
                  <a:pt x="1363050" y="1343159"/>
                  <a:pt x="1387144" y="1333326"/>
                  <a:pt x="1411725" y="1328410"/>
                </a:cubicBezTo>
                <a:cubicBezTo>
                  <a:pt x="1416641" y="1313662"/>
                  <a:pt x="1419521" y="1298070"/>
                  <a:pt x="1426473" y="1284165"/>
                </a:cubicBezTo>
                <a:cubicBezTo>
                  <a:pt x="1434400" y="1268311"/>
                  <a:pt x="1452494" y="1257301"/>
                  <a:pt x="1455970" y="1239920"/>
                </a:cubicBezTo>
                <a:cubicBezTo>
                  <a:pt x="1467580" y="1181871"/>
                  <a:pt x="1465803" y="1121933"/>
                  <a:pt x="1470719" y="1062939"/>
                </a:cubicBezTo>
                <a:cubicBezTo>
                  <a:pt x="1465803" y="1008862"/>
                  <a:pt x="1471939" y="952606"/>
                  <a:pt x="1455970" y="900707"/>
                </a:cubicBezTo>
                <a:cubicBezTo>
                  <a:pt x="1450757" y="883765"/>
                  <a:pt x="1414232" y="888757"/>
                  <a:pt x="1411725" y="871210"/>
                </a:cubicBezTo>
                <a:cubicBezTo>
                  <a:pt x="1397289" y="770159"/>
                  <a:pt x="1415755" y="726381"/>
                  <a:pt x="1441222" y="649985"/>
                </a:cubicBezTo>
                <a:cubicBezTo>
                  <a:pt x="1446138" y="590991"/>
                  <a:pt x="1441612" y="530435"/>
                  <a:pt x="1455970" y="473004"/>
                </a:cubicBezTo>
                <a:cubicBezTo>
                  <a:pt x="1460886" y="453340"/>
                  <a:pt x="1459475" y="515132"/>
                  <a:pt x="1470719" y="531997"/>
                </a:cubicBezTo>
                <a:cubicBezTo>
                  <a:pt x="1480551" y="546745"/>
                  <a:pt x="1500216" y="551662"/>
                  <a:pt x="1514964" y="561494"/>
                </a:cubicBezTo>
                <a:cubicBezTo>
                  <a:pt x="1539545" y="556578"/>
                  <a:pt x="1567849" y="560651"/>
                  <a:pt x="1588706" y="546746"/>
                </a:cubicBezTo>
                <a:cubicBezTo>
                  <a:pt x="1601641" y="538123"/>
                  <a:pt x="1600673" y="517796"/>
                  <a:pt x="1603454" y="502501"/>
                </a:cubicBezTo>
                <a:cubicBezTo>
                  <a:pt x="1610544" y="463505"/>
                  <a:pt x="1611112" y="423510"/>
                  <a:pt x="1618202" y="384514"/>
                </a:cubicBezTo>
                <a:cubicBezTo>
                  <a:pt x="1620983" y="369218"/>
                  <a:pt x="1631404" y="355737"/>
                  <a:pt x="1632951" y="340268"/>
                </a:cubicBezTo>
                <a:cubicBezTo>
                  <a:pt x="1636375" y="306026"/>
                  <a:pt x="1659989" y="256694"/>
                  <a:pt x="1647699" y="23703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1" name="Полилиния 10"/>
          <p:cNvSpPr/>
          <p:nvPr/>
        </p:nvSpPr>
        <p:spPr>
          <a:xfrm>
            <a:off x="6531128" y="2275285"/>
            <a:ext cx="1105541" cy="1225232"/>
          </a:xfrm>
          <a:custGeom>
            <a:avLst/>
            <a:gdLst>
              <a:gd name="connsiteX0" fmla="*/ 392968 w 1474055"/>
              <a:gd name="connsiteY0" fmla="*/ 1633537 h 1633642"/>
              <a:gd name="connsiteX1" fmla="*/ 373918 w 1474055"/>
              <a:gd name="connsiteY1" fmla="*/ 1609725 h 1633642"/>
              <a:gd name="connsiteX2" fmla="*/ 369155 w 1474055"/>
              <a:gd name="connsiteY2" fmla="*/ 1595437 h 1633642"/>
              <a:gd name="connsiteX3" fmla="*/ 354868 w 1474055"/>
              <a:gd name="connsiteY3" fmla="*/ 1590675 h 1633642"/>
              <a:gd name="connsiteX4" fmla="*/ 340580 w 1474055"/>
              <a:gd name="connsiteY4" fmla="*/ 1581150 h 1633642"/>
              <a:gd name="connsiteX5" fmla="*/ 312005 w 1474055"/>
              <a:gd name="connsiteY5" fmla="*/ 1571625 h 1633642"/>
              <a:gd name="connsiteX6" fmla="*/ 278668 w 1474055"/>
              <a:gd name="connsiteY6" fmla="*/ 1533525 h 1633642"/>
              <a:gd name="connsiteX7" fmla="*/ 264380 w 1474055"/>
              <a:gd name="connsiteY7" fmla="*/ 1519237 h 1633642"/>
              <a:gd name="connsiteX8" fmla="*/ 245330 w 1474055"/>
              <a:gd name="connsiteY8" fmla="*/ 1490662 h 1633642"/>
              <a:gd name="connsiteX9" fmla="*/ 240568 w 1474055"/>
              <a:gd name="connsiteY9" fmla="*/ 1476375 h 1633642"/>
              <a:gd name="connsiteX10" fmla="*/ 221518 w 1474055"/>
              <a:gd name="connsiteY10" fmla="*/ 1447800 h 1633642"/>
              <a:gd name="connsiteX11" fmla="*/ 226280 w 1474055"/>
              <a:gd name="connsiteY11" fmla="*/ 1423987 h 1633642"/>
              <a:gd name="connsiteX12" fmla="*/ 240568 w 1474055"/>
              <a:gd name="connsiteY12" fmla="*/ 1419225 h 1633642"/>
              <a:gd name="connsiteX13" fmla="*/ 269143 w 1474055"/>
              <a:gd name="connsiteY13" fmla="*/ 1395412 h 1633642"/>
              <a:gd name="connsiteX14" fmla="*/ 269143 w 1474055"/>
              <a:gd name="connsiteY14" fmla="*/ 1309687 h 1633642"/>
              <a:gd name="connsiteX15" fmla="*/ 259618 w 1474055"/>
              <a:gd name="connsiteY15" fmla="*/ 1276350 h 1633642"/>
              <a:gd name="connsiteX16" fmla="*/ 245330 w 1474055"/>
              <a:gd name="connsiteY16" fmla="*/ 1228725 h 1633642"/>
              <a:gd name="connsiteX17" fmla="*/ 231043 w 1474055"/>
              <a:gd name="connsiteY17" fmla="*/ 1200150 h 1633642"/>
              <a:gd name="connsiteX18" fmla="*/ 202468 w 1474055"/>
              <a:gd name="connsiteY18" fmla="*/ 1171575 h 1633642"/>
              <a:gd name="connsiteX19" fmla="*/ 178655 w 1474055"/>
              <a:gd name="connsiteY19" fmla="*/ 1152525 h 1633642"/>
              <a:gd name="connsiteX20" fmla="*/ 173893 w 1474055"/>
              <a:gd name="connsiteY20" fmla="*/ 1138237 h 1633642"/>
              <a:gd name="connsiteX21" fmla="*/ 159605 w 1474055"/>
              <a:gd name="connsiteY21" fmla="*/ 1128712 h 1633642"/>
              <a:gd name="connsiteX22" fmla="*/ 116743 w 1474055"/>
              <a:gd name="connsiteY22" fmla="*/ 1095375 h 1633642"/>
              <a:gd name="connsiteX23" fmla="*/ 73880 w 1474055"/>
              <a:gd name="connsiteY23" fmla="*/ 1066800 h 1633642"/>
              <a:gd name="connsiteX24" fmla="*/ 59593 w 1474055"/>
              <a:gd name="connsiteY24" fmla="*/ 1057275 h 1633642"/>
              <a:gd name="connsiteX25" fmla="*/ 26255 w 1474055"/>
              <a:gd name="connsiteY25" fmla="*/ 1047750 h 1633642"/>
              <a:gd name="connsiteX26" fmla="*/ 11968 w 1474055"/>
              <a:gd name="connsiteY26" fmla="*/ 1042987 h 1633642"/>
              <a:gd name="connsiteX27" fmla="*/ 7205 w 1474055"/>
              <a:gd name="connsiteY27" fmla="*/ 1004887 h 1633642"/>
              <a:gd name="connsiteX28" fmla="*/ 31018 w 1474055"/>
              <a:gd name="connsiteY28" fmla="*/ 1000125 h 1633642"/>
              <a:gd name="connsiteX29" fmla="*/ 35780 w 1474055"/>
              <a:gd name="connsiteY29" fmla="*/ 985837 h 1633642"/>
              <a:gd name="connsiteX30" fmla="*/ 59593 w 1474055"/>
              <a:gd name="connsiteY30" fmla="*/ 942975 h 1633642"/>
              <a:gd name="connsiteX31" fmla="*/ 69118 w 1474055"/>
              <a:gd name="connsiteY31" fmla="*/ 890587 h 1633642"/>
              <a:gd name="connsiteX32" fmla="*/ 73880 w 1474055"/>
              <a:gd name="connsiteY32" fmla="*/ 871537 h 1633642"/>
              <a:gd name="connsiteX33" fmla="*/ 78643 w 1474055"/>
              <a:gd name="connsiteY33" fmla="*/ 857250 h 1633642"/>
              <a:gd name="connsiteX34" fmla="*/ 102455 w 1474055"/>
              <a:gd name="connsiteY34" fmla="*/ 828675 h 1633642"/>
              <a:gd name="connsiteX35" fmla="*/ 121505 w 1474055"/>
              <a:gd name="connsiteY35" fmla="*/ 800100 h 1633642"/>
              <a:gd name="connsiteX36" fmla="*/ 126268 w 1474055"/>
              <a:gd name="connsiteY36" fmla="*/ 785812 h 1633642"/>
              <a:gd name="connsiteX37" fmla="*/ 145318 w 1474055"/>
              <a:gd name="connsiteY37" fmla="*/ 757237 h 1633642"/>
              <a:gd name="connsiteX38" fmla="*/ 154843 w 1474055"/>
              <a:gd name="connsiteY38" fmla="*/ 742950 h 1633642"/>
              <a:gd name="connsiteX39" fmla="*/ 169130 w 1474055"/>
              <a:gd name="connsiteY39" fmla="*/ 714375 h 1633642"/>
              <a:gd name="connsiteX40" fmla="*/ 178655 w 1474055"/>
              <a:gd name="connsiteY40" fmla="*/ 685800 h 1633642"/>
              <a:gd name="connsiteX41" fmla="*/ 183418 w 1474055"/>
              <a:gd name="connsiteY41" fmla="*/ 671512 h 1633642"/>
              <a:gd name="connsiteX42" fmla="*/ 211993 w 1474055"/>
              <a:gd name="connsiteY42" fmla="*/ 628650 h 1633642"/>
              <a:gd name="connsiteX43" fmla="*/ 221518 w 1474055"/>
              <a:gd name="connsiteY43" fmla="*/ 614362 h 1633642"/>
              <a:gd name="connsiteX44" fmla="*/ 235805 w 1474055"/>
              <a:gd name="connsiteY44" fmla="*/ 604837 h 1633642"/>
              <a:gd name="connsiteX45" fmla="*/ 240568 w 1474055"/>
              <a:gd name="connsiteY45" fmla="*/ 590550 h 1633642"/>
              <a:gd name="connsiteX46" fmla="*/ 254855 w 1474055"/>
              <a:gd name="connsiteY46" fmla="*/ 585787 h 1633642"/>
              <a:gd name="connsiteX47" fmla="*/ 269143 w 1474055"/>
              <a:gd name="connsiteY47" fmla="*/ 576262 h 1633642"/>
              <a:gd name="connsiteX48" fmla="*/ 307243 w 1474055"/>
              <a:gd name="connsiteY48" fmla="*/ 566737 h 1633642"/>
              <a:gd name="connsiteX49" fmla="*/ 326293 w 1474055"/>
              <a:gd name="connsiteY49" fmla="*/ 523875 h 1633642"/>
              <a:gd name="connsiteX50" fmla="*/ 331055 w 1474055"/>
              <a:gd name="connsiteY50" fmla="*/ 509587 h 1633642"/>
              <a:gd name="connsiteX51" fmla="*/ 335818 w 1474055"/>
              <a:gd name="connsiteY51" fmla="*/ 495300 h 1633642"/>
              <a:gd name="connsiteX52" fmla="*/ 331055 w 1474055"/>
              <a:gd name="connsiteY52" fmla="*/ 442912 h 1633642"/>
              <a:gd name="connsiteX53" fmla="*/ 326293 w 1474055"/>
              <a:gd name="connsiteY53" fmla="*/ 423862 h 1633642"/>
              <a:gd name="connsiteX54" fmla="*/ 321530 w 1474055"/>
              <a:gd name="connsiteY54" fmla="*/ 390525 h 1633642"/>
              <a:gd name="connsiteX55" fmla="*/ 326293 w 1474055"/>
              <a:gd name="connsiteY55" fmla="*/ 347662 h 1633642"/>
              <a:gd name="connsiteX56" fmla="*/ 335818 w 1474055"/>
              <a:gd name="connsiteY56" fmla="*/ 319087 h 1633642"/>
              <a:gd name="connsiteX57" fmla="*/ 340580 w 1474055"/>
              <a:gd name="connsiteY57" fmla="*/ 304800 h 1633642"/>
              <a:gd name="connsiteX58" fmla="*/ 326293 w 1474055"/>
              <a:gd name="connsiteY58" fmla="*/ 271462 h 1633642"/>
              <a:gd name="connsiteX59" fmla="*/ 312005 w 1474055"/>
              <a:gd name="connsiteY59" fmla="*/ 261937 h 1633642"/>
              <a:gd name="connsiteX60" fmla="*/ 312005 w 1474055"/>
              <a:gd name="connsiteY60" fmla="*/ 185737 h 1633642"/>
              <a:gd name="connsiteX61" fmla="*/ 302480 w 1474055"/>
              <a:gd name="connsiteY61" fmla="*/ 157162 h 1633642"/>
              <a:gd name="connsiteX62" fmla="*/ 316768 w 1474055"/>
              <a:gd name="connsiteY62" fmla="*/ 123825 h 1633642"/>
              <a:gd name="connsiteX63" fmla="*/ 326293 w 1474055"/>
              <a:gd name="connsiteY63" fmla="*/ 95250 h 1633642"/>
              <a:gd name="connsiteX64" fmla="*/ 331055 w 1474055"/>
              <a:gd name="connsiteY64" fmla="*/ 80962 h 1633642"/>
              <a:gd name="connsiteX65" fmla="*/ 350105 w 1474055"/>
              <a:gd name="connsiteY65" fmla="*/ 52387 h 1633642"/>
              <a:gd name="connsiteX66" fmla="*/ 359630 w 1474055"/>
              <a:gd name="connsiteY66" fmla="*/ 38100 h 1633642"/>
              <a:gd name="connsiteX67" fmla="*/ 364393 w 1474055"/>
              <a:gd name="connsiteY67" fmla="*/ 23812 h 1633642"/>
              <a:gd name="connsiteX68" fmla="*/ 373918 w 1474055"/>
              <a:gd name="connsiteY68" fmla="*/ 9525 h 1633642"/>
              <a:gd name="connsiteX69" fmla="*/ 402493 w 1474055"/>
              <a:gd name="connsiteY69" fmla="*/ 0 h 1633642"/>
              <a:gd name="connsiteX70" fmla="*/ 435830 w 1474055"/>
              <a:gd name="connsiteY70" fmla="*/ 4762 h 1633642"/>
              <a:gd name="connsiteX71" fmla="*/ 464405 w 1474055"/>
              <a:gd name="connsiteY71" fmla="*/ 28575 h 1633642"/>
              <a:gd name="connsiteX72" fmla="*/ 483455 w 1474055"/>
              <a:gd name="connsiteY72" fmla="*/ 33337 h 1633642"/>
              <a:gd name="connsiteX73" fmla="*/ 521555 w 1474055"/>
              <a:gd name="connsiteY73" fmla="*/ 33337 h 1633642"/>
              <a:gd name="connsiteX74" fmla="*/ 507268 w 1474055"/>
              <a:gd name="connsiteY74" fmla="*/ 42862 h 1633642"/>
              <a:gd name="connsiteX75" fmla="*/ 497743 w 1474055"/>
              <a:gd name="connsiteY75" fmla="*/ 57150 h 1633642"/>
              <a:gd name="connsiteX76" fmla="*/ 502505 w 1474055"/>
              <a:gd name="connsiteY76" fmla="*/ 109537 h 1633642"/>
              <a:gd name="connsiteX77" fmla="*/ 540605 w 1474055"/>
              <a:gd name="connsiteY77" fmla="*/ 142875 h 1633642"/>
              <a:gd name="connsiteX78" fmla="*/ 592993 w 1474055"/>
              <a:gd name="connsiteY78" fmla="*/ 157162 h 1633642"/>
              <a:gd name="connsiteX79" fmla="*/ 621568 w 1474055"/>
              <a:gd name="connsiteY79" fmla="*/ 166687 h 1633642"/>
              <a:gd name="connsiteX80" fmla="*/ 654905 w 1474055"/>
              <a:gd name="connsiteY80" fmla="*/ 176212 h 1633642"/>
              <a:gd name="connsiteX81" fmla="*/ 683480 w 1474055"/>
              <a:gd name="connsiteY81" fmla="*/ 200025 h 1633642"/>
              <a:gd name="connsiteX82" fmla="*/ 712055 w 1474055"/>
              <a:gd name="connsiteY82" fmla="*/ 219075 h 1633642"/>
              <a:gd name="connsiteX83" fmla="*/ 740630 w 1474055"/>
              <a:gd name="connsiteY83" fmla="*/ 238125 h 1633642"/>
              <a:gd name="connsiteX84" fmla="*/ 754918 w 1474055"/>
              <a:gd name="connsiteY84" fmla="*/ 247650 h 1633642"/>
              <a:gd name="connsiteX85" fmla="*/ 783493 w 1474055"/>
              <a:gd name="connsiteY85" fmla="*/ 257175 h 1633642"/>
              <a:gd name="connsiteX86" fmla="*/ 826355 w 1474055"/>
              <a:gd name="connsiteY86" fmla="*/ 271462 h 1633642"/>
              <a:gd name="connsiteX87" fmla="*/ 840643 w 1474055"/>
              <a:gd name="connsiteY87" fmla="*/ 276225 h 1633642"/>
              <a:gd name="connsiteX88" fmla="*/ 854930 w 1474055"/>
              <a:gd name="connsiteY88" fmla="*/ 280987 h 1633642"/>
              <a:gd name="connsiteX89" fmla="*/ 973993 w 1474055"/>
              <a:gd name="connsiteY89" fmla="*/ 276225 h 1633642"/>
              <a:gd name="connsiteX90" fmla="*/ 993043 w 1474055"/>
              <a:gd name="connsiteY90" fmla="*/ 252412 h 1633642"/>
              <a:gd name="connsiteX91" fmla="*/ 1021618 w 1474055"/>
              <a:gd name="connsiteY91" fmla="*/ 238125 h 1633642"/>
              <a:gd name="connsiteX92" fmla="*/ 1035905 w 1474055"/>
              <a:gd name="connsiteY92" fmla="*/ 228600 h 1633642"/>
              <a:gd name="connsiteX93" fmla="*/ 1045430 w 1474055"/>
              <a:gd name="connsiteY93" fmla="*/ 214312 h 1633642"/>
              <a:gd name="connsiteX94" fmla="*/ 1059718 w 1474055"/>
              <a:gd name="connsiteY94" fmla="*/ 219075 h 1633642"/>
              <a:gd name="connsiteX95" fmla="*/ 1059718 w 1474055"/>
              <a:gd name="connsiteY95" fmla="*/ 309562 h 1633642"/>
              <a:gd name="connsiteX96" fmla="*/ 1031143 w 1474055"/>
              <a:gd name="connsiteY96" fmla="*/ 328612 h 1633642"/>
              <a:gd name="connsiteX97" fmla="*/ 1021618 w 1474055"/>
              <a:gd name="connsiteY97" fmla="*/ 342900 h 1633642"/>
              <a:gd name="connsiteX98" fmla="*/ 978755 w 1474055"/>
              <a:gd name="connsiteY98" fmla="*/ 361950 h 1633642"/>
              <a:gd name="connsiteX99" fmla="*/ 964468 w 1474055"/>
              <a:gd name="connsiteY99" fmla="*/ 376237 h 1633642"/>
              <a:gd name="connsiteX100" fmla="*/ 954943 w 1474055"/>
              <a:gd name="connsiteY100" fmla="*/ 390525 h 1633642"/>
              <a:gd name="connsiteX101" fmla="*/ 940655 w 1474055"/>
              <a:gd name="connsiteY101" fmla="*/ 395287 h 1633642"/>
              <a:gd name="connsiteX102" fmla="*/ 926368 w 1474055"/>
              <a:gd name="connsiteY102" fmla="*/ 409575 h 1633642"/>
              <a:gd name="connsiteX103" fmla="*/ 912080 w 1474055"/>
              <a:gd name="connsiteY103" fmla="*/ 419100 h 1633642"/>
              <a:gd name="connsiteX104" fmla="*/ 897793 w 1474055"/>
              <a:gd name="connsiteY104" fmla="*/ 471487 h 1633642"/>
              <a:gd name="connsiteX105" fmla="*/ 912080 w 1474055"/>
              <a:gd name="connsiteY105" fmla="*/ 542925 h 1633642"/>
              <a:gd name="connsiteX106" fmla="*/ 926368 w 1474055"/>
              <a:gd name="connsiteY106" fmla="*/ 552450 h 1633642"/>
              <a:gd name="connsiteX107" fmla="*/ 931130 w 1474055"/>
              <a:gd name="connsiteY107" fmla="*/ 566737 h 1633642"/>
              <a:gd name="connsiteX108" fmla="*/ 945418 w 1474055"/>
              <a:gd name="connsiteY108" fmla="*/ 576262 h 1633642"/>
              <a:gd name="connsiteX109" fmla="*/ 959705 w 1474055"/>
              <a:gd name="connsiteY109" fmla="*/ 581025 h 1633642"/>
              <a:gd name="connsiteX110" fmla="*/ 1050193 w 1474055"/>
              <a:gd name="connsiteY110" fmla="*/ 585787 h 1633642"/>
              <a:gd name="connsiteX111" fmla="*/ 1078768 w 1474055"/>
              <a:gd name="connsiteY111" fmla="*/ 595312 h 1633642"/>
              <a:gd name="connsiteX112" fmla="*/ 1093055 w 1474055"/>
              <a:gd name="connsiteY112" fmla="*/ 600075 h 1633642"/>
              <a:gd name="connsiteX113" fmla="*/ 1107343 w 1474055"/>
              <a:gd name="connsiteY113" fmla="*/ 609600 h 1633642"/>
              <a:gd name="connsiteX114" fmla="*/ 1145443 w 1474055"/>
              <a:gd name="connsiteY114" fmla="*/ 619125 h 1633642"/>
              <a:gd name="connsiteX115" fmla="*/ 1302605 w 1474055"/>
              <a:gd name="connsiteY115" fmla="*/ 609600 h 1633642"/>
              <a:gd name="connsiteX116" fmla="*/ 1316893 w 1474055"/>
              <a:gd name="connsiteY116" fmla="*/ 604837 h 1633642"/>
              <a:gd name="connsiteX117" fmla="*/ 1364518 w 1474055"/>
              <a:gd name="connsiteY117" fmla="*/ 609600 h 1633642"/>
              <a:gd name="connsiteX118" fmla="*/ 1378805 w 1474055"/>
              <a:gd name="connsiteY118" fmla="*/ 614362 h 1633642"/>
              <a:gd name="connsiteX119" fmla="*/ 1383568 w 1474055"/>
              <a:gd name="connsiteY119" fmla="*/ 628650 h 1633642"/>
              <a:gd name="connsiteX120" fmla="*/ 1393093 w 1474055"/>
              <a:gd name="connsiteY120" fmla="*/ 642937 h 1633642"/>
              <a:gd name="connsiteX121" fmla="*/ 1426430 w 1474055"/>
              <a:gd name="connsiteY121" fmla="*/ 661987 h 1633642"/>
              <a:gd name="connsiteX122" fmla="*/ 1440718 w 1474055"/>
              <a:gd name="connsiteY122" fmla="*/ 671512 h 1633642"/>
              <a:gd name="connsiteX123" fmla="*/ 1450243 w 1474055"/>
              <a:gd name="connsiteY123" fmla="*/ 747712 h 1633642"/>
              <a:gd name="connsiteX124" fmla="*/ 1455005 w 1474055"/>
              <a:gd name="connsiteY124" fmla="*/ 762000 h 1633642"/>
              <a:gd name="connsiteX125" fmla="*/ 1459768 w 1474055"/>
              <a:gd name="connsiteY125" fmla="*/ 790575 h 1633642"/>
              <a:gd name="connsiteX126" fmla="*/ 1464530 w 1474055"/>
              <a:gd name="connsiteY126" fmla="*/ 828675 h 1633642"/>
              <a:gd name="connsiteX127" fmla="*/ 1474055 w 1474055"/>
              <a:gd name="connsiteY127" fmla="*/ 857250 h 1633642"/>
              <a:gd name="connsiteX128" fmla="*/ 1459768 w 1474055"/>
              <a:gd name="connsiteY128" fmla="*/ 885825 h 1633642"/>
              <a:gd name="connsiteX129" fmla="*/ 1450243 w 1474055"/>
              <a:gd name="connsiteY129" fmla="*/ 914400 h 1633642"/>
              <a:gd name="connsiteX130" fmla="*/ 1445480 w 1474055"/>
              <a:gd name="connsiteY130" fmla="*/ 933450 h 1633642"/>
              <a:gd name="connsiteX131" fmla="*/ 1435955 w 1474055"/>
              <a:gd name="connsiteY131" fmla="*/ 947737 h 1633642"/>
              <a:gd name="connsiteX132" fmla="*/ 1431193 w 1474055"/>
              <a:gd name="connsiteY132" fmla="*/ 962025 h 1633642"/>
              <a:gd name="connsiteX133" fmla="*/ 1416905 w 1474055"/>
              <a:gd name="connsiteY133" fmla="*/ 990600 h 1633642"/>
              <a:gd name="connsiteX134" fmla="*/ 1412143 w 1474055"/>
              <a:gd name="connsiteY134" fmla="*/ 1028700 h 1633642"/>
              <a:gd name="connsiteX135" fmla="*/ 1383568 w 1474055"/>
              <a:gd name="connsiteY135" fmla="*/ 1038225 h 1633642"/>
              <a:gd name="connsiteX136" fmla="*/ 1345468 w 1474055"/>
              <a:gd name="connsiteY136" fmla="*/ 1033462 h 1633642"/>
              <a:gd name="connsiteX137" fmla="*/ 1316893 w 1474055"/>
              <a:gd name="connsiteY137" fmla="*/ 1023937 h 1633642"/>
              <a:gd name="connsiteX138" fmla="*/ 1278793 w 1474055"/>
              <a:gd name="connsiteY138" fmla="*/ 1019175 h 1633642"/>
              <a:gd name="connsiteX139" fmla="*/ 1212118 w 1474055"/>
              <a:gd name="connsiteY139" fmla="*/ 1023937 h 1633642"/>
              <a:gd name="connsiteX140" fmla="*/ 1150205 w 1474055"/>
              <a:gd name="connsiteY140" fmla="*/ 1033462 h 1633642"/>
              <a:gd name="connsiteX141" fmla="*/ 1131155 w 1474055"/>
              <a:gd name="connsiteY141" fmla="*/ 1062037 h 1633642"/>
              <a:gd name="connsiteX142" fmla="*/ 1121630 w 1474055"/>
              <a:gd name="connsiteY142" fmla="*/ 1090612 h 1633642"/>
              <a:gd name="connsiteX143" fmla="*/ 1135918 w 1474055"/>
              <a:gd name="connsiteY143" fmla="*/ 1138237 h 1633642"/>
              <a:gd name="connsiteX144" fmla="*/ 1150205 w 1474055"/>
              <a:gd name="connsiteY144" fmla="*/ 1166812 h 1633642"/>
              <a:gd name="connsiteX145" fmla="*/ 1178780 w 1474055"/>
              <a:gd name="connsiteY145" fmla="*/ 1181100 h 1633642"/>
              <a:gd name="connsiteX146" fmla="*/ 1188305 w 1474055"/>
              <a:gd name="connsiteY146" fmla="*/ 1195387 h 1633642"/>
              <a:gd name="connsiteX147" fmla="*/ 1183543 w 1474055"/>
              <a:gd name="connsiteY147" fmla="*/ 1223962 h 1633642"/>
              <a:gd name="connsiteX148" fmla="*/ 1169255 w 1474055"/>
              <a:gd name="connsiteY148" fmla="*/ 1228725 h 1633642"/>
              <a:gd name="connsiteX149" fmla="*/ 1154968 w 1474055"/>
              <a:gd name="connsiteY149" fmla="*/ 1238250 h 1633642"/>
              <a:gd name="connsiteX150" fmla="*/ 1097818 w 1474055"/>
              <a:gd name="connsiteY150" fmla="*/ 1252537 h 1633642"/>
              <a:gd name="connsiteX151" fmla="*/ 1054955 w 1474055"/>
              <a:gd name="connsiteY151" fmla="*/ 1266825 h 1633642"/>
              <a:gd name="connsiteX152" fmla="*/ 1040668 w 1474055"/>
              <a:gd name="connsiteY152" fmla="*/ 1271587 h 1633642"/>
              <a:gd name="connsiteX153" fmla="*/ 1026380 w 1474055"/>
              <a:gd name="connsiteY153" fmla="*/ 1276350 h 1633642"/>
              <a:gd name="connsiteX154" fmla="*/ 1016855 w 1474055"/>
              <a:gd name="connsiteY154" fmla="*/ 1290637 h 1633642"/>
              <a:gd name="connsiteX155" fmla="*/ 988280 w 1474055"/>
              <a:gd name="connsiteY155" fmla="*/ 1300162 h 1633642"/>
              <a:gd name="connsiteX156" fmla="*/ 973993 w 1474055"/>
              <a:gd name="connsiteY156" fmla="*/ 1309687 h 1633642"/>
              <a:gd name="connsiteX157" fmla="*/ 959705 w 1474055"/>
              <a:gd name="connsiteY157" fmla="*/ 1314450 h 1633642"/>
              <a:gd name="connsiteX158" fmla="*/ 945418 w 1474055"/>
              <a:gd name="connsiteY158" fmla="*/ 1328737 h 1633642"/>
              <a:gd name="connsiteX159" fmla="*/ 931130 w 1474055"/>
              <a:gd name="connsiteY159" fmla="*/ 1333500 h 1633642"/>
              <a:gd name="connsiteX160" fmla="*/ 912080 w 1474055"/>
              <a:gd name="connsiteY160" fmla="*/ 1343025 h 1633642"/>
              <a:gd name="connsiteX161" fmla="*/ 883505 w 1474055"/>
              <a:gd name="connsiteY161" fmla="*/ 1362075 h 1633642"/>
              <a:gd name="connsiteX162" fmla="*/ 873980 w 1474055"/>
              <a:gd name="connsiteY162" fmla="*/ 1376362 h 1633642"/>
              <a:gd name="connsiteX163" fmla="*/ 831118 w 1474055"/>
              <a:gd name="connsiteY163" fmla="*/ 1409700 h 1633642"/>
              <a:gd name="connsiteX164" fmla="*/ 816830 w 1474055"/>
              <a:gd name="connsiteY164" fmla="*/ 1414462 h 1633642"/>
              <a:gd name="connsiteX165" fmla="*/ 773968 w 1474055"/>
              <a:gd name="connsiteY165" fmla="*/ 1433512 h 1633642"/>
              <a:gd name="connsiteX166" fmla="*/ 745393 w 1474055"/>
              <a:gd name="connsiteY166" fmla="*/ 1443037 h 1633642"/>
              <a:gd name="connsiteX167" fmla="*/ 731105 w 1474055"/>
              <a:gd name="connsiteY167" fmla="*/ 1447800 h 1633642"/>
              <a:gd name="connsiteX168" fmla="*/ 697768 w 1474055"/>
              <a:gd name="connsiteY168" fmla="*/ 1457325 h 1633642"/>
              <a:gd name="connsiteX169" fmla="*/ 669193 w 1474055"/>
              <a:gd name="connsiteY169" fmla="*/ 1438275 h 1633642"/>
              <a:gd name="connsiteX170" fmla="*/ 650143 w 1474055"/>
              <a:gd name="connsiteY170" fmla="*/ 1414462 h 1633642"/>
              <a:gd name="connsiteX171" fmla="*/ 545368 w 1474055"/>
              <a:gd name="connsiteY171" fmla="*/ 1419225 h 1633642"/>
              <a:gd name="connsiteX172" fmla="*/ 516793 w 1474055"/>
              <a:gd name="connsiteY172" fmla="*/ 1428750 h 1633642"/>
              <a:gd name="connsiteX173" fmla="*/ 473930 w 1474055"/>
              <a:gd name="connsiteY173" fmla="*/ 1447800 h 1633642"/>
              <a:gd name="connsiteX174" fmla="*/ 459643 w 1474055"/>
              <a:gd name="connsiteY174" fmla="*/ 1452562 h 1633642"/>
              <a:gd name="connsiteX175" fmla="*/ 440593 w 1474055"/>
              <a:gd name="connsiteY175" fmla="*/ 1481137 h 1633642"/>
              <a:gd name="connsiteX176" fmla="*/ 431068 w 1474055"/>
              <a:gd name="connsiteY176" fmla="*/ 1495425 h 1633642"/>
              <a:gd name="connsiteX177" fmla="*/ 416780 w 1474055"/>
              <a:gd name="connsiteY177" fmla="*/ 1509712 h 1633642"/>
              <a:gd name="connsiteX178" fmla="*/ 407255 w 1474055"/>
              <a:gd name="connsiteY178" fmla="*/ 1538287 h 1633642"/>
              <a:gd name="connsiteX179" fmla="*/ 397730 w 1474055"/>
              <a:gd name="connsiteY179" fmla="*/ 1600200 h 1633642"/>
              <a:gd name="connsiteX180" fmla="*/ 392968 w 1474055"/>
              <a:gd name="connsiteY180" fmla="*/ 1633537 h 163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</a:cxnLst>
            <a:rect l="l" t="t" r="r" b="b"/>
            <a:pathLst>
              <a:path w="1474055" h="1633642">
                <a:moveTo>
                  <a:pt x="392968" y="1633537"/>
                </a:moveTo>
                <a:cubicBezTo>
                  <a:pt x="388999" y="1635124"/>
                  <a:pt x="379305" y="1618345"/>
                  <a:pt x="373918" y="1609725"/>
                </a:cubicBezTo>
                <a:cubicBezTo>
                  <a:pt x="371257" y="1605468"/>
                  <a:pt x="372705" y="1598987"/>
                  <a:pt x="369155" y="1595437"/>
                </a:cubicBezTo>
                <a:cubicBezTo>
                  <a:pt x="365605" y="1591887"/>
                  <a:pt x="359630" y="1592262"/>
                  <a:pt x="354868" y="1590675"/>
                </a:cubicBezTo>
                <a:cubicBezTo>
                  <a:pt x="350105" y="1587500"/>
                  <a:pt x="345811" y="1583475"/>
                  <a:pt x="340580" y="1581150"/>
                </a:cubicBezTo>
                <a:cubicBezTo>
                  <a:pt x="331405" y="1577072"/>
                  <a:pt x="312005" y="1571625"/>
                  <a:pt x="312005" y="1571625"/>
                </a:cubicBezTo>
                <a:cubicBezTo>
                  <a:pt x="271524" y="1544636"/>
                  <a:pt x="334233" y="1589090"/>
                  <a:pt x="278668" y="1533525"/>
                </a:cubicBezTo>
                <a:cubicBezTo>
                  <a:pt x="273905" y="1528762"/>
                  <a:pt x="268515" y="1524554"/>
                  <a:pt x="264380" y="1519237"/>
                </a:cubicBezTo>
                <a:cubicBezTo>
                  <a:pt x="257352" y="1510201"/>
                  <a:pt x="245330" y="1490662"/>
                  <a:pt x="245330" y="1490662"/>
                </a:cubicBezTo>
                <a:cubicBezTo>
                  <a:pt x="243743" y="1485900"/>
                  <a:pt x="243006" y="1480763"/>
                  <a:pt x="240568" y="1476375"/>
                </a:cubicBezTo>
                <a:cubicBezTo>
                  <a:pt x="235009" y="1466368"/>
                  <a:pt x="221518" y="1447800"/>
                  <a:pt x="221518" y="1447800"/>
                </a:cubicBezTo>
                <a:cubicBezTo>
                  <a:pt x="223105" y="1439862"/>
                  <a:pt x="221790" y="1430722"/>
                  <a:pt x="226280" y="1423987"/>
                </a:cubicBezTo>
                <a:cubicBezTo>
                  <a:pt x="229065" y="1419810"/>
                  <a:pt x="236078" y="1421470"/>
                  <a:pt x="240568" y="1419225"/>
                </a:cubicBezTo>
                <a:cubicBezTo>
                  <a:pt x="253827" y="1412596"/>
                  <a:pt x="258612" y="1405943"/>
                  <a:pt x="269143" y="1395412"/>
                </a:cubicBezTo>
                <a:cubicBezTo>
                  <a:pt x="280980" y="1359899"/>
                  <a:pt x="276482" y="1379405"/>
                  <a:pt x="269143" y="1309687"/>
                </a:cubicBezTo>
                <a:cubicBezTo>
                  <a:pt x="267903" y="1297908"/>
                  <a:pt x="262814" y="1287536"/>
                  <a:pt x="259618" y="1276350"/>
                </a:cubicBezTo>
                <a:cubicBezTo>
                  <a:pt x="245222" y="1225964"/>
                  <a:pt x="267966" y="1296636"/>
                  <a:pt x="245330" y="1228725"/>
                </a:cubicBezTo>
                <a:cubicBezTo>
                  <a:pt x="240916" y="1215483"/>
                  <a:pt x="240892" y="1211230"/>
                  <a:pt x="231043" y="1200150"/>
                </a:cubicBezTo>
                <a:cubicBezTo>
                  <a:pt x="222094" y="1190082"/>
                  <a:pt x="209940" y="1182783"/>
                  <a:pt x="202468" y="1171575"/>
                </a:cubicBezTo>
                <a:cubicBezTo>
                  <a:pt x="190158" y="1153110"/>
                  <a:pt x="198373" y="1159097"/>
                  <a:pt x="178655" y="1152525"/>
                </a:cubicBezTo>
                <a:cubicBezTo>
                  <a:pt x="177068" y="1147762"/>
                  <a:pt x="177029" y="1142157"/>
                  <a:pt x="173893" y="1138237"/>
                </a:cubicBezTo>
                <a:cubicBezTo>
                  <a:pt x="170317" y="1133767"/>
                  <a:pt x="164002" y="1132376"/>
                  <a:pt x="159605" y="1128712"/>
                </a:cubicBezTo>
                <a:cubicBezTo>
                  <a:pt x="114839" y="1091408"/>
                  <a:pt x="188969" y="1143525"/>
                  <a:pt x="116743" y="1095375"/>
                </a:cubicBezTo>
                <a:lnTo>
                  <a:pt x="73880" y="1066800"/>
                </a:lnTo>
                <a:cubicBezTo>
                  <a:pt x="69118" y="1063625"/>
                  <a:pt x="65023" y="1059085"/>
                  <a:pt x="59593" y="1057275"/>
                </a:cubicBezTo>
                <a:cubicBezTo>
                  <a:pt x="25329" y="1045853"/>
                  <a:pt x="68124" y="1059713"/>
                  <a:pt x="26255" y="1047750"/>
                </a:cubicBezTo>
                <a:cubicBezTo>
                  <a:pt x="21428" y="1046371"/>
                  <a:pt x="16730" y="1044575"/>
                  <a:pt x="11968" y="1042987"/>
                </a:cubicBezTo>
                <a:cubicBezTo>
                  <a:pt x="4611" y="1031952"/>
                  <a:pt x="-8096" y="1020188"/>
                  <a:pt x="7205" y="1004887"/>
                </a:cubicBezTo>
                <a:cubicBezTo>
                  <a:pt x="12929" y="999163"/>
                  <a:pt x="23080" y="1001712"/>
                  <a:pt x="31018" y="1000125"/>
                </a:cubicBezTo>
                <a:cubicBezTo>
                  <a:pt x="32605" y="995362"/>
                  <a:pt x="33342" y="990225"/>
                  <a:pt x="35780" y="985837"/>
                </a:cubicBezTo>
                <a:cubicBezTo>
                  <a:pt x="51899" y="956822"/>
                  <a:pt x="53716" y="966483"/>
                  <a:pt x="59593" y="942975"/>
                </a:cubicBezTo>
                <a:cubicBezTo>
                  <a:pt x="64694" y="922571"/>
                  <a:pt x="64878" y="911785"/>
                  <a:pt x="69118" y="890587"/>
                </a:cubicBezTo>
                <a:cubicBezTo>
                  <a:pt x="70402" y="884169"/>
                  <a:pt x="72082" y="877831"/>
                  <a:pt x="73880" y="871537"/>
                </a:cubicBezTo>
                <a:cubicBezTo>
                  <a:pt x="75259" y="866710"/>
                  <a:pt x="76398" y="861740"/>
                  <a:pt x="78643" y="857250"/>
                </a:cubicBezTo>
                <a:cubicBezTo>
                  <a:pt x="85275" y="843987"/>
                  <a:pt x="91921" y="839209"/>
                  <a:pt x="102455" y="828675"/>
                </a:cubicBezTo>
                <a:cubicBezTo>
                  <a:pt x="113780" y="794701"/>
                  <a:pt x="97722" y="835775"/>
                  <a:pt x="121505" y="800100"/>
                </a:cubicBezTo>
                <a:cubicBezTo>
                  <a:pt x="124290" y="795923"/>
                  <a:pt x="123830" y="790201"/>
                  <a:pt x="126268" y="785812"/>
                </a:cubicBezTo>
                <a:cubicBezTo>
                  <a:pt x="131827" y="775805"/>
                  <a:pt x="138968" y="766762"/>
                  <a:pt x="145318" y="757237"/>
                </a:cubicBezTo>
                <a:lnTo>
                  <a:pt x="154843" y="742950"/>
                </a:lnTo>
                <a:cubicBezTo>
                  <a:pt x="172206" y="690855"/>
                  <a:pt x="144517" y="769753"/>
                  <a:pt x="169130" y="714375"/>
                </a:cubicBezTo>
                <a:cubicBezTo>
                  <a:pt x="173208" y="705200"/>
                  <a:pt x="175480" y="695325"/>
                  <a:pt x="178655" y="685800"/>
                </a:cubicBezTo>
                <a:cubicBezTo>
                  <a:pt x="180243" y="681037"/>
                  <a:pt x="180633" y="675689"/>
                  <a:pt x="183418" y="671512"/>
                </a:cubicBezTo>
                <a:lnTo>
                  <a:pt x="211993" y="628650"/>
                </a:lnTo>
                <a:cubicBezTo>
                  <a:pt x="215168" y="623887"/>
                  <a:pt x="216755" y="617537"/>
                  <a:pt x="221518" y="614362"/>
                </a:cubicBezTo>
                <a:lnTo>
                  <a:pt x="235805" y="604837"/>
                </a:lnTo>
                <a:cubicBezTo>
                  <a:pt x="237393" y="600075"/>
                  <a:pt x="237018" y="594100"/>
                  <a:pt x="240568" y="590550"/>
                </a:cubicBezTo>
                <a:cubicBezTo>
                  <a:pt x="244118" y="587000"/>
                  <a:pt x="250365" y="588032"/>
                  <a:pt x="254855" y="585787"/>
                </a:cubicBezTo>
                <a:cubicBezTo>
                  <a:pt x="259975" y="583227"/>
                  <a:pt x="264023" y="578822"/>
                  <a:pt x="269143" y="576262"/>
                </a:cubicBezTo>
                <a:cubicBezTo>
                  <a:pt x="278904" y="571382"/>
                  <a:pt x="298190" y="568548"/>
                  <a:pt x="307243" y="566737"/>
                </a:cubicBezTo>
                <a:cubicBezTo>
                  <a:pt x="322337" y="544097"/>
                  <a:pt x="314959" y="557878"/>
                  <a:pt x="326293" y="523875"/>
                </a:cubicBezTo>
                <a:lnTo>
                  <a:pt x="331055" y="509587"/>
                </a:lnTo>
                <a:lnTo>
                  <a:pt x="335818" y="495300"/>
                </a:lnTo>
                <a:cubicBezTo>
                  <a:pt x="334230" y="477837"/>
                  <a:pt x="333372" y="460293"/>
                  <a:pt x="331055" y="442912"/>
                </a:cubicBezTo>
                <a:cubicBezTo>
                  <a:pt x="330190" y="436424"/>
                  <a:pt x="327464" y="430302"/>
                  <a:pt x="326293" y="423862"/>
                </a:cubicBezTo>
                <a:cubicBezTo>
                  <a:pt x="324285" y="412818"/>
                  <a:pt x="323118" y="401637"/>
                  <a:pt x="321530" y="390525"/>
                </a:cubicBezTo>
                <a:cubicBezTo>
                  <a:pt x="323118" y="376237"/>
                  <a:pt x="323474" y="361758"/>
                  <a:pt x="326293" y="347662"/>
                </a:cubicBezTo>
                <a:cubicBezTo>
                  <a:pt x="328262" y="337817"/>
                  <a:pt x="332643" y="328612"/>
                  <a:pt x="335818" y="319087"/>
                </a:cubicBezTo>
                <a:lnTo>
                  <a:pt x="340580" y="304800"/>
                </a:lnTo>
                <a:cubicBezTo>
                  <a:pt x="336937" y="290227"/>
                  <a:pt x="337256" y="282425"/>
                  <a:pt x="326293" y="271462"/>
                </a:cubicBezTo>
                <a:cubicBezTo>
                  <a:pt x="322246" y="267415"/>
                  <a:pt x="316768" y="265112"/>
                  <a:pt x="312005" y="261937"/>
                </a:cubicBezTo>
                <a:cubicBezTo>
                  <a:pt x="316685" y="224504"/>
                  <a:pt x="320027" y="223170"/>
                  <a:pt x="312005" y="185737"/>
                </a:cubicBezTo>
                <a:cubicBezTo>
                  <a:pt x="309901" y="175920"/>
                  <a:pt x="302480" y="157162"/>
                  <a:pt x="302480" y="157162"/>
                </a:cubicBezTo>
                <a:cubicBezTo>
                  <a:pt x="315081" y="106764"/>
                  <a:pt x="297972" y="166115"/>
                  <a:pt x="316768" y="123825"/>
                </a:cubicBezTo>
                <a:cubicBezTo>
                  <a:pt x="320846" y="114650"/>
                  <a:pt x="323118" y="104775"/>
                  <a:pt x="326293" y="95250"/>
                </a:cubicBezTo>
                <a:cubicBezTo>
                  <a:pt x="327880" y="90487"/>
                  <a:pt x="328270" y="85139"/>
                  <a:pt x="331055" y="80962"/>
                </a:cubicBezTo>
                <a:lnTo>
                  <a:pt x="350105" y="52387"/>
                </a:lnTo>
                <a:cubicBezTo>
                  <a:pt x="353280" y="47625"/>
                  <a:pt x="357820" y="43530"/>
                  <a:pt x="359630" y="38100"/>
                </a:cubicBezTo>
                <a:cubicBezTo>
                  <a:pt x="361218" y="33337"/>
                  <a:pt x="362148" y="28302"/>
                  <a:pt x="364393" y="23812"/>
                </a:cubicBezTo>
                <a:cubicBezTo>
                  <a:pt x="366953" y="18693"/>
                  <a:pt x="369064" y="12558"/>
                  <a:pt x="373918" y="9525"/>
                </a:cubicBezTo>
                <a:cubicBezTo>
                  <a:pt x="382432" y="4204"/>
                  <a:pt x="402493" y="0"/>
                  <a:pt x="402493" y="0"/>
                </a:cubicBezTo>
                <a:cubicBezTo>
                  <a:pt x="413605" y="1587"/>
                  <a:pt x="425078" y="1537"/>
                  <a:pt x="435830" y="4762"/>
                </a:cubicBezTo>
                <a:cubicBezTo>
                  <a:pt x="453457" y="10050"/>
                  <a:pt x="448735" y="19621"/>
                  <a:pt x="464405" y="28575"/>
                </a:cubicBezTo>
                <a:cubicBezTo>
                  <a:pt x="470088" y="31822"/>
                  <a:pt x="477105" y="31750"/>
                  <a:pt x="483455" y="33337"/>
                </a:cubicBezTo>
                <a:cubicBezTo>
                  <a:pt x="487363" y="32360"/>
                  <a:pt x="517647" y="21615"/>
                  <a:pt x="521555" y="33337"/>
                </a:cubicBezTo>
                <a:cubicBezTo>
                  <a:pt x="523365" y="38767"/>
                  <a:pt x="512030" y="39687"/>
                  <a:pt x="507268" y="42862"/>
                </a:cubicBezTo>
                <a:cubicBezTo>
                  <a:pt x="504093" y="47625"/>
                  <a:pt x="498151" y="51441"/>
                  <a:pt x="497743" y="57150"/>
                </a:cubicBezTo>
                <a:cubicBezTo>
                  <a:pt x="496494" y="74640"/>
                  <a:pt x="498831" y="92392"/>
                  <a:pt x="502505" y="109537"/>
                </a:cubicBezTo>
                <a:cubicBezTo>
                  <a:pt x="505497" y="123499"/>
                  <a:pt x="533033" y="140351"/>
                  <a:pt x="540605" y="142875"/>
                </a:cubicBezTo>
                <a:cubicBezTo>
                  <a:pt x="626955" y="171658"/>
                  <a:pt x="518946" y="136968"/>
                  <a:pt x="592993" y="157162"/>
                </a:cubicBezTo>
                <a:cubicBezTo>
                  <a:pt x="602679" y="159804"/>
                  <a:pt x="611828" y="164252"/>
                  <a:pt x="621568" y="166687"/>
                </a:cubicBezTo>
                <a:cubicBezTo>
                  <a:pt x="645488" y="172668"/>
                  <a:pt x="634408" y="169380"/>
                  <a:pt x="654905" y="176212"/>
                </a:cubicBezTo>
                <a:cubicBezTo>
                  <a:pt x="705955" y="210244"/>
                  <a:pt x="628484" y="157249"/>
                  <a:pt x="683480" y="200025"/>
                </a:cubicBezTo>
                <a:cubicBezTo>
                  <a:pt x="692516" y="207053"/>
                  <a:pt x="702530" y="212725"/>
                  <a:pt x="712055" y="219075"/>
                </a:cubicBezTo>
                <a:lnTo>
                  <a:pt x="740630" y="238125"/>
                </a:lnTo>
                <a:cubicBezTo>
                  <a:pt x="745393" y="241300"/>
                  <a:pt x="749488" y="245840"/>
                  <a:pt x="754918" y="247650"/>
                </a:cubicBezTo>
                <a:lnTo>
                  <a:pt x="783493" y="257175"/>
                </a:lnTo>
                <a:lnTo>
                  <a:pt x="826355" y="271462"/>
                </a:lnTo>
                <a:lnTo>
                  <a:pt x="840643" y="276225"/>
                </a:lnTo>
                <a:lnTo>
                  <a:pt x="854930" y="280987"/>
                </a:lnTo>
                <a:cubicBezTo>
                  <a:pt x="894618" y="279400"/>
                  <a:pt x="934500" y="280456"/>
                  <a:pt x="973993" y="276225"/>
                </a:cubicBezTo>
                <a:cubicBezTo>
                  <a:pt x="994891" y="273986"/>
                  <a:pt x="984336" y="263297"/>
                  <a:pt x="993043" y="252412"/>
                </a:cubicBezTo>
                <a:cubicBezTo>
                  <a:pt x="999758" y="244018"/>
                  <a:pt x="1012205" y="241262"/>
                  <a:pt x="1021618" y="238125"/>
                </a:cubicBezTo>
                <a:cubicBezTo>
                  <a:pt x="1026380" y="234950"/>
                  <a:pt x="1031858" y="232647"/>
                  <a:pt x="1035905" y="228600"/>
                </a:cubicBezTo>
                <a:cubicBezTo>
                  <a:pt x="1039952" y="224552"/>
                  <a:pt x="1040115" y="216438"/>
                  <a:pt x="1045430" y="214312"/>
                </a:cubicBezTo>
                <a:cubicBezTo>
                  <a:pt x="1050091" y="212448"/>
                  <a:pt x="1054955" y="217487"/>
                  <a:pt x="1059718" y="219075"/>
                </a:cubicBezTo>
                <a:cubicBezTo>
                  <a:pt x="1062881" y="244379"/>
                  <a:pt x="1070809" y="285796"/>
                  <a:pt x="1059718" y="309562"/>
                </a:cubicBezTo>
                <a:cubicBezTo>
                  <a:pt x="1054877" y="319936"/>
                  <a:pt x="1031143" y="328612"/>
                  <a:pt x="1031143" y="328612"/>
                </a:cubicBezTo>
                <a:cubicBezTo>
                  <a:pt x="1027968" y="333375"/>
                  <a:pt x="1026472" y="339866"/>
                  <a:pt x="1021618" y="342900"/>
                </a:cubicBezTo>
                <a:cubicBezTo>
                  <a:pt x="971775" y="374053"/>
                  <a:pt x="1010426" y="335558"/>
                  <a:pt x="978755" y="361950"/>
                </a:cubicBezTo>
                <a:cubicBezTo>
                  <a:pt x="973581" y="366262"/>
                  <a:pt x="968780" y="371063"/>
                  <a:pt x="964468" y="376237"/>
                </a:cubicBezTo>
                <a:cubicBezTo>
                  <a:pt x="960804" y="380634"/>
                  <a:pt x="959413" y="386949"/>
                  <a:pt x="954943" y="390525"/>
                </a:cubicBezTo>
                <a:cubicBezTo>
                  <a:pt x="951023" y="393661"/>
                  <a:pt x="945418" y="393700"/>
                  <a:pt x="940655" y="395287"/>
                </a:cubicBezTo>
                <a:cubicBezTo>
                  <a:pt x="935893" y="400050"/>
                  <a:pt x="931542" y="405263"/>
                  <a:pt x="926368" y="409575"/>
                </a:cubicBezTo>
                <a:cubicBezTo>
                  <a:pt x="921971" y="413239"/>
                  <a:pt x="915114" y="414246"/>
                  <a:pt x="912080" y="419100"/>
                </a:cubicBezTo>
                <a:cubicBezTo>
                  <a:pt x="904971" y="430474"/>
                  <a:pt x="900513" y="457888"/>
                  <a:pt x="897793" y="471487"/>
                </a:cubicBezTo>
                <a:cubicBezTo>
                  <a:pt x="898023" y="473559"/>
                  <a:pt x="901948" y="536171"/>
                  <a:pt x="912080" y="542925"/>
                </a:cubicBezTo>
                <a:lnTo>
                  <a:pt x="926368" y="552450"/>
                </a:lnTo>
                <a:cubicBezTo>
                  <a:pt x="927955" y="557212"/>
                  <a:pt x="927994" y="562817"/>
                  <a:pt x="931130" y="566737"/>
                </a:cubicBezTo>
                <a:cubicBezTo>
                  <a:pt x="934706" y="571207"/>
                  <a:pt x="940298" y="573702"/>
                  <a:pt x="945418" y="576262"/>
                </a:cubicBezTo>
                <a:cubicBezTo>
                  <a:pt x="949908" y="578507"/>
                  <a:pt x="954706" y="580571"/>
                  <a:pt x="959705" y="581025"/>
                </a:cubicBezTo>
                <a:cubicBezTo>
                  <a:pt x="989785" y="583760"/>
                  <a:pt x="1020030" y="584200"/>
                  <a:pt x="1050193" y="585787"/>
                </a:cubicBezTo>
                <a:lnTo>
                  <a:pt x="1078768" y="595312"/>
                </a:lnTo>
                <a:cubicBezTo>
                  <a:pt x="1083530" y="596900"/>
                  <a:pt x="1088878" y="597290"/>
                  <a:pt x="1093055" y="600075"/>
                </a:cubicBezTo>
                <a:cubicBezTo>
                  <a:pt x="1097818" y="603250"/>
                  <a:pt x="1102223" y="607040"/>
                  <a:pt x="1107343" y="609600"/>
                </a:cubicBezTo>
                <a:cubicBezTo>
                  <a:pt x="1117104" y="614480"/>
                  <a:pt x="1136390" y="617314"/>
                  <a:pt x="1145443" y="619125"/>
                </a:cubicBezTo>
                <a:cubicBezTo>
                  <a:pt x="1226286" y="616337"/>
                  <a:pt x="1247932" y="625221"/>
                  <a:pt x="1302605" y="609600"/>
                </a:cubicBezTo>
                <a:cubicBezTo>
                  <a:pt x="1307432" y="608221"/>
                  <a:pt x="1312130" y="606425"/>
                  <a:pt x="1316893" y="604837"/>
                </a:cubicBezTo>
                <a:cubicBezTo>
                  <a:pt x="1332768" y="606425"/>
                  <a:pt x="1348749" y="607174"/>
                  <a:pt x="1364518" y="609600"/>
                </a:cubicBezTo>
                <a:cubicBezTo>
                  <a:pt x="1369480" y="610363"/>
                  <a:pt x="1375255" y="610812"/>
                  <a:pt x="1378805" y="614362"/>
                </a:cubicBezTo>
                <a:cubicBezTo>
                  <a:pt x="1382355" y="617912"/>
                  <a:pt x="1381323" y="624160"/>
                  <a:pt x="1383568" y="628650"/>
                </a:cubicBezTo>
                <a:cubicBezTo>
                  <a:pt x="1386128" y="633769"/>
                  <a:pt x="1389046" y="638890"/>
                  <a:pt x="1393093" y="642937"/>
                </a:cubicBezTo>
                <a:cubicBezTo>
                  <a:pt x="1400829" y="650673"/>
                  <a:pt x="1417713" y="657006"/>
                  <a:pt x="1426430" y="661987"/>
                </a:cubicBezTo>
                <a:cubicBezTo>
                  <a:pt x="1431400" y="664827"/>
                  <a:pt x="1435955" y="668337"/>
                  <a:pt x="1440718" y="671512"/>
                </a:cubicBezTo>
                <a:cubicBezTo>
                  <a:pt x="1453273" y="709182"/>
                  <a:pt x="1439948" y="665351"/>
                  <a:pt x="1450243" y="747712"/>
                </a:cubicBezTo>
                <a:cubicBezTo>
                  <a:pt x="1450866" y="752693"/>
                  <a:pt x="1453916" y="757099"/>
                  <a:pt x="1455005" y="762000"/>
                </a:cubicBezTo>
                <a:cubicBezTo>
                  <a:pt x="1457100" y="771426"/>
                  <a:pt x="1458402" y="781016"/>
                  <a:pt x="1459768" y="790575"/>
                </a:cubicBezTo>
                <a:cubicBezTo>
                  <a:pt x="1461578" y="803245"/>
                  <a:pt x="1461848" y="816160"/>
                  <a:pt x="1464530" y="828675"/>
                </a:cubicBezTo>
                <a:cubicBezTo>
                  <a:pt x="1466634" y="838492"/>
                  <a:pt x="1474055" y="857250"/>
                  <a:pt x="1474055" y="857250"/>
                </a:cubicBezTo>
                <a:cubicBezTo>
                  <a:pt x="1456691" y="909347"/>
                  <a:pt x="1484384" y="830439"/>
                  <a:pt x="1459768" y="885825"/>
                </a:cubicBezTo>
                <a:cubicBezTo>
                  <a:pt x="1455690" y="895000"/>
                  <a:pt x="1452678" y="904660"/>
                  <a:pt x="1450243" y="914400"/>
                </a:cubicBezTo>
                <a:cubicBezTo>
                  <a:pt x="1448655" y="920750"/>
                  <a:pt x="1448058" y="927434"/>
                  <a:pt x="1445480" y="933450"/>
                </a:cubicBezTo>
                <a:cubicBezTo>
                  <a:pt x="1443225" y="938711"/>
                  <a:pt x="1439130" y="942975"/>
                  <a:pt x="1435955" y="947737"/>
                </a:cubicBezTo>
                <a:cubicBezTo>
                  <a:pt x="1434368" y="952500"/>
                  <a:pt x="1433438" y="957535"/>
                  <a:pt x="1431193" y="962025"/>
                </a:cubicBezTo>
                <a:cubicBezTo>
                  <a:pt x="1412725" y="998962"/>
                  <a:pt x="1428880" y="954679"/>
                  <a:pt x="1416905" y="990600"/>
                </a:cubicBezTo>
                <a:cubicBezTo>
                  <a:pt x="1415318" y="1003300"/>
                  <a:pt x="1419483" y="1018215"/>
                  <a:pt x="1412143" y="1028700"/>
                </a:cubicBezTo>
                <a:cubicBezTo>
                  <a:pt x="1406385" y="1036925"/>
                  <a:pt x="1383568" y="1038225"/>
                  <a:pt x="1383568" y="1038225"/>
                </a:cubicBezTo>
                <a:cubicBezTo>
                  <a:pt x="1370868" y="1036637"/>
                  <a:pt x="1357983" y="1036144"/>
                  <a:pt x="1345468" y="1033462"/>
                </a:cubicBezTo>
                <a:cubicBezTo>
                  <a:pt x="1335651" y="1031358"/>
                  <a:pt x="1326856" y="1025182"/>
                  <a:pt x="1316893" y="1023937"/>
                </a:cubicBezTo>
                <a:lnTo>
                  <a:pt x="1278793" y="1019175"/>
                </a:lnTo>
                <a:lnTo>
                  <a:pt x="1212118" y="1023937"/>
                </a:lnTo>
                <a:cubicBezTo>
                  <a:pt x="1163009" y="1028029"/>
                  <a:pt x="1178524" y="1024024"/>
                  <a:pt x="1150205" y="1033462"/>
                </a:cubicBezTo>
                <a:cubicBezTo>
                  <a:pt x="1143855" y="1042987"/>
                  <a:pt x="1134775" y="1051177"/>
                  <a:pt x="1131155" y="1062037"/>
                </a:cubicBezTo>
                <a:lnTo>
                  <a:pt x="1121630" y="1090612"/>
                </a:lnTo>
                <a:cubicBezTo>
                  <a:pt x="1130293" y="1151248"/>
                  <a:pt x="1118590" y="1103580"/>
                  <a:pt x="1135918" y="1138237"/>
                </a:cubicBezTo>
                <a:cubicBezTo>
                  <a:pt x="1143665" y="1153732"/>
                  <a:pt x="1136555" y="1153162"/>
                  <a:pt x="1150205" y="1166812"/>
                </a:cubicBezTo>
                <a:cubicBezTo>
                  <a:pt x="1159437" y="1176043"/>
                  <a:pt x="1167161" y="1177226"/>
                  <a:pt x="1178780" y="1181100"/>
                </a:cubicBezTo>
                <a:cubicBezTo>
                  <a:pt x="1181955" y="1185862"/>
                  <a:pt x="1187673" y="1189698"/>
                  <a:pt x="1188305" y="1195387"/>
                </a:cubicBezTo>
                <a:cubicBezTo>
                  <a:pt x="1189371" y="1204984"/>
                  <a:pt x="1188334" y="1215578"/>
                  <a:pt x="1183543" y="1223962"/>
                </a:cubicBezTo>
                <a:cubicBezTo>
                  <a:pt x="1181052" y="1228321"/>
                  <a:pt x="1173745" y="1226480"/>
                  <a:pt x="1169255" y="1228725"/>
                </a:cubicBezTo>
                <a:cubicBezTo>
                  <a:pt x="1164136" y="1231285"/>
                  <a:pt x="1160198" y="1235925"/>
                  <a:pt x="1154968" y="1238250"/>
                </a:cubicBezTo>
                <a:cubicBezTo>
                  <a:pt x="1132326" y="1248313"/>
                  <a:pt x="1121780" y="1248544"/>
                  <a:pt x="1097818" y="1252537"/>
                </a:cubicBezTo>
                <a:lnTo>
                  <a:pt x="1054955" y="1266825"/>
                </a:lnTo>
                <a:lnTo>
                  <a:pt x="1040668" y="1271587"/>
                </a:lnTo>
                <a:lnTo>
                  <a:pt x="1026380" y="1276350"/>
                </a:lnTo>
                <a:cubicBezTo>
                  <a:pt x="1023205" y="1281112"/>
                  <a:pt x="1021709" y="1287604"/>
                  <a:pt x="1016855" y="1290637"/>
                </a:cubicBezTo>
                <a:cubicBezTo>
                  <a:pt x="1008341" y="1295958"/>
                  <a:pt x="988280" y="1300162"/>
                  <a:pt x="988280" y="1300162"/>
                </a:cubicBezTo>
                <a:cubicBezTo>
                  <a:pt x="983518" y="1303337"/>
                  <a:pt x="979112" y="1307127"/>
                  <a:pt x="973993" y="1309687"/>
                </a:cubicBezTo>
                <a:cubicBezTo>
                  <a:pt x="969503" y="1311932"/>
                  <a:pt x="963882" y="1311665"/>
                  <a:pt x="959705" y="1314450"/>
                </a:cubicBezTo>
                <a:cubicBezTo>
                  <a:pt x="954101" y="1318186"/>
                  <a:pt x="951022" y="1325001"/>
                  <a:pt x="945418" y="1328737"/>
                </a:cubicBezTo>
                <a:cubicBezTo>
                  <a:pt x="941241" y="1331522"/>
                  <a:pt x="935744" y="1331522"/>
                  <a:pt x="931130" y="1333500"/>
                </a:cubicBezTo>
                <a:cubicBezTo>
                  <a:pt x="924605" y="1336297"/>
                  <a:pt x="917857" y="1338899"/>
                  <a:pt x="912080" y="1343025"/>
                </a:cubicBezTo>
                <a:cubicBezTo>
                  <a:pt x="880864" y="1365322"/>
                  <a:pt x="914155" y="1351858"/>
                  <a:pt x="883505" y="1362075"/>
                </a:cubicBezTo>
                <a:cubicBezTo>
                  <a:pt x="880330" y="1366837"/>
                  <a:pt x="877644" y="1371965"/>
                  <a:pt x="873980" y="1376362"/>
                </a:cubicBezTo>
                <a:cubicBezTo>
                  <a:pt x="864497" y="1387742"/>
                  <a:pt x="843374" y="1405615"/>
                  <a:pt x="831118" y="1409700"/>
                </a:cubicBezTo>
                <a:lnTo>
                  <a:pt x="816830" y="1414462"/>
                </a:lnTo>
                <a:cubicBezTo>
                  <a:pt x="792986" y="1438308"/>
                  <a:pt x="813100" y="1423729"/>
                  <a:pt x="773968" y="1433512"/>
                </a:cubicBezTo>
                <a:cubicBezTo>
                  <a:pt x="764228" y="1435947"/>
                  <a:pt x="754918" y="1439862"/>
                  <a:pt x="745393" y="1443037"/>
                </a:cubicBezTo>
                <a:cubicBezTo>
                  <a:pt x="740630" y="1444625"/>
                  <a:pt x="735975" y="1446583"/>
                  <a:pt x="731105" y="1447800"/>
                </a:cubicBezTo>
                <a:cubicBezTo>
                  <a:pt x="707185" y="1453779"/>
                  <a:pt x="718264" y="1450492"/>
                  <a:pt x="697768" y="1457325"/>
                </a:cubicBezTo>
                <a:cubicBezTo>
                  <a:pt x="688243" y="1450975"/>
                  <a:pt x="672813" y="1449135"/>
                  <a:pt x="669193" y="1438275"/>
                </a:cubicBezTo>
                <a:cubicBezTo>
                  <a:pt x="662620" y="1418557"/>
                  <a:pt x="668607" y="1426772"/>
                  <a:pt x="650143" y="1414462"/>
                </a:cubicBezTo>
                <a:cubicBezTo>
                  <a:pt x="615218" y="1416050"/>
                  <a:pt x="580130" y="1415500"/>
                  <a:pt x="545368" y="1419225"/>
                </a:cubicBezTo>
                <a:cubicBezTo>
                  <a:pt x="535385" y="1420295"/>
                  <a:pt x="525147" y="1423181"/>
                  <a:pt x="516793" y="1428750"/>
                </a:cubicBezTo>
                <a:cubicBezTo>
                  <a:pt x="494151" y="1443844"/>
                  <a:pt x="507934" y="1436465"/>
                  <a:pt x="473930" y="1447800"/>
                </a:cubicBezTo>
                <a:lnTo>
                  <a:pt x="459643" y="1452562"/>
                </a:lnTo>
                <a:lnTo>
                  <a:pt x="440593" y="1481137"/>
                </a:lnTo>
                <a:cubicBezTo>
                  <a:pt x="437418" y="1485900"/>
                  <a:pt x="435116" y="1491378"/>
                  <a:pt x="431068" y="1495425"/>
                </a:cubicBezTo>
                <a:lnTo>
                  <a:pt x="416780" y="1509712"/>
                </a:lnTo>
                <a:cubicBezTo>
                  <a:pt x="413605" y="1519237"/>
                  <a:pt x="408254" y="1528297"/>
                  <a:pt x="407255" y="1538287"/>
                </a:cubicBezTo>
                <a:cubicBezTo>
                  <a:pt x="404070" y="1570139"/>
                  <a:pt x="406885" y="1577312"/>
                  <a:pt x="397730" y="1600200"/>
                </a:cubicBezTo>
                <a:cubicBezTo>
                  <a:pt x="396412" y="1603496"/>
                  <a:pt x="396937" y="1631950"/>
                  <a:pt x="392968" y="1633537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0" name="Полилиния 9"/>
          <p:cNvSpPr/>
          <p:nvPr/>
        </p:nvSpPr>
        <p:spPr>
          <a:xfrm>
            <a:off x="5618560" y="3467450"/>
            <a:ext cx="1391301" cy="979535"/>
          </a:xfrm>
          <a:custGeom>
            <a:avLst/>
            <a:gdLst>
              <a:gd name="connsiteX0" fmla="*/ 295275 w 1855068"/>
              <a:gd name="connsiteY0" fmla="*/ 948858 h 1306046"/>
              <a:gd name="connsiteX1" fmla="*/ 300037 w 1855068"/>
              <a:gd name="connsiteY1" fmla="*/ 925046 h 1306046"/>
              <a:gd name="connsiteX2" fmla="*/ 304800 w 1855068"/>
              <a:gd name="connsiteY2" fmla="*/ 910758 h 1306046"/>
              <a:gd name="connsiteX3" fmla="*/ 295275 w 1855068"/>
              <a:gd name="connsiteY3" fmla="*/ 791696 h 1306046"/>
              <a:gd name="connsiteX4" fmla="*/ 290512 w 1855068"/>
              <a:gd name="connsiteY4" fmla="*/ 777408 h 1306046"/>
              <a:gd name="connsiteX5" fmla="*/ 271462 w 1855068"/>
              <a:gd name="connsiteY5" fmla="*/ 748833 h 1306046"/>
              <a:gd name="connsiteX6" fmla="*/ 261937 w 1855068"/>
              <a:gd name="connsiteY6" fmla="*/ 734546 h 1306046"/>
              <a:gd name="connsiteX7" fmla="*/ 247650 w 1855068"/>
              <a:gd name="connsiteY7" fmla="*/ 725021 h 1306046"/>
              <a:gd name="connsiteX8" fmla="*/ 233362 w 1855068"/>
              <a:gd name="connsiteY8" fmla="*/ 710733 h 1306046"/>
              <a:gd name="connsiteX9" fmla="*/ 190500 w 1855068"/>
              <a:gd name="connsiteY9" fmla="*/ 686921 h 1306046"/>
              <a:gd name="connsiteX10" fmla="*/ 176212 w 1855068"/>
              <a:gd name="connsiteY10" fmla="*/ 677396 h 1306046"/>
              <a:gd name="connsiteX11" fmla="*/ 147637 w 1855068"/>
              <a:gd name="connsiteY11" fmla="*/ 667871 h 1306046"/>
              <a:gd name="connsiteX12" fmla="*/ 119062 w 1855068"/>
              <a:gd name="connsiteY12" fmla="*/ 648821 h 1306046"/>
              <a:gd name="connsiteX13" fmla="*/ 90487 w 1855068"/>
              <a:gd name="connsiteY13" fmla="*/ 639296 h 1306046"/>
              <a:gd name="connsiteX14" fmla="*/ 76200 w 1855068"/>
              <a:gd name="connsiteY14" fmla="*/ 634533 h 1306046"/>
              <a:gd name="connsiteX15" fmla="*/ 61912 w 1855068"/>
              <a:gd name="connsiteY15" fmla="*/ 625008 h 1306046"/>
              <a:gd name="connsiteX16" fmla="*/ 38100 w 1855068"/>
              <a:gd name="connsiteY16" fmla="*/ 629771 h 1306046"/>
              <a:gd name="connsiteX17" fmla="*/ 42862 w 1855068"/>
              <a:gd name="connsiteY17" fmla="*/ 605958 h 1306046"/>
              <a:gd name="connsiteX18" fmla="*/ 52387 w 1855068"/>
              <a:gd name="connsiteY18" fmla="*/ 591671 h 1306046"/>
              <a:gd name="connsiteX19" fmla="*/ 61912 w 1855068"/>
              <a:gd name="connsiteY19" fmla="*/ 563096 h 1306046"/>
              <a:gd name="connsiteX20" fmla="*/ 71437 w 1855068"/>
              <a:gd name="connsiteY20" fmla="*/ 534521 h 1306046"/>
              <a:gd name="connsiteX21" fmla="*/ 80962 w 1855068"/>
              <a:gd name="connsiteY21" fmla="*/ 505946 h 1306046"/>
              <a:gd name="connsiteX22" fmla="*/ 85725 w 1855068"/>
              <a:gd name="connsiteY22" fmla="*/ 491658 h 1306046"/>
              <a:gd name="connsiteX23" fmla="*/ 80962 w 1855068"/>
              <a:gd name="connsiteY23" fmla="*/ 434508 h 1306046"/>
              <a:gd name="connsiteX24" fmla="*/ 66675 w 1855068"/>
              <a:gd name="connsiteY24" fmla="*/ 424983 h 1306046"/>
              <a:gd name="connsiteX25" fmla="*/ 52387 w 1855068"/>
              <a:gd name="connsiteY25" fmla="*/ 396408 h 1306046"/>
              <a:gd name="connsiteX26" fmla="*/ 38100 w 1855068"/>
              <a:gd name="connsiteY26" fmla="*/ 386883 h 1306046"/>
              <a:gd name="connsiteX27" fmla="*/ 28575 w 1855068"/>
              <a:gd name="connsiteY27" fmla="*/ 372596 h 1306046"/>
              <a:gd name="connsiteX28" fmla="*/ 0 w 1855068"/>
              <a:gd name="connsiteY28" fmla="*/ 358308 h 1306046"/>
              <a:gd name="connsiteX29" fmla="*/ 4762 w 1855068"/>
              <a:gd name="connsiteY29" fmla="*/ 334496 h 1306046"/>
              <a:gd name="connsiteX30" fmla="*/ 47625 w 1855068"/>
              <a:gd name="connsiteY30" fmla="*/ 353546 h 1306046"/>
              <a:gd name="connsiteX31" fmla="*/ 66675 w 1855068"/>
              <a:gd name="connsiteY31" fmla="*/ 358308 h 1306046"/>
              <a:gd name="connsiteX32" fmla="*/ 114300 w 1855068"/>
              <a:gd name="connsiteY32" fmla="*/ 353546 h 1306046"/>
              <a:gd name="connsiteX33" fmla="*/ 142875 w 1855068"/>
              <a:gd name="connsiteY33" fmla="*/ 344021 h 1306046"/>
              <a:gd name="connsiteX34" fmla="*/ 157162 w 1855068"/>
              <a:gd name="connsiteY34" fmla="*/ 339258 h 1306046"/>
              <a:gd name="connsiteX35" fmla="*/ 161925 w 1855068"/>
              <a:gd name="connsiteY35" fmla="*/ 324971 h 1306046"/>
              <a:gd name="connsiteX36" fmla="*/ 161925 w 1855068"/>
              <a:gd name="connsiteY36" fmla="*/ 282108 h 1306046"/>
              <a:gd name="connsiteX37" fmla="*/ 176212 w 1855068"/>
              <a:gd name="connsiteY37" fmla="*/ 277346 h 1306046"/>
              <a:gd name="connsiteX38" fmla="*/ 195262 w 1855068"/>
              <a:gd name="connsiteY38" fmla="*/ 248771 h 1306046"/>
              <a:gd name="connsiteX39" fmla="*/ 204787 w 1855068"/>
              <a:gd name="connsiteY39" fmla="*/ 234483 h 1306046"/>
              <a:gd name="connsiteX40" fmla="*/ 200025 w 1855068"/>
              <a:gd name="connsiteY40" fmla="*/ 191621 h 1306046"/>
              <a:gd name="connsiteX41" fmla="*/ 180975 w 1855068"/>
              <a:gd name="connsiteY41" fmla="*/ 163046 h 1306046"/>
              <a:gd name="connsiteX42" fmla="*/ 166687 w 1855068"/>
              <a:gd name="connsiteY42" fmla="*/ 134471 h 1306046"/>
              <a:gd name="connsiteX43" fmla="*/ 180975 w 1855068"/>
              <a:gd name="connsiteY43" fmla="*/ 105896 h 1306046"/>
              <a:gd name="connsiteX44" fmla="*/ 204787 w 1855068"/>
              <a:gd name="connsiteY44" fmla="*/ 110658 h 1306046"/>
              <a:gd name="connsiteX45" fmla="*/ 214312 w 1855068"/>
              <a:gd name="connsiteY45" fmla="*/ 124946 h 1306046"/>
              <a:gd name="connsiteX46" fmla="*/ 257175 w 1855068"/>
              <a:gd name="connsiteY46" fmla="*/ 158283 h 1306046"/>
              <a:gd name="connsiteX47" fmla="*/ 271462 w 1855068"/>
              <a:gd name="connsiteY47" fmla="*/ 163046 h 1306046"/>
              <a:gd name="connsiteX48" fmla="*/ 285750 w 1855068"/>
              <a:gd name="connsiteY48" fmla="*/ 172571 h 1306046"/>
              <a:gd name="connsiteX49" fmla="*/ 328612 w 1855068"/>
              <a:gd name="connsiteY49" fmla="*/ 186858 h 1306046"/>
              <a:gd name="connsiteX50" fmla="*/ 371475 w 1855068"/>
              <a:gd name="connsiteY50" fmla="*/ 201146 h 1306046"/>
              <a:gd name="connsiteX51" fmla="*/ 385762 w 1855068"/>
              <a:gd name="connsiteY51" fmla="*/ 205908 h 1306046"/>
              <a:gd name="connsiteX52" fmla="*/ 404812 w 1855068"/>
              <a:gd name="connsiteY52" fmla="*/ 210671 h 1306046"/>
              <a:gd name="connsiteX53" fmla="*/ 433387 w 1855068"/>
              <a:gd name="connsiteY53" fmla="*/ 220196 h 1306046"/>
              <a:gd name="connsiteX54" fmla="*/ 461962 w 1855068"/>
              <a:gd name="connsiteY54" fmla="*/ 229721 h 1306046"/>
              <a:gd name="connsiteX55" fmla="*/ 476250 w 1855068"/>
              <a:gd name="connsiteY55" fmla="*/ 234483 h 1306046"/>
              <a:gd name="connsiteX56" fmla="*/ 495300 w 1855068"/>
              <a:gd name="connsiteY56" fmla="*/ 239246 h 1306046"/>
              <a:gd name="connsiteX57" fmla="*/ 566737 w 1855068"/>
              <a:gd name="connsiteY57" fmla="*/ 234483 h 1306046"/>
              <a:gd name="connsiteX58" fmla="*/ 581025 w 1855068"/>
              <a:gd name="connsiteY58" fmla="*/ 229721 h 1306046"/>
              <a:gd name="connsiteX59" fmla="*/ 609600 w 1855068"/>
              <a:gd name="connsiteY59" fmla="*/ 210671 h 1306046"/>
              <a:gd name="connsiteX60" fmla="*/ 619125 w 1855068"/>
              <a:gd name="connsiteY60" fmla="*/ 182096 h 1306046"/>
              <a:gd name="connsiteX61" fmla="*/ 638175 w 1855068"/>
              <a:gd name="connsiteY61" fmla="*/ 153521 h 1306046"/>
              <a:gd name="connsiteX62" fmla="*/ 647700 w 1855068"/>
              <a:gd name="connsiteY62" fmla="*/ 86846 h 1306046"/>
              <a:gd name="connsiteX63" fmla="*/ 642937 w 1855068"/>
              <a:gd name="connsiteY63" fmla="*/ 67796 h 1306046"/>
              <a:gd name="connsiteX64" fmla="*/ 633412 w 1855068"/>
              <a:gd name="connsiteY64" fmla="*/ 39221 h 1306046"/>
              <a:gd name="connsiteX65" fmla="*/ 628650 w 1855068"/>
              <a:gd name="connsiteY65" fmla="*/ 24933 h 1306046"/>
              <a:gd name="connsiteX66" fmla="*/ 633412 w 1855068"/>
              <a:gd name="connsiteY66" fmla="*/ 1121 h 1306046"/>
              <a:gd name="connsiteX67" fmla="*/ 666750 w 1855068"/>
              <a:gd name="connsiteY67" fmla="*/ 15408 h 1306046"/>
              <a:gd name="connsiteX68" fmla="*/ 685800 w 1855068"/>
              <a:gd name="connsiteY68" fmla="*/ 39221 h 1306046"/>
              <a:gd name="connsiteX69" fmla="*/ 695325 w 1855068"/>
              <a:gd name="connsiteY69" fmla="*/ 53508 h 1306046"/>
              <a:gd name="connsiteX70" fmla="*/ 723900 w 1855068"/>
              <a:gd name="connsiteY70" fmla="*/ 72558 h 1306046"/>
              <a:gd name="connsiteX71" fmla="*/ 752475 w 1855068"/>
              <a:gd name="connsiteY71" fmla="*/ 115421 h 1306046"/>
              <a:gd name="connsiteX72" fmla="*/ 762000 w 1855068"/>
              <a:gd name="connsiteY72" fmla="*/ 129708 h 1306046"/>
              <a:gd name="connsiteX73" fmla="*/ 776287 w 1855068"/>
              <a:gd name="connsiteY73" fmla="*/ 139233 h 1306046"/>
              <a:gd name="connsiteX74" fmla="*/ 785812 w 1855068"/>
              <a:gd name="connsiteY74" fmla="*/ 153521 h 1306046"/>
              <a:gd name="connsiteX75" fmla="*/ 757237 w 1855068"/>
              <a:gd name="connsiteY75" fmla="*/ 158283 h 1306046"/>
              <a:gd name="connsiteX76" fmla="*/ 752475 w 1855068"/>
              <a:gd name="connsiteY76" fmla="*/ 172571 h 1306046"/>
              <a:gd name="connsiteX77" fmla="*/ 742950 w 1855068"/>
              <a:gd name="connsiteY77" fmla="*/ 186858 h 1306046"/>
              <a:gd name="connsiteX78" fmla="*/ 728662 w 1855068"/>
              <a:gd name="connsiteY78" fmla="*/ 201146 h 1306046"/>
              <a:gd name="connsiteX79" fmla="*/ 704850 w 1855068"/>
              <a:gd name="connsiteY79" fmla="*/ 229721 h 1306046"/>
              <a:gd name="connsiteX80" fmla="*/ 690562 w 1855068"/>
              <a:gd name="connsiteY80" fmla="*/ 296396 h 1306046"/>
              <a:gd name="connsiteX81" fmla="*/ 695325 w 1855068"/>
              <a:gd name="connsiteY81" fmla="*/ 358308 h 1306046"/>
              <a:gd name="connsiteX82" fmla="*/ 704850 w 1855068"/>
              <a:gd name="connsiteY82" fmla="*/ 372596 h 1306046"/>
              <a:gd name="connsiteX83" fmla="*/ 728662 w 1855068"/>
              <a:gd name="connsiteY83" fmla="*/ 401171 h 1306046"/>
              <a:gd name="connsiteX84" fmla="*/ 733425 w 1855068"/>
              <a:gd name="connsiteY84" fmla="*/ 415458 h 1306046"/>
              <a:gd name="connsiteX85" fmla="*/ 762000 w 1855068"/>
              <a:gd name="connsiteY85" fmla="*/ 429746 h 1306046"/>
              <a:gd name="connsiteX86" fmla="*/ 785812 w 1855068"/>
              <a:gd name="connsiteY86" fmla="*/ 424983 h 1306046"/>
              <a:gd name="connsiteX87" fmla="*/ 833437 w 1855068"/>
              <a:gd name="connsiteY87" fmla="*/ 410696 h 1306046"/>
              <a:gd name="connsiteX88" fmla="*/ 942975 w 1855068"/>
              <a:gd name="connsiteY88" fmla="*/ 401171 h 1306046"/>
              <a:gd name="connsiteX89" fmla="*/ 1009650 w 1855068"/>
              <a:gd name="connsiteY89" fmla="*/ 405933 h 1306046"/>
              <a:gd name="connsiteX90" fmla="*/ 1052512 w 1855068"/>
              <a:gd name="connsiteY90" fmla="*/ 415458 h 1306046"/>
              <a:gd name="connsiteX91" fmla="*/ 1085850 w 1855068"/>
              <a:gd name="connsiteY91" fmla="*/ 410696 h 1306046"/>
              <a:gd name="connsiteX92" fmla="*/ 1095375 w 1855068"/>
              <a:gd name="connsiteY92" fmla="*/ 396408 h 1306046"/>
              <a:gd name="connsiteX93" fmla="*/ 1104900 w 1855068"/>
              <a:gd name="connsiteY93" fmla="*/ 367833 h 1306046"/>
              <a:gd name="connsiteX94" fmla="*/ 1109662 w 1855068"/>
              <a:gd name="connsiteY94" fmla="*/ 296396 h 1306046"/>
              <a:gd name="connsiteX95" fmla="*/ 1119187 w 1855068"/>
              <a:gd name="connsiteY95" fmla="*/ 282108 h 1306046"/>
              <a:gd name="connsiteX96" fmla="*/ 1138237 w 1855068"/>
              <a:gd name="connsiteY96" fmla="*/ 286871 h 1306046"/>
              <a:gd name="connsiteX97" fmla="*/ 1152525 w 1855068"/>
              <a:gd name="connsiteY97" fmla="*/ 296396 h 1306046"/>
              <a:gd name="connsiteX98" fmla="*/ 1162050 w 1855068"/>
              <a:gd name="connsiteY98" fmla="*/ 310683 h 1306046"/>
              <a:gd name="connsiteX99" fmla="*/ 1176337 w 1855068"/>
              <a:gd name="connsiteY99" fmla="*/ 315446 h 1306046"/>
              <a:gd name="connsiteX100" fmla="*/ 1204912 w 1855068"/>
              <a:gd name="connsiteY100" fmla="*/ 334496 h 1306046"/>
              <a:gd name="connsiteX101" fmla="*/ 1233487 w 1855068"/>
              <a:gd name="connsiteY101" fmla="*/ 377358 h 1306046"/>
              <a:gd name="connsiteX102" fmla="*/ 1243012 w 1855068"/>
              <a:gd name="connsiteY102" fmla="*/ 391646 h 1306046"/>
              <a:gd name="connsiteX103" fmla="*/ 1257300 w 1855068"/>
              <a:gd name="connsiteY103" fmla="*/ 396408 h 1306046"/>
              <a:gd name="connsiteX104" fmla="*/ 1285875 w 1855068"/>
              <a:gd name="connsiteY104" fmla="*/ 410696 h 1306046"/>
              <a:gd name="connsiteX105" fmla="*/ 1319212 w 1855068"/>
              <a:gd name="connsiteY105" fmla="*/ 424983 h 1306046"/>
              <a:gd name="connsiteX106" fmla="*/ 1371600 w 1855068"/>
              <a:gd name="connsiteY106" fmla="*/ 434508 h 1306046"/>
              <a:gd name="connsiteX107" fmla="*/ 1385887 w 1855068"/>
              <a:gd name="connsiteY107" fmla="*/ 439271 h 1306046"/>
              <a:gd name="connsiteX108" fmla="*/ 1443037 w 1855068"/>
              <a:gd name="connsiteY108" fmla="*/ 429746 h 1306046"/>
              <a:gd name="connsiteX109" fmla="*/ 1447800 w 1855068"/>
              <a:gd name="connsiteY109" fmla="*/ 415458 h 1306046"/>
              <a:gd name="connsiteX110" fmla="*/ 1471612 w 1855068"/>
              <a:gd name="connsiteY110" fmla="*/ 434508 h 1306046"/>
              <a:gd name="connsiteX111" fmla="*/ 1500187 w 1855068"/>
              <a:gd name="connsiteY111" fmla="*/ 453558 h 1306046"/>
              <a:gd name="connsiteX112" fmla="*/ 1514475 w 1855068"/>
              <a:gd name="connsiteY112" fmla="*/ 463083 h 1306046"/>
              <a:gd name="connsiteX113" fmla="*/ 1528762 w 1855068"/>
              <a:gd name="connsiteY113" fmla="*/ 477371 h 1306046"/>
              <a:gd name="connsiteX114" fmla="*/ 1557337 w 1855068"/>
              <a:gd name="connsiteY114" fmla="*/ 496421 h 1306046"/>
              <a:gd name="connsiteX115" fmla="*/ 1571625 w 1855068"/>
              <a:gd name="connsiteY115" fmla="*/ 505946 h 1306046"/>
              <a:gd name="connsiteX116" fmla="*/ 1590675 w 1855068"/>
              <a:gd name="connsiteY116" fmla="*/ 534521 h 1306046"/>
              <a:gd name="connsiteX117" fmla="*/ 1600200 w 1855068"/>
              <a:gd name="connsiteY117" fmla="*/ 548808 h 1306046"/>
              <a:gd name="connsiteX118" fmla="*/ 1638300 w 1855068"/>
              <a:gd name="connsiteY118" fmla="*/ 605958 h 1306046"/>
              <a:gd name="connsiteX119" fmla="*/ 1657350 w 1855068"/>
              <a:gd name="connsiteY119" fmla="*/ 634533 h 1306046"/>
              <a:gd name="connsiteX120" fmla="*/ 1681162 w 1855068"/>
              <a:gd name="connsiteY120" fmla="*/ 663108 h 1306046"/>
              <a:gd name="connsiteX121" fmla="*/ 1695450 w 1855068"/>
              <a:gd name="connsiteY121" fmla="*/ 667871 h 1306046"/>
              <a:gd name="connsiteX122" fmla="*/ 1709737 w 1855068"/>
              <a:gd name="connsiteY122" fmla="*/ 682158 h 1306046"/>
              <a:gd name="connsiteX123" fmla="*/ 1719262 w 1855068"/>
              <a:gd name="connsiteY123" fmla="*/ 696446 h 1306046"/>
              <a:gd name="connsiteX124" fmla="*/ 1733550 w 1855068"/>
              <a:gd name="connsiteY124" fmla="*/ 705971 h 1306046"/>
              <a:gd name="connsiteX125" fmla="*/ 1743075 w 1855068"/>
              <a:gd name="connsiteY125" fmla="*/ 720258 h 1306046"/>
              <a:gd name="connsiteX126" fmla="*/ 1766887 w 1855068"/>
              <a:gd name="connsiteY126" fmla="*/ 763121 h 1306046"/>
              <a:gd name="connsiteX127" fmla="*/ 1781175 w 1855068"/>
              <a:gd name="connsiteY127" fmla="*/ 767883 h 1306046"/>
              <a:gd name="connsiteX128" fmla="*/ 1795462 w 1855068"/>
              <a:gd name="connsiteY128" fmla="*/ 796458 h 1306046"/>
              <a:gd name="connsiteX129" fmla="*/ 1824037 w 1855068"/>
              <a:gd name="connsiteY129" fmla="*/ 820271 h 1306046"/>
              <a:gd name="connsiteX130" fmla="*/ 1847850 w 1855068"/>
              <a:gd name="connsiteY130" fmla="*/ 844083 h 1306046"/>
              <a:gd name="connsiteX131" fmla="*/ 1847850 w 1855068"/>
              <a:gd name="connsiteY131" fmla="*/ 929808 h 1306046"/>
              <a:gd name="connsiteX132" fmla="*/ 1843087 w 1855068"/>
              <a:gd name="connsiteY132" fmla="*/ 953621 h 1306046"/>
              <a:gd name="connsiteX133" fmla="*/ 1814512 w 1855068"/>
              <a:gd name="connsiteY133" fmla="*/ 977433 h 1306046"/>
              <a:gd name="connsiteX134" fmla="*/ 1800225 w 1855068"/>
              <a:gd name="connsiteY134" fmla="*/ 982196 h 1306046"/>
              <a:gd name="connsiteX135" fmla="*/ 1771650 w 1855068"/>
              <a:gd name="connsiteY135" fmla="*/ 1001246 h 1306046"/>
              <a:gd name="connsiteX136" fmla="*/ 1733550 w 1855068"/>
              <a:gd name="connsiteY136" fmla="*/ 1034583 h 1306046"/>
              <a:gd name="connsiteX137" fmla="*/ 1719262 w 1855068"/>
              <a:gd name="connsiteY137" fmla="*/ 1044108 h 1306046"/>
              <a:gd name="connsiteX138" fmla="*/ 1704975 w 1855068"/>
              <a:gd name="connsiteY138" fmla="*/ 1053633 h 1306046"/>
              <a:gd name="connsiteX139" fmla="*/ 1690687 w 1855068"/>
              <a:gd name="connsiteY139" fmla="*/ 1082208 h 1306046"/>
              <a:gd name="connsiteX140" fmla="*/ 1676400 w 1855068"/>
              <a:gd name="connsiteY140" fmla="*/ 1091733 h 1306046"/>
              <a:gd name="connsiteX141" fmla="*/ 1666875 w 1855068"/>
              <a:gd name="connsiteY141" fmla="*/ 1106021 h 1306046"/>
              <a:gd name="connsiteX142" fmla="*/ 1590675 w 1855068"/>
              <a:gd name="connsiteY142" fmla="*/ 1125071 h 1306046"/>
              <a:gd name="connsiteX143" fmla="*/ 1562100 w 1855068"/>
              <a:gd name="connsiteY143" fmla="*/ 1134596 h 1306046"/>
              <a:gd name="connsiteX144" fmla="*/ 1547812 w 1855068"/>
              <a:gd name="connsiteY144" fmla="*/ 1144121 h 1306046"/>
              <a:gd name="connsiteX145" fmla="*/ 1514475 w 1855068"/>
              <a:gd name="connsiteY145" fmla="*/ 1148883 h 1306046"/>
              <a:gd name="connsiteX146" fmla="*/ 1490662 w 1855068"/>
              <a:gd name="connsiteY146" fmla="*/ 1153646 h 1306046"/>
              <a:gd name="connsiteX147" fmla="*/ 1462087 w 1855068"/>
              <a:gd name="connsiteY147" fmla="*/ 1163171 h 1306046"/>
              <a:gd name="connsiteX148" fmla="*/ 1409700 w 1855068"/>
              <a:gd name="connsiteY148" fmla="*/ 1167933 h 1306046"/>
              <a:gd name="connsiteX149" fmla="*/ 1352550 w 1855068"/>
              <a:gd name="connsiteY149" fmla="*/ 1186983 h 1306046"/>
              <a:gd name="connsiteX150" fmla="*/ 1338262 w 1855068"/>
              <a:gd name="connsiteY150" fmla="*/ 1191746 h 1306046"/>
              <a:gd name="connsiteX151" fmla="*/ 1323975 w 1855068"/>
              <a:gd name="connsiteY151" fmla="*/ 1196508 h 1306046"/>
              <a:gd name="connsiteX152" fmla="*/ 1309687 w 1855068"/>
              <a:gd name="connsiteY152" fmla="*/ 1206033 h 1306046"/>
              <a:gd name="connsiteX153" fmla="*/ 1281112 w 1855068"/>
              <a:gd name="connsiteY153" fmla="*/ 1215558 h 1306046"/>
              <a:gd name="connsiteX154" fmla="*/ 1252537 w 1855068"/>
              <a:gd name="connsiteY154" fmla="*/ 1225083 h 1306046"/>
              <a:gd name="connsiteX155" fmla="*/ 1209675 w 1855068"/>
              <a:gd name="connsiteY155" fmla="*/ 1239371 h 1306046"/>
              <a:gd name="connsiteX156" fmla="*/ 1195387 w 1855068"/>
              <a:gd name="connsiteY156" fmla="*/ 1244133 h 1306046"/>
              <a:gd name="connsiteX157" fmla="*/ 1181100 w 1855068"/>
              <a:gd name="connsiteY157" fmla="*/ 1248896 h 1306046"/>
              <a:gd name="connsiteX158" fmla="*/ 952500 w 1855068"/>
              <a:gd name="connsiteY158" fmla="*/ 1258421 h 1306046"/>
              <a:gd name="connsiteX159" fmla="*/ 938212 w 1855068"/>
              <a:gd name="connsiteY159" fmla="*/ 1263183 h 1306046"/>
              <a:gd name="connsiteX160" fmla="*/ 895350 w 1855068"/>
              <a:gd name="connsiteY160" fmla="*/ 1272708 h 1306046"/>
              <a:gd name="connsiteX161" fmla="*/ 866775 w 1855068"/>
              <a:gd name="connsiteY161" fmla="*/ 1286996 h 1306046"/>
              <a:gd name="connsiteX162" fmla="*/ 852487 w 1855068"/>
              <a:gd name="connsiteY162" fmla="*/ 1296521 h 1306046"/>
              <a:gd name="connsiteX163" fmla="*/ 819150 w 1855068"/>
              <a:gd name="connsiteY163" fmla="*/ 1306046 h 1306046"/>
              <a:gd name="connsiteX164" fmla="*/ 762000 w 1855068"/>
              <a:gd name="connsiteY164" fmla="*/ 1296521 h 1306046"/>
              <a:gd name="connsiteX165" fmla="*/ 747712 w 1855068"/>
              <a:gd name="connsiteY165" fmla="*/ 1286996 h 1306046"/>
              <a:gd name="connsiteX166" fmla="*/ 728662 w 1855068"/>
              <a:gd name="connsiteY166" fmla="*/ 1258421 h 1306046"/>
              <a:gd name="connsiteX167" fmla="*/ 723900 w 1855068"/>
              <a:gd name="connsiteY167" fmla="*/ 1244133 h 1306046"/>
              <a:gd name="connsiteX168" fmla="*/ 709612 w 1855068"/>
              <a:gd name="connsiteY168" fmla="*/ 1234608 h 1306046"/>
              <a:gd name="connsiteX169" fmla="*/ 695325 w 1855068"/>
              <a:gd name="connsiteY169" fmla="*/ 1206033 h 1306046"/>
              <a:gd name="connsiteX170" fmla="*/ 690562 w 1855068"/>
              <a:gd name="connsiteY170" fmla="*/ 1191746 h 1306046"/>
              <a:gd name="connsiteX171" fmla="*/ 676275 w 1855068"/>
              <a:gd name="connsiteY171" fmla="*/ 1182221 h 1306046"/>
              <a:gd name="connsiteX172" fmla="*/ 671512 w 1855068"/>
              <a:gd name="connsiteY172" fmla="*/ 1167933 h 1306046"/>
              <a:gd name="connsiteX173" fmla="*/ 642937 w 1855068"/>
              <a:gd name="connsiteY173" fmla="*/ 1148883 h 1306046"/>
              <a:gd name="connsiteX174" fmla="*/ 628650 w 1855068"/>
              <a:gd name="connsiteY174" fmla="*/ 1120308 h 1306046"/>
              <a:gd name="connsiteX175" fmla="*/ 623887 w 1855068"/>
              <a:gd name="connsiteY175" fmla="*/ 1106021 h 1306046"/>
              <a:gd name="connsiteX176" fmla="*/ 609600 w 1855068"/>
              <a:gd name="connsiteY176" fmla="*/ 1101258 h 1306046"/>
              <a:gd name="connsiteX177" fmla="*/ 600075 w 1855068"/>
              <a:gd name="connsiteY177" fmla="*/ 1086971 h 1306046"/>
              <a:gd name="connsiteX178" fmla="*/ 585787 w 1855068"/>
              <a:gd name="connsiteY178" fmla="*/ 1082208 h 1306046"/>
              <a:gd name="connsiteX179" fmla="*/ 581025 w 1855068"/>
              <a:gd name="connsiteY179" fmla="*/ 1067921 h 1306046"/>
              <a:gd name="connsiteX180" fmla="*/ 552450 w 1855068"/>
              <a:gd name="connsiteY180" fmla="*/ 1048871 h 1306046"/>
              <a:gd name="connsiteX181" fmla="*/ 542925 w 1855068"/>
              <a:gd name="connsiteY181" fmla="*/ 1034583 h 1306046"/>
              <a:gd name="connsiteX182" fmla="*/ 514350 w 1855068"/>
              <a:gd name="connsiteY182" fmla="*/ 1020296 h 1306046"/>
              <a:gd name="connsiteX183" fmla="*/ 504825 w 1855068"/>
              <a:gd name="connsiteY183" fmla="*/ 1006008 h 1306046"/>
              <a:gd name="connsiteX184" fmla="*/ 490537 w 1855068"/>
              <a:gd name="connsiteY184" fmla="*/ 1001246 h 1306046"/>
              <a:gd name="connsiteX185" fmla="*/ 471487 w 1855068"/>
              <a:gd name="connsiteY185" fmla="*/ 972671 h 1306046"/>
              <a:gd name="connsiteX186" fmla="*/ 442912 w 1855068"/>
              <a:gd name="connsiteY186" fmla="*/ 963146 h 1306046"/>
              <a:gd name="connsiteX187" fmla="*/ 414337 w 1855068"/>
              <a:gd name="connsiteY187" fmla="*/ 948858 h 1306046"/>
              <a:gd name="connsiteX188" fmla="*/ 400050 w 1855068"/>
              <a:gd name="connsiteY188" fmla="*/ 939333 h 1306046"/>
              <a:gd name="connsiteX189" fmla="*/ 357187 w 1855068"/>
              <a:gd name="connsiteY189" fmla="*/ 920283 h 1306046"/>
              <a:gd name="connsiteX190" fmla="*/ 295275 w 1855068"/>
              <a:gd name="connsiteY190" fmla="*/ 948858 h 1306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855068" h="1306046">
                <a:moveTo>
                  <a:pt x="295275" y="948858"/>
                </a:moveTo>
                <a:cubicBezTo>
                  <a:pt x="285750" y="949652"/>
                  <a:pt x="298074" y="932899"/>
                  <a:pt x="300037" y="925046"/>
                </a:cubicBezTo>
                <a:cubicBezTo>
                  <a:pt x="301255" y="920176"/>
                  <a:pt x="304979" y="915775"/>
                  <a:pt x="304800" y="910758"/>
                </a:cubicBezTo>
                <a:cubicBezTo>
                  <a:pt x="303379" y="870969"/>
                  <a:pt x="307866" y="829467"/>
                  <a:pt x="295275" y="791696"/>
                </a:cubicBezTo>
                <a:cubicBezTo>
                  <a:pt x="293687" y="786933"/>
                  <a:pt x="292950" y="781797"/>
                  <a:pt x="290512" y="777408"/>
                </a:cubicBezTo>
                <a:cubicBezTo>
                  <a:pt x="284953" y="767401"/>
                  <a:pt x="277812" y="758358"/>
                  <a:pt x="271462" y="748833"/>
                </a:cubicBezTo>
                <a:cubicBezTo>
                  <a:pt x="268287" y="744071"/>
                  <a:pt x="266699" y="737721"/>
                  <a:pt x="261937" y="734546"/>
                </a:cubicBezTo>
                <a:cubicBezTo>
                  <a:pt x="257175" y="731371"/>
                  <a:pt x="252047" y="728685"/>
                  <a:pt x="247650" y="725021"/>
                </a:cubicBezTo>
                <a:cubicBezTo>
                  <a:pt x="242476" y="720709"/>
                  <a:pt x="238679" y="714868"/>
                  <a:pt x="233362" y="710733"/>
                </a:cubicBezTo>
                <a:cubicBezTo>
                  <a:pt x="208798" y="691627"/>
                  <a:pt x="212057" y="694106"/>
                  <a:pt x="190500" y="686921"/>
                </a:cubicBezTo>
                <a:cubicBezTo>
                  <a:pt x="185737" y="683746"/>
                  <a:pt x="181443" y="679721"/>
                  <a:pt x="176212" y="677396"/>
                </a:cubicBezTo>
                <a:cubicBezTo>
                  <a:pt x="167037" y="673318"/>
                  <a:pt x="147637" y="667871"/>
                  <a:pt x="147637" y="667871"/>
                </a:cubicBezTo>
                <a:cubicBezTo>
                  <a:pt x="138112" y="661521"/>
                  <a:pt x="129922" y="652441"/>
                  <a:pt x="119062" y="648821"/>
                </a:cubicBezTo>
                <a:lnTo>
                  <a:pt x="90487" y="639296"/>
                </a:lnTo>
                <a:cubicBezTo>
                  <a:pt x="85725" y="637708"/>
                  <a:pt x="80377" y="637318"/>
                  <a:pt x="76200" y="634533"/>
                </a:cubicBezTo>
                <a:lnTo>
                  <a:pt x="61912" y="625008"/>
                </a:lnTo>
                <a:cubicBezTo>
                  <a:pt x="53975" y="626596"/>
                  <a:pt x="43824" y="635495"/>
                  <a:pt x="38100" y="629771"/>
                </a:cubicBezTo>
                <a:cubicBezTo>
                  <a:pt x="32376" y="624047"/>
                  <a:pt x="40020" y="613537"/>
                  <a:pt x="42862" y="605958"/>
                </a:cubicBezTo>
                <a:cubicBezTo>
                  <a:pt x="44872" y="600599"/>
                  <a:pt x="50062" y="596901"/>
                  <a:pt x="52387" y="591671"/>
                </a:cubicBezTo>
                <a:cubicBezTo>
                  <a:pt x="56465" y="582496"/>
                  <a:pt x="58737" y="572621"/>
                  <a:pt x="61912" y="563096"/>
                </a:cubicBezTo>
                <a:lnTo>
                  <a:pt x="71437" y="534521"/>
                </a:lnTo>
                <a:lnTo>
                  <a:pt x="80962" y="505946"/>
                </a:lnTo>
                <a:lnTo>
                  <a:pt x="85725" y="491658"/>
                </a:lnTo>
                <a:cubicBezTo>
                  <a:pt x="84137" y="472608"/>
                  <a:pt x="86214" y="452889"/>
                  <a:pt x="80962" y="434508"/>
                </a:cubicBezTo>
                <a:cubicBezTo>
                  <a:pt x="79390" y="429005"/>
                  <a:pt x="70722" y="429030"/>
                  <a:pt x="66675" y="424983"/>
                </a:cubicBezTo>
                <a:cubicBezTo>
                  <a:pt x="26534" y="384842"/>
                  <a:pt x="83371" y="435139"/>
                  <a:pt x="52387" y="396408"/>
                </a:cubicBezTo>
                <a:cubicBezTo>
                  <a:pt x="48811" y="391939"/>
                  <a:pt x="42862" y="390058"/>
                  <a:pt x="38100" y="386883"/>
                </a:cubicBezTo>
                <a:cubicBezTo>
                  <a:pt x="34925" y="382121"/>
                  <a:pt x="32622" y="376643"/>
                  <a:pt x="28575" y="372596"/>
                </a:cubicBezTo>
                <a:cubicBezTo>
                  <a:pt x="19343" y="363365"/>
                  <a:pt x="11619" y="362182"/>
                  <a:pt x="0" y="358308"/>
                </a:cubicBezTo>
                <a:cubicBezTo>
                  <a:pt x="1587" y="350371"/>
                  <a:pt x="-2678" y="337685"/>
                  <a:pt x="4762" y="334496"/>
                </a:cubicBezTo>
                <a:cubicBezTo>
                  <a:pt x="19572" y="328149"/>
                  <a:pt x="35926" y="348532"/>
                  <a:pt x="47625" y="353546"/>
                </a:cubicBezTo>
                <a:cubicBezTo>
                  <a:pt x="53641" y="356124"/>
                  <a:pt x="60325" y="356721"/>
                  <a:pt x="66675" y="358308"/>
                </a:cubicBezTo>
                <a:cubicBezTo>
                  <a:pt x="82550" y="356721"/>
                  <a:pt x="98619" y="356486"/>
                  <a:pt x="114300" y="353546"/>
                </a:cubicBezTo>
                <a:cubicBezTo>
                  <a:pt x="124168" y="351696"/>
                  <a:pt x="133350" y="347196"/>
                  <a:pt x="142875" y="344021"/>
                </a:cubicBezTo>
                <a:lnTo>
                  <a:pt x="157162" y="339258"/>
                </a:lnTo>
                <a:cubicBezTo>
                  <a:pt x="158750" y="334496"/>
                  <a:pt x="161925" y="329991"/>
                  <a:pt x="161925" y="324971"/>
                </a:cubicBezTo>
                <a:cubicBezTo>
                  <a:pt x="161925" y="315923"/>
                  <a:pt x="151203" y="292830"/>
                  <a:pt x="161925" y="282108"/>
                </a:cubicBezTo>
                <a:cubicBezTo>
                  <a:pt x="165475" y="278558"/>
                  <a:pt x="171450" y="278933"/>
                  <a:pt x="176212" y="277346"/>
                </a:cubicBezTo>
                <a:lnTo>
                  <a:pt x="195262" y="248771"/>
                </a:lnTo>
                <a:lnTo>
                  <a:pt x="204787" y="234483"/>
                </a:lnTo>
                <a:cubicBezTo>
                  <a:pt x="203200" y="220196"/>
                  <a:pt x="204571" y="205259"/>
                  <a:pt x="200025" y="191621"/>
                </a:cubicBezTo>
                <a:cubicBezTo>
                  <a:pt x="196405" y="180761"/>
                  <a:pt x="187325" y="172571"/>
                  <a:pt x="180975" y="163046"/>
                </a:cubicBezTo>
                <a:cubicBezTo>
                  <a:pt x="168666" y="144582"/>
                  <a:pt x="173260" y="154187"/>
                  <a:pt x="166687" y="134471"/>
                </a:cubicBezTo>
                <a:cubicBezTo>
                  <a:pt x="168430" y="129243"/>
                  <a:pt x="174172" y="107840"/>
                  <a:pt x="180975" y="105896"/>
                </a:cubicBezTo>
                <a:cubicBezTo>
                  <a:pt x="188758" y="103672"/>
                  <a:pt x="196850" y="109071"/>
                  <a:pt x="204787" y="110658"/>
                </a:cubicBezTo>
                <a:cubicBezTo>
                  <a:pt x="207962" y="115421"/>
                  <a:pt x="210648" y="120549"/>
                  <a:pt x="214312" y="124946"/>
                </a:cubicBezTo>
                <a:cubicBezTo>
                  <a:pt x="223794" y="136324"/>
                  <a:pt x="244923" y="154198"/>
                  <a:pt x="257175" y="158283"/>
                </a:cubicBezTo>
                <a:cubicBezTo>
                  <a:pt x="261937" y="159871"/>
                  <a:pt x="266972" y="160801"/>
                  <a:pt x="271462" y="163046"/>
                </a:cubicBezTo>
                <a:cubicBezTo>
                  <a:pt x="276582" y="165606"/>
                  <a:pt x="280519" y="170246"/>
                  <a:pt x="285750" y="172571"/>
                </a:cubicBezTo>
                <a:cubicBezTo>
                  <a:pt x="285760" y="172575"/>
                  <a:pt x="321463" y="184475"/>
                  <a:pt x="328612" y="186858"/>
                </a:cubicBezTo>
                <a:lnTo>
                  <a:pt x="371475" y="201146"/>
                </a:lnTo>
                <a:cubicBezTo>
                  <a:pt x="376237" y="202733"/>
                  <a:pt x="380892" y="204690"/>
                  <a:pt x="385762" y="205908"/>
                </a:cubicBezTo>
                <a:cubicBezTo>
                  <a:pt x="392112" y="207496"/>
                  <a:pt x="398543" y="208790"/>
                  <a:pt x="404812" y="210671"/>
                </a:cubicBezTo>
                <a:cubicBezTo>
                  <a:pt x="414429" y="213556"/>
                  <a:pt x="423862" y="217021"/>
                  <a:pt x="433387" y="220196"/>
                </a:cubicBezTo>
                <a:lnTo>
                  <a:pt x="461962" y="229721"/>
                </a:lnTo>
                <a:cubicBezTo>
                  <a:pt x="466725" y="231309"/>
                  <a:pt x="471380" y="233265"/>
                  <a:pt x="476250" y="234483"/>
                </a:cubicBezTo>
                <a:lnTo>
                  <a:pt x="495300" y="239246"/>
                </a:lnTo>
                <a:cubicBezTo>
                  <a:pt x="519112" y="237658"/>
                  <a:pt x="543018" y="237118"/>
                  <a:pt x="566737" y="234483"/>
                </a:cubicBezTo>
                <a:cubicBezTo>
                  <a:pt x="571727" y="233929"/>
                  <a:pt x="576637" y="232159"/>
                  <a:pt x="581025" y="229721"/>
                </a:cubicBezTo>
                <a:cubicBezTo>
                  <a:pt x="591032" y="224162"/>
                  <a:pt x="609600" y="210671"/>
                  <a:pt x="609600" y="210671"/>
                </a:cubicBezTo>
                <a:cubicBezTo>
                  <a:pt x="612775" y="201146"/>
                  <a:pt x="613556" y="190450"/>
                  <a:pt x="619125" y="182096"/>
                </a:cubicBezTo>
                <a:lnTo>
                  <a:pt x="638175" y="153521"/>
                </a:lnTo>
                <a:cubicBezTo>
                  <a:pt x="646987" y="127080"/>
                  <a:pt x="647700" y="128578"/>
                  <a:pt x="647700" y="86846"/>
                </a:cubicBezTo>
                <a:cubicBezTo>
                  <a:pt x="647700" y="80301"/>
                  <a:pt x="644818" y="74065"/>
                  <a:pt x="642937" y="67796"/>
                </a:cubicBezTo>
                <a:cubicBezTo>
                  <a:pt x="640052" y="58179"/>
                  <a:pt x="636587" y="48746"/>
                  <a:pt x="633412" y="39221"/>
                </a:cubicBezTo>
                <a:lnTo>
                  <a:pt x="628650" y="24933"/>
                </a:lnTo>
                <a:cubicBezTo>
                  <a:pt x="630237" y="16996"/>
                  <a:pt x="627091" y="6178"/>
                  <a:pt x="633412" y="1121"/>
                </a:cubicBezTo>
                <a:cubicBezTo>
                  <a:pt x="640402" y="-4471"/>
                  <a:pt x="662419" y="12521"/>
                  <a:pt x="666750" y="15408"/>
                </a:cubicBezTo>
                <a:cubicBezTo>
                  <a:pt x="676020" y="43223"/>
                  <a:pt x="664258" y="17680"/>
                  <a:pt x="685800" y="39221"/>
                </a:cubicBezTo>
                <a:cubicBezTo>
                  <a:pt x="689847" y="43268"/>
                  <a:pt x="691017" y="49739"/>
                  <a:pt x="695325" y="53508"/>
                </a:cubicBezTo>
                <a:cubicBezTo>
                  <a:pt x="703940" y="61046"/>
                  <a:pt x="723900" y="72558"/>
                  <a:pt x="723900" y="72558"/>
                </a:cubicBezTo>
                <a:lnTo>
                  <a:pt x="752475" y="115421"/>
                </a:lnTo>
                <a:cubicBezTo>
                  <a:pt x="755650" y="120183"/>
                  <a:pt x="757238" y="126533"/>
                  <a:pt x="762000" y="129708"/>
                </a:cubicBezTo>
                <a:lnTo>
                  <a:pt x="776287" y="139233"/>
                </a:lnTo>
                <a:cubicBezTo>
                  <a:pt x="779462" y="143996"/>
                  <a:pt x="789859" y="149474"/>
                  <a:pt x="785812" y="153521"/>
                </a:cubicBezTo>
                <a:cubicBezTo>
                  <a:pt x="778984" y="160349"/>
                  <a:pt x="765621" y="153492"/>
                  <a:pt x="757237" y="158283"/>
                </a:cubicBezTo>
                <a:cubicBezTo>
                  <a:pt x="752878" y="160774"/>
                  <a:pt x="754720" y="168081"/>
                  <a:pt x="752475" y="172571"/>
                </a:cubicBezTo>
                <a:cubicBezTo>
                  <a:pt x="749915" y="177690"/>
                  <a:pt x="746614" y="182461"/>
                  <a:pt x="742950" y="186858"/>
                </a:cubicBezTo>
                <a:cubicBezTo>
                  <a:pt x="738638" y="192032"/>
                  <a:pt x="732974" y="195972"/>
                  <a:pt x="728662" y="201146"/>
                </a:cubicBezTo>
                <a:cubicBezTo>
                  <a:pt x="695502" y="240938"/>
                  <a:pt x="746600" y="187968"/>
                  <a:pt x="704850" y="229721"/>
                </a:cubicBezTo>
                <a:cubicBezTo>
                  <a:pt x="691278" y="270438"/>
                  <a:pt x="696570" y="248333"/>
                  <a:pt x="690562" y="296396"/>
                </a:cubicBezTo>
                <a:cubicBezTo>
                  <a:pt x="692150" y="317033"/>
                  <a:pt x="691510" y="337964"/>
                  <a:pt x="695325" y="358308"/>
                </a:cubicBezTo>
                <a:cubicBezTo>
                  <a:pt x="696380" y="363934"/>
                  <a:pt x="702010" y="367626"/>
                  <a:pt x="704850" y="372596"/>
                </a:cubicBezTo>
                <a:cubicBezTo>
                  <a:pt x="719723" y="398624"/>
                  <a:pt x="706220" y="386209"/>
                  <a:pt x="728662" y="401171"/>
                </a:cubicBezTo>
                <a:cubicBezTo>
                  <a:pt x="730250" y="405933"/>
                  <a:pt x="730289" y="411538"/>
                  <a:pt x="733425" y="415458"/>
                </a:cubicBezTo>
                <a:cubicBezTo>
                  <a:pt x="740140" y="423851"/>
                  <a:pt x="752588" y="426608"/>
                  <a:pt x="762000" y="429746"/>
                </a:cubicBezTo>
                <a:cubicBezTo>
                  <a:pt x="769937" y="428158"/>
                  <a:pt x="778003" y="427113"/>
                  <a:pt x="785812" y="424983"/>
                </a:cubicBezTo>
                <a:cubicBezTo>
                  <a:pt x="810673" y="418202"/>
                  <a:pt x="811116" y="414754"/>
                  <a:pt x="833437" y="410696"/>
                </a:cubicBezTo>
                <a:cubicBezTo>
                  <a:pt x="872864" y="403527"/>
                  <a:pt x="898883" y="403926"/>
                  <a:pt x="942975" y="401171"/>
                </a:cubicBezTo>
                <a:cubicBezTo>
                  <a:pt x="965200" y="402758"/>
                  <a:pt x="987491" y="403600"/>
                  <a:pt x="1009650" y="405933"/>
                </a:cubicBezTo>
                <a:cubicBezTo>
                  <a:pt x="1020084" y="407031"/>
                  <a:pt x="1041616" y="412734"/>
                  <a:pt x="1052512" y="415458"/>
                </a:cubicBezTo>
                <a:cubicBezTo>
                  <a:pt x="1063625" y="413871"/>
                  <a:pt x="1075592" y="415255"/>
                  <a:pt x="1085850" y="410696"/>
                </a:cubicBezTo>
                <a:cubicBezTo>
                  <a:pt x="1091081" y="408371"/>
                  <a:pt x="1093050" y="401639"/>
                  <a:pt x="1095375" y="396408"/>
                </a:cubicBezTo>
                <a:cubicBezTo>
                  <a:pt x="1099453" y="387233"/>
                  <a:pt x="1104900" y="367833"/>
                  <a:pt x="1104900" y="367833"/>
                </a:cubicBezTo>
                <a:cubicBezTo>
                  <a:pt x="1106487" y="344021"/>
                  <a:pt x="1105739" y="319936"/>
                  <a:pt x="1109662" y="296396"/>
                </a:cubicBezTo>
                <a:cubicBezTo>
                  <a:pt x="1110603" y="290750"/>
                  <a:pt x="1113757" y="283918"/>
                  <a:pt x="1119187" y="282108"/>
                </a:cubicBezTo>
                <a:cubicBezTo>
                  <a:pt x="1125397" y="280038"/>
                  <a:pt x="1131887" y="285283"/>
                  <a:pt x="1138237" y="286871"/>
                </a:cubicBezTo>
                <a:cubicBezTo>
                  <a:pt x="1143000" y="290046"/>
                  <a:pt x="1148477" y="292349"/>
                  <a:pt x="1152525" y="296396"/>
                </a:cubicBezTo>
                <a:cubicBezTo>
                  <a:pt x="1156572" y="300443"/>
                  <a:pt x="1157581" y="307107"/>
                  <a:pt x="1162050" y="310683"/>
                </a:cubicBezTo>
                <a:cubicBezTo>
                  <a:pt x="1165970" y="313819"/>
                  <a:pt x="1171949" y="313008"/>
                  <a:pt x="1176337" y="315446"/>
                </a:cubicBezTo>
                <a:cubicBezTo>
                  <a:pt x="1186344" y="321006"/>
                  <a:pt x="1204912" y="334496"/>
                  <a:pt x="1204912" y="334496"/>
                </a:cubicBezTo>
                <a:lnTo>
                  <a:pt x="1233487" y="377358"/>
                </a:lnTo>
                <a:cubicBezTo>
                  <a:pt x="1236662" y="382121"/>
                  <a:pt x="1237582" y="389836"/>
                  <a:pt x="1243012" y="391646"/>
                </a:cubicBezTo>
                <a:lnTo>
                  <a:pt x="1257300" y="396408"/>
                </a:lnTo>
                <a:cubicBezTo>
                  <a:pt x="1284754" y="414712"/>
                  <a:pt x="1258272" y="398866"/>
                  <a:pt x="1285875" y="410696"/>
                </a:cubicBezTo>
                <a:cubicBezTo>
                  <a:pt x="1304959" y="418875"/>
                  <a:pt x="1301340" y="420515"/>
                  <a:pt x="1319212" y="424983"/>
                </a:cubicBezTo>
                <a:cubicBezTo>
                  <a:pt x="1332536" y="428314"/>
                  <a:pt x="1358848" y="432383"/>
                  <a:pt x="1371600" y="434508"/>
                </a:cubicBezTo>
                <a:cubicBezTo>
                  <a:pt x="1376362" y="436096"/>
                  <a:pt x="1380867" y="439271"/>
                  <a:pt x="1385887" y="439271"/>
                </a:cubicBezTo>
                <a:cubicBezTo>
                  <a:pt x="1417786" y="439271"/>
                  <a:pt x="1420683" y="437197"/>
                  <a:pt x="1443037" y="429746"/>
                </a:cubicBezTo>
                <a:cubicBezTo>
                  <a:pt x="1444625" y="424983"/>
                  <a:pt x="1443310" y="417703"/>
                  <a:pt x="1447800" y="415458"/>
                </a:cubicBezTo>
                <a:cubicBezTo>
                  <a:pt x="1460474" y="409121"/>
                  <a:pt x="1467333" y="430764"/>
                  <a:pt x="1471612" y="434508"/>
                </a:cubicBezTo>
                <a:cubicBezTo>
                  <a:pt x="1480227" y="442046"/>
                  <a:pt x="1490662" y="447208"/>
                  <a:pt x="1500187" y="453558"/>
                </a:cubicBezTo>
                <a:cubicBezTo>
                  <a:pt x="1504950" y="456733"/>
                  <a:pt x="1510428" y="459035"/>
                  <a:pt x="1514475" y="463083"/>
                </a:cubicBezTo>
                <a:cubicBezTo>
                  <a:pt x="1519237" y="467846"/>
                  <a:pt x="1523446" y="473236"/>
                  <a:pt x="1528762" y="477371"/>
                </a:cubicBezTo>
                <a:cubicBezTo>
                  <a:pt x="1537798" y="484399"/>
                  <a:pt x="1547812" y="490071"/>
                  <a:pt x="1557337" y="496421"/>
                </a:cubicBezTo>
                <a:lnTo>
                  <a:pt x="1571625" y="505946"/>
                </a:lnTo>
                <a:lnTo>
                  <a:pt x="1590675" y="534521"/>
                </a:lnTo>
                <a:lnTo>
                  <a:pt x="1600200" y="548808"/>
                </a:lnTo>
                <a:cubicBezTo>
                  <a:pt x="1622848" y="616752"/>
                  <a:pt x="1590734" y="534609"/>
                  <a:pt x="1638300" y="605958"/>
                </a:cubicBezTo>
                <a:lnTo>
                  <a:pt x="1657350" y="634533"/>
                </a:lnTo>
                <a:cubicBezTo>
                  <a:pt x="1664379" y="645076"/>
                  <a:pt x="1670161" y="655774"/>
                  <a:pt x="1681162" y="663108"/>
                </a:cubicBezTo>
                <a:cubicBezTo>
                  <a:pt x="1685339" y="665893"/>
                  <a:pt x="1690687" y="666283"/>
                  <a:pt x="1695450" y="667871"/>
                </a:cubicBezTo>
                <a:cubicBezTo>
                  <a:pt x="1700212" y="672633"/>
                  <a:pt x="1705425" y="676984"/>
                  <a:pt x="1709737" y="682158"/>
                </a:cubicBezTo>
                <a:cubicBezTo>
                  <a:pt x="1713401" y="686555"/>
                  <a:pt x="1715215" y="692399"/>
                  <a:pt x="1719262" y="696446"/>
                </a:cubicBezTo>
                <a:cubicBezTo>
                  <a:pt x="1723309" y="700493"/>
                  <a:pt x="1728787" y="702796"/>
                  <a:pt x="1733550" y="705971"/>
                </a:cubicBezTo>
                <a:cubicBezTo>
                  <a:pt x="1736725" y="710733"/>
                  <a:pt x="1740515" y="715139"/>
                  <a:pt x="1743075" y="720258"/>
                </a:cubicBezTo>
                <a:cubicBezTo>
                  <a:pt x="1749784" y="733677"/>
                  <a:pt x="1748865" y="757115"/>
                  <a:pt x="1766887" y="763121"/>
                </a:cubicBezTo>
                <a:lnTo>
                  <a:pt x="1781175" y="767883"/>
                </a:lnTo>
                <a:cubicBezTo>
                  <a:pt x="1785048" y="779504"/>
                  <a:pt x="1786229" y="787225"/>
                  <a:pt x="1795462" y="796458"/>
                </a:cubicBezTo>
                <a:cubicBezTo>
                  <a:pt x="1832922" y="833916"/>
                  <a:pt x="1785031" y="773463"/>
                  <a:pt x="1824037" y="820271"/>
                </a:cubicBezTo>
                <a:cubicBezTo>
                  <a:pt x="1843878" y="844081"/>
                  <a:pt x="1821658" y="826622"/>
                  <a:pt x="1847850" y="844083"/>
                </a:cubicBezTo>
                <a:cubicBezTo>
                  <a:pt x="1859745" y="879774"/>
                  <a:pt x="1854906" y="859244"/>
                  <a:pt x="1847850" y="929808"/>
                </a:cubicBezTo>
                <a:cubicBezTo>
                  <a:pt x="1847045" y="937863"/>
                  <a:pt x="1846707" y="946381"/>
                  <a:pt x="1843087" y="953621"/>
                </a:cubicBezTo>
                <a:cubicBezTo>
                  <a:pt x="1839576" y="960644"/>
                  <a:pt x="1821806" y="973786"/>
                  <a:pt x="1814512" y="977433"/>
                </a:cubicBezTo>
                <a:cubicBezTo>
                  <a:pt x="1810022" y="979678"/>
                  <a:pt x="1804613" y="979758"/>
                  <a:pt x="1800225" y="982196"/>
                </a:cubicBezTo>
                <a:cubicBezTo>
                  <a:pt x="1790218" y="987756"/>
                  <a:pt x="1771650" y="1001246"/>
                  <a:pt x="1771650" y="1001246"/>
                </a:cubicBezTo>
                <a:cubicBezTo>
                  <a:pt x="1755775" y="1025058"/>
                  <a:pt x="1766887" y="1012359"/>
                  <a:pt x="1733550" y="1034583"/>
                </a:cubicBezTo>
                <a:lnTo>
                  <a:pt x="1719262" y="1044108"/>
                </a:lnTo>
                <a:lnTo>
                  <a:pt x="1704975" y="1053633"/>
                </a:lnTo>
                <a:cubicBezTo>
                  <a:pt x="1701101" y="1065254"/>
                  <a:pt x="1699919" y="1072976"/>
                  <a:pt x="1690687" y="1082208"/>
                </a:cubicBezTo>
                <a:cubicBezTo>
                  <a:pt x="1686640" y="1086255"/>
                  <a:pt x="1681162" y="1088558"/>
                  <a:pt x="1676400" y="1091733"/>
                </a:cubicBezTo>
                <a:cubicBezTo>
                  <a:pt x="1673225" y="1096496"/>
                  <a:pt x="1670539" y="1101624"/>
                  <a:pt x="1666875" y="1106021"/>
                </a:cubicBezTo>
                <a:cubicBezTo>
                  <a:pt x="1643103" y="1134547"/>
                  <a:pt x="1643469" y="1121009"/>
                  <a:pt x="1590675" y="1125071"/>
                </a:cubicBezTo>
                <a:cubicBezTo>
                  <a:pt x="1581150" y="1128246"/>
                  <a:pt x="1570454" y="1129027"/>
                  <a:pt x="1562100" y="1134596"/>
                </a:cubicBezTo>
                <a:cubicBezTo>
                  <a:pt x="1557337" y="1137771"/>
                  <a:pt x="1553295" y="1142476"/>
                  <a:pt x="1547812" y="1144121"/>
                </a:cubicBezTo>
                <a:cubicBezTo>
                  <a:pt x="1537060" y="1147346"/>
                  <a:pt x="1525547" y="1147038"/>
                  <a:pt x="1514475" y="1148883"/>
                </a:cubicBezTo>
                <a:cubicBezTo>
                  <a:pt x="1506490" y="1150214"/>
                  <a:pt x="1498472" y="1151516"/>
                  <a:pt x="1490662" y="1153646"/>
                </a:cubicBezTo>
                <a:cubicBezTo>
                  <a:pt x="1480976" y="1156288"/>
                  <a:pt x="1472086" y="1162262"/>
                  <a:pt x="1462087" y="1163171"/>
                </a:cubicBezTo>
                <a:lnTo>
                  <a:pt x="1409700" y="1167933"/>
                </a:lnTo>
                <a:lnTo>
                  <a:pt x="1352550" y="1186983"/>
                </a:lnTo>
                <a:lnTo>
                  <a:pt x="1338262" y="1191746"/>
                </a:lnTo>
                <a:lnTo>
                  <a:pt x="1323975" y="1196508"/>
                </a:lnTo>
                <a:cubicBezTo>
                  <a:pt x="1319212" y="1199683"/>
                  <a:pt x="1314918" y="1203708"/>
                  <a:pt x="1309687" y="1206033"/>
                </a:cubicBezTo>
                <a:cubicBezTo>
                  <a:pt x="1300512" y="1210111"/>
                  <a:pt x="1290637" y="1212383"/>
                  <a:pt x="1281112" y="1215558"/>
                </a:cubicBezTo>
                <a:lnTo>
                  <a:pt x="1252537" y="1225083"/>
                </a:lnTo>
                <a:lnTo>
                  <a:pt x="1209675" y="1239371"/>
                </a:lnTo>
                <a:lnTo>
                  <a:pt x="1195387" y="1244133"/>
                </a:lnTo>
                <a:cubicBezTo>
                  <a:pt x="1190625" y="1245720"/>
                  <a:pt x="1186114" y="1248657"/>
                  <a:pt x="1181100" y="1248896"/>
                </a:cubicBezTo>
                <a:cubicBezTo>
                  <a:pt x="1038244" y="1255698"/>
                  <a:pt x="1114440" y="1252423"/>
                  <a:pt x="952500" y="1258421"/>
                </a:cubicBezTo>
                <a:cubicBezTo>
                  <a:pt x="947737" y="1260008"/>
                  <a:pt x="943113" y="1262094"/>
                  <a:pt x="938212" y="1263183"/>
                </a:cubicBezTo>
                <a:cubicBezTo>
                  <a:pt x="887925" y="1274358"/>
                  <a:pt x="927511" y="1261988"/>
                  <a:pt x="895350" y="1272708"/>
                </a:cubicBezTo>
                <a:cubicBezTo>
                  <a:pt x="854401" y="1300006"/>
                  <a:pt x="906211" y="1267277"/>
                  <a:pt x="866775" y="1286996"/>
                </a:cubicBezTo>
                <a:cubicBezTo>
                  <a:pt x="861655" y="1289556"/>
                  <a:pt x="857607" y="1293961"/>
                  <a:pt x="852487" y="1296521"/>
                </a:cubicBezTo>
                <a:cubicBezTo>
                  <a:pt x="845658" y="1299936"/>
                  <a:pt x="825249" y="1304521"/>
                  <a:pt x="819150" y="1306046"/>
                </a:cubicBezTo>
                <a:cubicBezTo>
                  <a:pt x="810754" y="1304996"/>
                  <a:pt x="774954" y="1302073"/>
                  <a:pt x="762000" y="1296521"/>
                </a:cubicBezTo>
                <a:cubicBezTo>
                  <a:pt x="756739" y="1294266"/>
                  <a:pt x="752475" y="1290171"/>
                  <a:pt x="747712" y="1286996"/>
                </a:cubicBezTo>
                <a:cubicBezTo>
                  <a:pt x="741362" y="1277471"/>
                  <a:pt x="732282" y="1269281"/>
                  <a:pt x="728662" y="1258421"/>
                </a:cubicBezTo>
                <a:cubicBezTo>
                  <a:pt x="727075" y="1253658"/>
                  <a:pt x="727036" y="1248053"/>
                  <a:pt x="723900" y="1244133"/>
                </a:cubicBezTo>
                <a:cubicBezTo>
                  <a:pt x="720324" y="1239663"/>
                  <a:pt x="714375" y="1237783"/>
                  <a:pt x="709612" y="1234608"/>
                </a:cubicBezTo>
                <a:cubicBezTo>
                  <a:pt x="697645" y="1198705"/>
                  <a:pt x="713786" y="1242954"/>
                  <a:pt x="695325" y="1206033"/>
                </a:cubicBezTo>
                <a:cubicBezTo>
                  <a:pt x="693080" y="1201543"/>
                  <a:pt x="693698" y="1195666"/>
                  <a:pt x="690562" y="1191746"/>
                </a:cubicBezTo>
                <a:cubicBezTo>
                  <a:pt x="686986" y="1187277"/>
                  <a:pt x="681037" y="1185396"/>
                  <a:pt x="676275" y="1182221"/>
                </a:cubicBezTo>
                <a:cubicBezTo>
                  <a:pt x="674687" y="1177458"/>
                  <a:pt x="675062" y="1171483"/>
                  <a:pt x="671512" y="1167933"/>
                </a:cubicBezTo>
                <a:cubicBezTo>
                  <a:pt x="663417" y="1159838"/>
                  <a:pt x="642937" y="1148883"/>
                  <a:pt x="642937" y="1148883"/>
                </a:cubicBezTo>
                <a:cubicBezTo>
                  <a:pt x="630970" y="1112980"/>
                  <a:pt x="647111" y="1157229"/>
                  <a:pt x="628650" y="1120308"/>
                </a:cubicBezTo>
                <a:cubicBezTo>
                  <a:pt x="626405" y="1115818"/>
                  <a:pt x="627437" y="1109571"/>
                  <a:pt x="623887" y="1106021"/>
                </a:cubicBezTo>
                <a:cubicBezTo>
                  <a:pt x="620337" y="1102471"/>
                  <a:pt x="614362" y="1102846"/>
                  <a:pt x="609600" y="1101258"/>
                </a:cubicBezTo>
                <a:cubicBezTo>
                  <a:pt x="606425" y="1096496"/>
                  <a:pt x="604544" y="1090547"/>
                  <a:pt x="600075" y="1086971"/>
                </a:cubicBezTo>
                <a:cubicBezTo>
                  <a:pt x="596155" y="1083835"/>
                  <a:pt x="589337" y="1085758"/>
                  <a:pt x="585787" y="1082208"/>
                </a:cubicBezTo>
                <a:cubicBezTo>
                  <a:pt x="582237" y="1078658"/>
                  <a:pt x="584575" y="1071471"/>
                  <a:pt x="581025" y="1067921"/>
                </a:cubicBezTo>
                <a:cubicBezTo>
                  <a:pt x="572930" y="1059826"/>
                  <a:pt x="552450" y="1048871"/>
                  <a:pt x="552450" y="1048871"/>
                </a:cubicBezTo>
                <a:cubicBezTo>
                  <a:pt x="549275" y="1044108"/>
                  <a:pt x="546972" y="1038630"/>
                  <a:pt x="542925" y="1034583"/>
                </a:cubicBezTo>
                <a:cubicBezTo>
                  <a:pt x="533693" y="1025351"/>
                  <a:pt x="525970" y="1024169"/>
                  <a:pt x="514350" y="1020296"/>
                </a:cubicBezTo>
                <a:cubicBezTo>
                  <a:pt x="511175" y="1015533"/>
                  <a:pt x="509295" y="1009584"/>
                  <a:pt x="504825" y="1006008"/>
                </a:cubicBezTo>
                <a:cubicBezTo>
                  <a:pt x="500905" y="1002872"/>
                  <a:pt x="494087" y="1004796"/>
                  <a:pt x="490537" y="1001246"/>
                </a:cubicBezTo>
                <a:cubicBezTo>
                  <a:pt x="482442" y="993151"/>
                  <a:pt x="482347" y="976291"/>
                  <a:pt x="471487" y="972671"/>
                </a:cubicBezTo>
                <a:lnTo>
                  <a:pt x="442912" y="963146"/>
                </a:lnTo>
                <a:cubicBezTo>
                  <a:pt x="401969" y="935850"/>
                  <a:pt x="453771" y="968576"/>
                  <a:pt x="414337" y="948858"/>
                </a:cubicBezTo>
                <a:cubicBezTo>
                  <a:pt x="409218" y="946298"/>
                  <a:pt x="405280" y="941658"/>
                  <a:pt x="400050" y="939333"/>
                </a:cubicBezTo>
                <a:cubicBezTo>
                  <a:pt x="349039" y="916661"/>
                  <a:pt x="389524" y="941840"/>
                  <a:pt x="357187" y="920283"/>
                </a:cubicBezTo>
                <a:cubicBezTo>
                  <a:pt x="339533" y="926169"/>
                  <a:pt x="304800" y="948064"/>
                  <a:pt x="295275" y="94885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94" name="Полилиния 193"/>
          <p:cNvSpPr/>
          <p:nvPr/>
        </p:nvSpPr>
        <p:spPr>
          <a:xfrm>
            <a:off x="6647679" y="3027715"/>
            <a:ext cx="1528490" cy="1042469"/>
          </a:xfrm>
          <a:custGeom>
            <a:avLst/>
            <a:gdLst>
              <a:gd name="connsiteX0" fmla="*/ 127000 w 1473200"/>
              <a:gd name="connsiteY0" fmla="*/ 584200 h 1320800"/>
              <a:gd name="connsiteX1" fmla="*/ 186267 w 1473200"/>
              <a:gd name="connsiteY1" fmla="*/ 474133 h 1320800"/>
              <a:gd name="connsiteX2" fmla="*/ 194734 w 1473200"/>
              <a:gd name="connsiteY2" fmla="*/ 397933 h 1320800"/>
              <a:gd name="connsiteX3" fmla="*/ 414867 w 1473200"/>
              <a:gd name="connsiteY3" fmla="*/ 389466 h 1320800"/>
              <a:gd name="connsiteX4" fmla="*/ 474134 w 1473200"/>
              <a:gd name="connsiteY4" fmla="*/ 347133 h 1320800"/>
              <a:gd name="connsiteX5" fmla="*/ 499534 w 1473200"/>
              <a:gd name="connsiteY5" fmla="*/ 321733 h 1320800"/>
              <a:gd name="connsiteX6" fmla="*/ 524934 w 1473200"/>
              <a:gd name="connsiteY6" fmla="*/ 296333 h 1320800"/>
              <a:gd name="connsiteX7" fmla="*/ 550334 w 1473200"/>
              <a:gd name="connsiteY7" fmla="*/ 279400 h 1320800"/>
              <a:gd name="connsiteX8" fmla="*/ 592667 w 1473200"/>
              <a:gd name="connsiteY8" fmla="*/ 254000 h 1320800"/>
              <a:gd name="connsiteX9" fmla="*/ 609600 w 1473200"/>
              <a:gd name="connsiteY9" fmla="*/ 237066 h 1320800"/>
              <a:gd name="connsiteX10" fmla="*/ 651934 w 1473200"/>
              <a:gd name="connsiteY10" fmla="*/ 211666 h 1320800"/>
              <a:gd name="connsiteX11" fmla="*/ 685800 w 1473200"/>
              <a:gd name="connsiteY11" fmla="*/ 254000 h 1320800"/>
              <a:gd name="connsiteX12" fmla="*/ 694267 w 1473200"/>
              <a:gd name="connsiteY12" fmla="*/ 313266 h 1320800"/>
              <a:gd name="connsiteX13" fmla="*/ 711200 w 1473200"/>
              <a:gd name="connsiteY13" fmla="*/ 287866 h 1320800"/>
              <a:gd name="connsiteX14" fmla="*/ 745067 w 1473200"/>
              <a:gd name="connsiteY14" fmla="*/ 279400 h 1320800"/>
              <a:gd name="connsiteX15" fmla="*/ 855134 w 1473200"/>
              <a:gd name="connsiteY15" fmla="*/ 270933 h 1320800"/>
              <a:gd name="connsiteX16" fmla="*/ 863600 w 1473200"/>
              <a:gd name="connsiteY16" fmla="*/ 245533 h 1320800"/>
              <a:gd name="connsiteX17" fmla="*/ 838200 w 1473200"/>
              <a:gd name="connsiteY17" fmla="*/ 228600 h 1320800"/>
              <a:gd name="connsiteX18" fmla="*/ 821267 w 1473200"/>
              <a:gd name="connsiteY18" fmla="*/ 211666 h 1320800"/>
              <a:gd name="connsiteX19" fmla="*/ 778934 w 1473200"/>
              <a:gd name="connsiteY19" fmla="*/ 169333 h 1320800"/>
              <a:gd name="connsiteX20" fmla="*/ 719667 w 1473200"/>
              <a:gd name="connsiteY20" fmla="*/ 127000 h 1320800"/>
              <a:gd name="connsiteX21" fmla="*/ 694267 w 1473200"/>
              <a:gd name="connsiteY21" fmla="*/ 8466 h 1320800"/>
              <a:gd name="connsiteX22" fmla="*/ 719667 w 1473200"/>
              <a:gd name="connsiteY22" fmla="*/ 0 h 1320800"/>
              <a:gd name="connsiteX23" fmla="*/ 829734 w 1473200"/>
              <a:gd name="connsiteY23" fmla="*/ 8466 h 1320800"/>
              <a:gd name="connsiteX24" fmla="*/ 880534 w 1473200"/>
              <a:gd name="connsiteY24" fmla="*/ 33866 h 1320800"/>
              <a:gd name="connsiteX25" fmla="*/ 905934 w 1473200"/>
              <a:gd name="connsiteY25" fmla="*/ 42333 h 1320800"/>
              <a:gd name="connsiteX26" fmla="*/ 948267 w 1473200"/>
              <a:gd name="connsiteY26" fmla="*/ 76200 h 1320800"/>
              <a:gd name="connsiteX27" fmla="*/ 973667 w 1473200"/>
              <a:gd name="connsiteY27" fmla="*/ 93133 h 1320800"/>
              <a:gd name="connsiteX28" fmla="*/ 990600 w 1473200"/>
              <a:gd name="connsiteY28" fmla="*/ 118533 h 1320800"/>
              <a:gd name="connsiteX29" fmla="*/ 1041400 w 1473200"/>
              <a:gd name="connsiteY29" fmla="*/ 135466 h 1320800"/>
              <a:gd name="connsiteX30" fmla="*/ 1227667 w 1473200"/>
              <a:gd name="connsiteY30" fmla="*/ 135466 h 1320800"/>
              <a:gd name="connsiteX31" fmla="*/ 1278467 w 1473200"/>
              <a:gd name="connsiteY31" fmla="*/ 194733 h 1320800"/>
              <a:gd name="connsiteX32" fmla="*/ 1303867 w 1473200"/>
              <a:gd name="connsiteY32" fmla="*/ 211666 h 1320800"/>
              <a:gd name="connsiteX33" fmla="*/ 1312334 w 1473200"/>
              <a:gd name="connsiteY33" fmla="*/ 237066 h 1320800"/>
              <a:gd name="connsiteX34" fmla="*/ 1363134 w 1473200"/>
              <a:gd name="connsiteY34" fmla="*/ 270933 h 1320800"/>
              <a:gd name="connsiteX35" fmla="*/ 1413934 w 1473200"/>
              <a:gd name="connsiteY35" fmla="*/ 338666 h 1320800"/>
              <a:gd name="connsiteX36" fmla="*/ 1456267 w 1473200"/>
              <a:gd name="connsiteY36" fmla="*/ 465666 h 1320800"/>
              <a:gd name="connsiteX37" fmla="*/ 1464734 w 1473200"/>
              <a:gd name="connsiteY37" fmla="*/ 491066 h 1320800"/>
              <a:gd name="connsiteX38" fmla="*/ 1473200 w 1473200"/>
              <a:gd name="connsiteY38" fmla="*/ 516466 h 1320800"/>
              <a:gd name="connsiteX39" fmla="*/ 1456267 w 1473200"/>
              <a:gd name="connsiteY39" fmla="*/ 575733 h 1320800"/>
              <a:gd name="connsiteX40" fmla="*/ 1430867 w 1473200"/>
              <a:gd name="connsiteY40" fmla="*/ 592666 h 1320800"/>
              <a:gd name="connsiteX41" fmla="*/ 1397000 w 1473200"/>
              <a:gd name="connsiteY41" fmla="*/ 626533 h 1320800"/>
              <a:gd name="connsiteX42" fmla="*/ 1388534 w 1473200"/>
              <a:gd name="connsiteY42" fmla="*/ 651933 h 1320800"/>
              <a:gd name="connsiteX43" fmla="*/ 1346200 w 1473200"/>
              <a:gd name="connsiteY43" fmla="*/ 677333 h 1320800"/>
              <a:gd name="connsiteX44" fmla="*/ 1278467 w 1473200"/>
              <a:gd name="connsiteY44" fmla="*/ 685800 h 1320800"/>
              <a:gd name="connsiteX45" fmla="*/ 1227667 w 1473200"/>
              <a:gd name="connsiteY45" fmla="*/ 702733 h 1320800"/>
              <a:gd name="connsiteX46" fmla="*/ 1202267 w 1473200"/>
              <a:gd name="connsiteY46" fmla="*/ 711200 h 1320800"/>
              <a:gd name="connsiteX47" fmla="*/ 1176867 w 1473200"/>
              <a:gd name="connsiteY47" fmla="*/ 728133 h 1320800"/>
              <a:gd name="connsiteX48" fmla="*/ 1134534 w 1473200"/>
              <a:gd name="connsiteY48" fmla="*/ 736600 h 1320800"/>
              <a:gd name="connsiteX49" fmla="*/ 999067 w 1473200"/>
              <a:gd name="connsiteY49" fmla="*/ 745066 h 1320800"/>
              <a:gd name="connsiteX50" fmla="*/ 889000 w 1473200"/>
              <a:gd name="connsiteY50" fmla="*/ 770466 h 1320800"/>
              <a:gd name="connsiteX51" fmla="*/ 880534 w 1473200"/>
              <a:gd name="connsiteY51" fmla="*/ 795866 h 1320800"/>
              <a:gd name="connsiteX52" fmla="*/ 838200 w 1473200"/>
              <a:gd name="connsiteY52" fmla="*/ 821266 h 1320800"/>
              <a:gd name="connsiteX53" fmla="*/ 821267 w 1473200"/>
              <a:gd name="connsiteY53" fmla="*/ 872066 h 1320800"/>
              <a:gd name="connsiteX54" fmla="*/ 812800 w 1473200"/>
              <a:gd name="connsiteY54" fmla="*/ 905933 h 1320800"/>
              <a:gd name="connsiteX55" fmla="*/ 787400 w 1473200"/>
              <a:gd name="connsiteY55" fmla="*/ 922866 h 1320800"/>
              <a:gd name="connsiteX56" fmla="*/ 770467 w 1473200"/>
              <a:gd name="connsiteY56" fmla="*/ 897466 h 1320800"/>
              <a:gd name="connsiteX57" fmla="*/ 762000 w 1473200"/>
              <a:gd name="connsiteY57" fmla="*/ 872066 h 1320800"/>
              <a:gd name="connsiteX58" fmla="*/ 736600 w 1473200"/>
              <a:gd name="connsiteY58" fmla="*/ 855133 h 1320800"/>
              <a:gd name="connsiteX59" fmla="*/ 711200 w 1473200"/>
              <a:gd name="connsiteY59" fmla="*/ 872066 h 1320800"/>
              <a:gd name="connsiteX60" fmla="*/ 685800 w 1473200"/>
              <a:gd name="connsiteY60" fmla="*/ 956733 h 1320800"/>
              <a:gd name="connsiteX61" fmla="*/ 677334 w 1473200"/>
              <a:gd name="connsiteY61" fmla="*/ 982133 h 1320800"/>
              <a:gd name="connsiteX62" fmla="*/ 660400 w 1473200"/>
              <a:gd name="connsiteY62" fmla="*/ 999066 h 1320800"/>
              <a:gd name="connsiteX63" fmla="*/ 643467 w 1473200"/>
              <a:gd name="connsiteY63" fmla="*/ 1049866 h 1320800"/>
              <a:gd name="connsiteX64" fmla="*/ 626534 w 1473200"/>
              <a:gd name="connsiteY64" fmla="*/ 1075266 h 1320800"/>
              <a:gd name="connsiteX65" fmla="*/ 601134 w 1473200"/>
              <a:gd name="connsiteY65" fmla="*/ 1117600 h 1320800"/>
              <a:gd name="connsiteX66" fmla="*/ 575734 w 1473200"/>
              <a:gd name="connsiteY66" fmla="*/ 1168400 h 1320800"/>
              <a:gd name="connsiteX67" fmla="*/ 567267 w 1473200"/>
              <a:gd name="connsiteY67" fmla="*/ 1193800 h 1320800"/>
              <a:gd name="connsiteX68" fmla="*/ 541867 w 1473200"/>
              <a:gd name="connsiteY68" fmla="*/ 1210733 h 1320800"/>
              <a:gd name="connsiteX69" fmla="*/ 524934 w 1473200"/>
              <a:gd name="connsiteY69" fmla="*/ 1261533 h 1320800"/>
              <a:gd name="connsiteX70" fmla="*/ 516467 w 1473200"/>
              <a:gd name="connsiteY70" fmla="*/ 1286933 h 1320800"/>
              <a:gd name="connsiteX71" fmla="*/ 440267 w 1473200"/>
              <a:gd name="connsiteY71" fmla="*/ 1312333 h 1320800"/>
              <a:gd name="connsiteX72" fmla="*/ 414867 w 1473200"/>
              <a:gd name="connsiteY72" fmla="*/ 1320800 h 1320800"/>
              <a:gd name="connsiteX73" fmla="*/ 338667 w 1473200"/>
              <a:gd name="connsiteY73" fmla="*/ 1312333 h 1320800"/>
              <a:gd name="connsiteX74" fmla="*/ 313267 w 1473200"/>
              <a:gd name="connsiteY74" fmla="*/ 1303866 h 1320800"/>
              <a:gd name="connsiteX75" fmla="*/ 254000 w 1473200"/>
              <a:gd name="connsiteY75" fmla="*/ 1227666 h 1320800"/>
              <a:gd name="connsiteX76" fmla="*/ 237067 w 1473200"/>
              <a:gd name="connsiteY76" fmla="*/ 1202266 h 1320800"/>
              <a:gd name="connsiteX77" fmla="*/ 211667 w 1473200"/>
              <a:gd name="connsiteY77" fmla="*/ 1151466 h 1320800"/>
              <a:gd name="connsiteX78" fmla="*/ 186267 w 1473200"/>
              <a:gd name="connsiteY78" fmla="*/ 1134533 h 1320800"/>
              <a:gd name="connsiteX79" fmla="*/ 169334 w 1473200"/>
              <a:gd name="connsiteY79" fmla="*/ 1109133 h 1320800"/>
              <a:gd name="connsiteX80" fmla="*/ 152400 w 1473200"/>
              <a:gd name="connsiteY80" fmla="*/ 1092200 h 1320800"/>
              <a:gd name="connsiteX81" fmla="*/ 135467 w 1473200"/>
              <a:gd name="connsiteY81" fmla="*/ 1041400 h 1320800"/>
              <a:gd name="connsiteX82" fmla="*/ 127000 w 1473200"/>
              <a:gd name="connsiteY82" fmla="*/ 1016000 h 1320800"/>
              <a:gd name="connsiteX83" fmla="*/ 110067 w 1473200"/>
              <a:gd name="connsiteY83" fmla="*/ 999066 h 1320800"/>
              <a:gd name="connsiteX84" fmla="*/ 76200 w 1473200"/>
              <a:gd name="connsiteY84" fmla="*/ 956733 h 1320800"/>
              <a:gd name="connsiteX85" fmla="*/ 33867 w 1473200"/>
              <a:gd name="connsiteY85" fmla="*/ 922866 h 1320800"/>
              <a:gd name="connsiteX86" fmla="*/ 0 w 1473200"/>
              <a:gd name="connsiteY86" fmla="*/ 880533 h 1320800"/>
              <a:gd name="connsiteX87" fmla="*/ 8467 w 1473200"/>
              <a:gd name="connsiteY87" fmla="*/ 829733 h 1320800"/>
              <a:gd name="connsiteX88" fmla="*/ 59267 w 1473200"/>
              <a:gd name="connsiteY88" fmla="*/ 795866 h 1320800"/>
              <a:gd name="connsiteX89" fmla="*/ 84667 w 1473200"/>
              <a:gd name="connsiteY89" fmla="*/ 719666 h 1320800"/>
              <a:gd name="connsiteX90" fmla="*/ 93134 w 1473200"/>
              <a:gd name="connsiteY90" fmla="*/ 694266 h 1320800"/>
              <a:gd name="connsiteX91" fmla="*/ 127000 w 1473200"/>
              <a:gd name="connsiteY91" fmla="*/ 58420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1473200" h="1320800">
                <a:moveTo>
                  <a:pt x="127000" y="584200"/>
                </a:moveTo>
                <a:cubicBezTo>
                  <a:pt x="142522" y="547511"/>
                  <a:pt x="180459" y="508977"/>
                  <a:pt x="186267" y="474133"/>
                </a:cubicBezTo>
                <a:cubicBezTo>
                  <a:pt x="190469" y="448924"/>
                  <a:pt x="170769" y="406809"/>
                  <a:pt x="194734" y="397933"/>
                </a:cubicBezTo>
                <a:cubicBezTo>
                  <a:pt x="263595" y="372429"/>
                  <a:pt x="341489" y="392288"/>
                  <a:pt x="414867" y="389466"/>
                </a:cubicBezTo>
                <a:cubicBezTo>
                  <a:pt x="455413" y="375952"/>
                  <a:pt x="433956" y="387311"/>
                  <a:pt x="474134" y="347133"/>
                </a:cubicBezTo>
                <a:lnTo>
                  <a:pt x="499534" y="321733"/>
                </a:lnTo>
                <a:cubicBezTo>
                  <a:pt x="508001" y="313266"/>
                  <a:pt x="514971" y="302975"/>
                  <a:pt x="524934" y="296333"/>
                </a:cubicBezTo>
                <a:cubicBezTo>
                  <a:pt x="533401" y="290689"/>
                  <a:pt x="542388" y="285757"/>
                  <a:pt x="550334" y="279400"/>
                </a:cubicBezTo>
                <a:cubicBezTo>
                  <a:pt x="583540" y="252834"/>
                  <a:pt x="548555" y="268703"/>
                  <a:pt x="592667" y="254000"/>
                </a:cubicBezTo>
                <a:cubicBezTo>
                  <a:pt x="598311" y="248355"/>
                  <a:pt x="602755" y="241173"/>
                  <a:pt x="609600" y="237066"/>
                </a:cubicBezTo>
                <a:cubicBezTo>
                  <a:pt x="664558" y="204091"/>
                  <a:pt x="609025" y="254575"/>
                  <a:pt x="651934" y="211666"/>
                </a:cubicBezTo>
                <a:cubicBezTo>
                  <a:pt x="662896" y="222628"/>
                  <a:pt x="681223" y="238743"/>
                  <a:pt x="685800" y="254000"/>
                </a:cubicBezTo>
                <a:cubicBezTo>
                  <a:pt x="691534" y="273114"/>
                  <a:pt x="691445" y="293511"/>
                  <a:pt x="694267" y="313266"/>
                </a:cubicBezTo>
                <a:cubicBezTo>
                  <a:pt x="699911" y="304799"/>
                  <a:pt x="702733" y="293510"/>
                  <a:pt x="711200" y="287866"/>
                </a:cubicBezTo>
                <a:cubicBezTo>
                  <a:pt x="720882" y="281411"/>
                  <a:pt x="733510" y="280760"/>
                  <a:pt x="745067" y="279400"/>
                </a:cubicBezTo>
                <a:cubicBezTo>
                  <a:pt x="781612" y="275101"/>
                  <a:pt x="818445" y="273755"/>
                  <a:pt x="855134" y="270933"/>
                </a:cubicBezTo>
                <a:cubicBezTo>
                  <a:pt x="857956" y="262466"/>
                  <a:pt x="866915" y="253819"/>
                  <a:pt x="863600" y="245533"/>
                </a:cubicBezTo>
                <a:cubicBezTo>
                  <a:pt x="859821" y="236085"/>
                  <a:pt x="846146" y="234957"/>
                  <a:pt x="838200" y="228600"/>
                </a:cubicBezTo>
                <a:cubicBezTo>
                  <a:pt x="831967" y="223613"/>
                  <a:pt x="826254" y="217899"/>
                  <a:pt x="821267" y="211666"/>
                </a:cubicBezTo>
                <a:cubicBezTo>
                  <a:pt x="767906" y="144962"/>
                  <a:pt x="843584" y="224747"/>
                  <a:pt x="778934" y="169333"/>
                </a:cubicBezTo>
                <a:cubicBezTo>
                  <a:pt x="727799" y="125503"/>
                  <a:pt x="766338" y="142556"/>
                  <a:pt x="719667" y="127000"/>
                </a:cubicBezTo>
                <a:cubicBezTo>
                  <a:pt x="676687" y="84020"/>
                  <a:pt x="664771" y="89579"/>
                  <a:pt x="694267" y="8466"/>
                </a:cubicBezTo>
                <a:cubicBezTo>
                  <a:pt x="697317" y="79"/>
                  <a:pt x="711200" y="2822"/>
                  <a:pt x="719667" y="0"/>
                </a:cubicBezTo>
                <a:cubicBezTo>
                  <a:pt x="756356" y="2822"/>
                  <a:pt x="793221" y="3902"/>
                  <a:pt x="829734" y="8466"/>
                </a:cubicBezTo>
                <a:cubicBezTo>
                  <a:pt x="858107" y="12012"/>
                  <a:pt x="855325" y="21262"/>
                  <a:pt x="880534" y="33866"/>
                </a:cubicBezTo>
                <a:cubicBezTo>
                  <a:pt x="888516" y="37857"/>
                  <a:pt x="897952" y="38342"/>
                  <a:pt x="905934" y="42333"/>
                </a:cubicBezTo>
                <a:cubicBezTo>
                  <a:pt x="940685" y="59709"/>
                  <a:pt x="922014" y="55197"/>
                  <a:pt x="948267" y="76200"/>
                </a:cubicBezTo>
                <a:cubicBezTo>
                  <a:pt x="956213" y="82557"/>
                  <a:pt x="965200" y="87489"/>
                  <a:pt x="973667" y="93133"/>
                </a:cubicBezTo>
                <a:cubicBezTo>
                  <a:pt x="979311" y="101600"/>
                  <a:pt x="981971" y="113140"/>
                  <a:pt x="990600" y="118533"/>
                </a:cubicBezTo>
                <a:cubicBezTo>
                  <a:pt x="1005736" y="127993"/>
                  <a:pt x="1041400" y="135466"/>
                  <a:pt x="1041400" y="135466"/>
                </a:cubicBezTo>
                <a:cubicBezTo>
                  <a:pt x="1099666" y="129640"/>
                  <a:pt x="1169952" y="117430"/>
                  <a:pt x="1227667" y="135466"/>
                </a:cubicBezTo>
                <a:cubicBezTo>
                  <a:pt x="1257095" y="144662"/>
                  <a:pt x="1260094" y="176360"/>
                  <a:pt x="1278467" y="194733"/>
                </a:cubicBezTo>
                <a:cubicBezTo>
                  <a:pt x="1285662" y="201928"/>
                  <a:pt x="1295400" y="206022"/>
                  <a:pt x="1303867" y="211666"/>
                </a:cubicBezTo>
                <a:cubicBezTo>
                  <a:pt x="1306689" y="220133"/>
                  <a:pt x="1306023" y="230755"/>
                  <a:pt x="1312334" y="237066"/>
                </a:cubicBezTo>
                <a:cubicBezTo>
                  <a:pt x="1326725" y="251457"/>
                  <a:pt x="1363134" y="270933"/>
                  <a:pt x="1363134" y="270933"/>
                </a:cubicBezTo>
                <a:cubicBezTo>
                  <a:pt x="1401428" y="328375"/>
                  <a:pt x="1382609" y="307343"/>
                  <a:pt x="1413934" y="338666"/>
                </a:cubicBezTo>
                <a:lnTo>
                  <a:pt x="1456267" y="465666"/>
                </a:lnTo>
                <a:lnTo>
                  <a:pt x="1464734" y="491066"/>
                </a:lnTo>
                <a:lnTo>
                  <a:pt x="1473200" y="516466"/>
                </a:lnTo>
                <a:cubicBezTo>
                  <a:pt x="1472646" y="518682"/>
                  <a:pt x="1460686" y="570210"/>
                  <a:pt x="1456267" y="575733"/>
                </a:cubicBezTo>
                <a:cubicBezTo>
                  <a:pt x="1449910" y="583679"/>
                  <a:pt x="1438593" y="586044"/>
                  <a:pt x="1430867" y="592666"/>
                </a:cubicBezTo>
                <a:cubicBezTo>
                  <a:pt x="1418745" y="603056"/>
                  <a:pt x="1397000" y="626533"/>
                  <a:pt x="1397000" y="626533"/>
                </a:cubicBezTo>
                <a:cubicBezTo>
                  <a:pt x="1394178" y="635000"/>
                  <a:pt x="1393126" y="644280"/>
                  <a:pt x="1388534" y="651933"/>
                </a:cubicBezTo>
                <a:cubicBezTo>
                  <a:pt x="1378736" y="668263"/>
                  <a:pt x="1364139" y="674071"/>
                  <a:pt x="1346200" y="677333"/>
                </a:cubicBezTo>
                <a:cubicBezTo>
                  <a:pt x="1323814" y="681403"/>
                  <a:pt x="1301045" y="682978"/>
                  <a:pt x="1278467" y="685800"/>
                </a:cubicBezTo>
                <a:lnTo>
                  <a:pt x="1227667" y="702733"/>
                </a:lnTo>
                <a:cubicBezTo>
                  <a:pt x="1219200" y="705555"/>
                  <a:pt x="1209693" y="706250"/>
                  <a:pt x="1202267" y="711200"/>
                </a:cubicBezTo>
                <a:cubicBezTo>
                  <a:pt x="1193800" y="716844"/>
                  <a:pt x="1186395" y="724560"/>
                  <a:pt x="1176867" y="728133"/>
                </a:cubicBezTo>
                <a:cubicBezTo>
                  <a:pt x="1163393" y="733186"/>
                  <a:pt x="1148860" y="735236"/>
                  <a:pt x="1134534" y="736600"/>
                </a:cubicBezTo>
                <a:cubicBezTo>
                  <a:pt x="1089494" y="740889"/>
                  <a:pt x="1044223" y="742244"/>
                  <a:pt x="999067" y="745066"/>
                </a:cubicBezTo>
                <a:cubicBezTo>
                  <a:pt x="974107" y="748632"/>
                  <a:pt x="912243" y="753864"/>
                  <a:pt x="889000" y="770466"/>
                </a:cubicBezTo>
                <a:cubicBezTo>
                  <a:pt x="881738" y="775653"/>
                  <a:pt x="885126" y="788213"/>
                  <a:pt x="880534" y="795866"/>
                </a:cubicBezTo>
                <a:cubicBezTo>
                  <a:pt x="868912" y="815237"/>
                  <a:pt x="858180" y="814607"/>
                  <a:pt x="838200" y="821266"/>
                </a:cubicBezTo>
                <a:cubicBezTo>
                  <a:pt x="832556" y="838199"/>
                  <a:pt x="825596" y="854750"/>
                  <a:pt x="821267" y="872066"/>
                </a:cubicBezTo>
                <a:cubicBezTo>
                  <a:pt x="818445" y="883355"/>
                  <a:pt x="819255" y="896251"/>
                  <a:pt x="812800" y="905933"/>
                </a:cubicBezTo>
                <a:cubicBezTo>
                  <a:pt x="807156" y="914400"/>
                  <a:pt x="795867" y="917222"/>
                  <a:pt x="787400" y="922866"/>
                </a:cubicBezTo>
                <a:cubicBezTo>
                  <a:pt x="781756" y="914399"/>
                  <a:pt x="775018" y="906567"/>
                  <a:pt x="770467" y="897466"/>
                </a:cubicBezTo>
                <a:cubicBezTo>
                  <a:pt x="766476" y="889484"/>
                  <a:pt x="767575" y="879035"/>
                  <a:pt x="762000" y="872066"/>
                </a:cubicBezTo>
                <a:cubicBezTo>
                  <a:pt x="755643" y="864120"/>
                  <a:pt x="745067" y="860777"/>
                  <a:pt x="736600" y="855133"/>
                </a:cubicBezTo>
                <a:cubicBezTo>
                  <a:pt x="728133" y="860777"/>
                  <a:pt x="716593" y="863437"/>
                  <a:pt x="711200" y="872066"/>
                </a:cubicBezTo>
                <a:cubicBezTo>
                  <a:pt x="700613" y="889006"/>
                  <a:pt x="692060" y="934821"/>
                  <a:pt x="685800" y="956733"/>
                </a:cubicBezTo>
                <a:cubicBezTo>
                  <a:pt x="683348" y="965314"/>
                  <a:pt x="681926" y="974480"/>
                  <a:pt x="677334" y="982133"/>
                </a:cubicBezTo>
                <a:cubicBezTo>
                  <a:pt x="673227" y="988978"/>
                  <a:pt x="666045" y="993422"/>
                  <a:pt x="660400" y="999066"/>
                </a:cubicBezTo>
                <a:cubicBezTo>
                  <a:pt x="654756" y="1015999"/>
                  <a:pt x="653368" y="1035014"/>
                  <a:pt x="643467" y="1049866"/>
                </a:cubicBezTo>
                <a:cubicBezTo>
                  <a:pt x="637823" y="1058333"/>
                  <a:pt x="631085" y="1066165"/>
                  <a:pt x="626534" y="1075266"/>
                </a:cubicBezTo>
                <a:cubicBezTo>
                  <a:pt x="604552" y="1119230"/>
                  <a:pt x="634208" y="1084524"/>
                  <a:pt x="601134" y="1117600"/>
                </a:cubicBezTo>
                <a:cubicBezTo>
                  <a:pt x="579852" y="1181444"/>
                  <a:pt x="608560" y="1102748"/>
                  <a:pt x="575734" y="1168400"/>
                </a:cubicBezTo>
                <a:cubicBezTo>
                  <a:pt x="571743" y="1176382"/>
                  <a:pt x="572842" y="1186831"/>
                  <a:pt x="567267" y="1193800"/>
                </a:cubicBezTo>
                <a:cubicBezTo>
                  <a:pt x="560910" y="1201746"/>
                  <a:pt x="550334" y="1205089"/>
                  <a:pt x="541867" y="1210733"/>
                </a:cubicBezTo>
                <a:lnTo>
                  <a:pt x="524934" y="1261533"/>
                </a:lnTo>
                <a:cubicBezTo>
                  <a:pt x="522112" y="1270000"/>
                  <a:pt x="524934" y="1284111"/>
                  <a:pt x="516467" y="1286933"/>
                </a:cubicBezTo>
                <a:lnTo>
                  <a:pt x="440267" y="1312333"/>
                </a:lnTo>
                <a:lnTo>
                  <a:pt x="414867" y="1320800"/>
                </a:lnTo>
                <a:cubicBezTo>
                  <a:pt x="389467" y="1317978"/>
                  <a:pt x="363876" y="1316535"/>
                  <a:pt x="338667" y="1312333"/>
                </a:cubicBezTo>
                <a:cubicBezTo>
                  <a:pt x="329864" y="1310866"/>
                  <a:pt x="320693" y="1308817"/>
                  <a:pt x="313267" y="1303866"/>
                </a:cubicBezTo>
                <a:cubicBezTo>
                  <a:pt x="289393" y="1287950"/>
                  <a:pt x="267456" y="1247850"/>
                  <a:pt x="254000" y="1227666"/>
                </a:cubicBezTo>
                <a:cubicBezTo>
                  <a:pt x="248356" y="1219199"/>
                  <a:pt x="240285" y="1211919"/>
                  <a:pt x="237067" y="1202266"/>
                </a:cubicBezTo>
                <a:cubicBezTo>
                  <a:pt x="230181" y="1181609"/>
                  <a:pt x="228079" y="1167878"/>
                  <a:pt x="211667" y="1151466"/>
                </a:cubicBezTo>
                <a:cubicBezTo>
                  <a:pt x="204472" y="1144271"/>
                  <a:pt x="194734" y="1140177"/>
                  <a:pt x="186267" y="1134533"/>
                </a:cubicBezTo>
                <a:cubicBezTo>
                  <a:pt x="180623" y="1126066"/>
                  <a:pt x="175691" y="1117079"/>
                  <a:pt x="169334" y="1109133"/>
                </a:cubicBezTo>
                <a:cubicBezTo>
                  <a:pt x="164347" y="1102900"/>
                  <a:pt x="155970" y="1099340"/>
                  <a:pt x="152400" y="1092200"/>
                </a:cubicBezTo>
                <a:cubicBezTo>
                  <a:pt x="144417" y="1076235"/>
                  <a:pt x="141111" y="1058333"/>
                  <a:pt x="135467" y="1041400"/>
                </a:cubicBezTo>
                <a:cubicBezTo>
                  <a:pt x="132645" y="1032933"/>
                  <a:pt x="133311" y="1022311"/>
                  <a:pt x="127000" y="1016000"/>
                </a:cubicBezTo>
                <a:cubicBezTo>
                  <a:pt x="121356" y="1010355"/>
                  <a:pt x="115054" y="1005299"/>
                  <a:pt x="110067" y="999066"/>
                </a:cubicBezTo>
                <a:cubicBezTo>
                  <a:pt x="90508" y="974616"/>
                  <a:pt x="98916" y="974905"/>
                  <a:pt x="76200" y="956733"/>
                </a:cubicBezTo>
                <a:cubicBezTo>
                  <a:pt x="51750" y="937174"/>
                  <a:pt x="52039" y="945582"/>
                  <a:pt x="33867" y="922866"/>
                </a:cubicBezTo>
                <a:cubicBezTo>
                  <a:pt x="-8845" y="869475"/>
                  <a:pt x="40879" y="921409"/>
                  <a:pt x="0" y="880533"/>
                </a:cubicBezTo>
                <a:cubicBezTo>
                  <a:pt x="2822" y="863600"/>
                  <a:pt x="-1378" y="843797"/>
                  <a:pt x="8467" y="829733"/>
                </a:cubicBezTo>
                <a:cubicBezTo>
                  <a:pt x="20138" y="813060"/>
                  <a:pt x="59267" y="795866"/>
                  <a:pt x="59267" y="795866"/>
                </a:cubicBezTo>
                <a:lnTo>
                  <a:pt x="84667" y="719666"/>
                </a:lnTo>
                <a:lnTo>
                  <a:pt x="93134" y="694266"/>
                </a:lnTo>
                <a:cubicBezTo>
                  <a:pt x="84044" y="612456"/>
                  <a:pt x="111478" y="620889"/>
                  <a:pt x="127000" y="58420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95" name="Полилиния 194"/>
          <p:cNvSpPr/>
          <p:nvPr/>
        </p:nvSpPr>
        <p:spPr>
          <a:xfrm>
            <a:off x="7610087" y="2388671"/>
            <a:ext cx="1252277" cy="1176119"/>
          </a:xfrm>
          <a:custGeom>
            <a:avLst/>
            <a:gdLst>
              <a:gd name="connsiteX0" fmla="*/ 0 w 1244600"/>
              <a:gd name="connsiteY0" fmla="*/ 872066 h 1490133"/>
              <a:gd name="connsiteX1" fmla="*/ 42333 w 1244600"/>
              <a:gd name="connsiteY1" fmla="*/ 651933 h 1490133"/>
              <a:gd name="connsiteX2" fmla="*/ 33867 w 1244600"/>
              <a:gd name="connsiteY2" fmla="*/ 626533 h 1490133"/>
              <a:gd name="connsiteX3" fmla="*/ 16933 w 1244600"/>
              <a:gd name="connsiteY3" fmla="*/ 541866 h 1490133"/>
              <a:gd name="connsiteX4" fmla="*/ 25400 w 1244600"/>
              <a:gd name="connsiteY4" fmla="*/ 491066 h 1490133"/>
              <a:gd name="connsiteX5" fmla="*/ 101600 w 1244600"/>
              <a:gd name="connsiteY5" fmla="*/ 491066 h 1490133"/>
              <a:gd name="connsiteX6" fmla="*/ 211667 w 1244600"/>
              <a:gd name="connsiteY6" fmla="*/ 482600 h 1490133"/>
              <a:gd name="connsiteX7" fmla="*/ 245533 w 1244600"/>
              <a:gd name="connsiteY7" fmla="*/ 440266 h 1490133"/>
              <a:gd name="connsiteX8" fmla="*/ 287867 w 1244600"/>
              <a:gd name="connsiteY8" fmla="*/ 414866 h 1490133"/>
              <a:gd name="connsiteX9" fmla="*/ 313267 w 1244600"/>
              <a:gd name="connsiteY9" fmla="*/ 389466 h 1490133"/>
              <a:gd name="connsiteX10" fmla="*/ 338667 w 1244600"/>
              <a:gd name="connsiteY10" fmla="*/ 372533 h 1490133"/>
              <a:gd name="connsiteX11" fmla="*/ 347133 w 1244600"/>
              <a:gd name="connsiteY11" fmla="*/ 338666 h 1490133"/>
              <a:gd name="connsiteX12" fmla="*/ 364067 w 1244600"/>
              <a:gd name="connsiteY12" fmla="*/ 254000 h 1490133"/>
              <a:gd name="connsiteX13" fmla="*/ 397933 w 1244600"/>
              <a:gd name="connsiteY13" fmla="*/ 262466 h 1490133"/>
              <a:gd name="connsiteX14" fmla="*/ 431800 w 1244600"/>
              <a:gd name="connsiteY14" fmla="*/ 304800 h 1490133"/>
              <a:gd name="connsiteX15" fmla="*/ 482600 w 1244600"/>
              <a:gd name="connsiteY15" fmla="*/ 338666 h 1490133"/>
              <a:gd name="connsiteX16" fmla="*/ 508000 w 1244600"/>
              <a:gd name="connsiteY16" fmla="*/ 330200 h 1490133"/>
              <a:gd name="connsiteX17" fmla="*/ 516467 w 1244600"/>
              <a:gd name="connsiteY17" fmla="*/ 304800 h 1490133"/>
              <a:gd name="connsiteX18" fmla="*/ 524933 w 1244600"/>
              <a:gd name="connsiteY18" fmla="*/ 228600 h 1490133"/>
              <a:gd name="connsiteX19" fmla="*/ 550333 w 1244600"/>
              <a:gd name="connsiteY19" fmla="*/ 220133 h 1490133"/>
              <a:gd name="connsiteX20" fmla="*/ 592667 w 1244600"/>
              <a:gd name="connsiteY20" fmla="*/ 245533 h 1490133"/>
              <a:gd name="connsiteX21" fmla="*/ 618067 w 1244600"/>
              <a:gd name="connsiteY21" fmla="*/ 254000 h 1490133"/>
              <a:gd name="connsiteX22" fmla="*/ 677333 w 1244600"/>
              <a:gd name="connsiteY22" fmla="*/ 245533 h 1490133"/>
              <a:gd name="connsiteX23" fmla="*/ 702733 w 1244600"/>
              <a:gd name="connsiteY23" fmla="*/ 237066 h 1490133"/>
              <a:gd name="connsiteX24" fmla="*/ 719667 w 1244600"/>
              <a:gd name="connsiteY24" fmla="*/ 211666 h 1490133"/>
              <a:gd name="connsiteX25" fmla="*/ 711200 w 1244600"/>
              <a:gd name="connsiteY25" fmla="*/ 160866 h 1490133"/>
              <a:gd name="connsiteX26" fmla="*/ 711200 w 1244600"/>
              <a:gd name="connsiteY26" fmla="*/ 59266 h 1490133"/>
              <a:gd name="connsiteX27" fmla="*/ 787400 w 1244600"/>
              <a:gd name="connsiteY27" fmla="*/ 16933 h 1490133"/>
              <a:gd name="connsiteX28" fmla="*/ 812800 w 1244600"/>
              <a:gd name="connsiteY28" fmla="*/ 0 h 1490133"/>
              <a:gd name="connsiteX29" fmla="*/ 863600 w 1244600"/>
              <a:gd name="connsiteY29" fmla="*/ 25400 h 1490133"/>
              <a:gd name="connsiteX30" fmla="*/ 872067 w 1244600"/>
              <a:gd name="connsiteY30" fmla="*/ 50800 h 1490133"/>
              <a:gd name="connsiteX31" fmla="*/ 872067 w 1244600"/>
              <a:gd name="connsiteY31" fmla="*/ 118533 h 1490133"/>
              <a:gd name="connsiteX32" fmla="*/ 897467 w 1244600"/>
              <a:gd name="connsiteY32" fmla="*/ 127000 h 1490133"/>
              <a:gd name="connsiteX33" fmla="*/ 922867 w 1244600"/>
              <a:gd name="connsiteY33" fmla="*/ 143933 h 1490133"/>
              <a:gd name="connsiteX34" fmla="*/ 931333 w 1244600"/>
              <a:gd name="connsiteY34" fmla="*/ 194733 h 1490133"/>
              <a:gd name="connsiteX35" fmla="*/ 905933 w 1244600"/>
              <a:gd name="connsiteY35" fmla="*/ 203200 h 1490133"/>
              <a:gd name="connsiteX36" fmla="*/ 838200 w 1244600"/>
              <a:gd name="connsiteY36" fmla="*/ 262466 h 1490133"/>
              <a:gd name="connsiteX37" fmla="*/ 787400 w 1244600"/>
              <a:gd name="connsiteY37" fmla="*/ 330200 h 1490133"/>
              <a:gd name="connsiteX38" fmla="*/ 778933 w 1244600"/>
              <a:gd name="connsiteY38" fmla="*/ 355600 h 1490133"/>
              <a:gd name="connsiteX39" fmla="*/ 838200 w 1244600"/>
              <a:gd name="connsiteY39" fmla="*/ 397933 h 1490133"/>
              <a:gd name="connsiteX40" fmla="*/ 863600 w 1244600"/>
              <a:gd name="connsiteY40" fmla="*/ 406400 h 1490133"/>
              <a:gd name="connsiteX41" fmla="*/ 931333 w 1244600"/>
              <a:gd name="connsiteY41" fmla="*/ 397933 h 1490133"/>
              <a:gd name="connsiteX42" fmla="*/ 948267 w 1244600"/>
              <a:gd name="connsiteY42" fmla="*/ 414866 h 1490133"/>
              <a:gd name="connsiteX43" fmla="*/ 914400 w 1244600"/>
              <a:gd name="connsiteY43" fmla="*/ 482600 h 1490133"/>
              <a:gd name="connsiteX44" fmla="*/ 889000 w 1244600"/>
              <a:gd name="connsiteY44" fmla="*/ 499533 h 1490133"/>
              <a:gd name="connsiteX45" fmla="*/ 905933 w 1244600"/>
              <a:gd name="connsiteY45" fmla="*/ 601133 h 1490133"/>
              <a:gd name="connsiteX46" fmla="*/ 922867 w 1244600"/>
              <a:gd name="connsiteY46" fmla="*/ 618066 h 1490133"/>
              <a:gd name="connsiteX47" fmla="*/ 982133 w 1244600"/>
              <a:gd name="connsiteY47" fmla="*/ 677333 h 1490133"/>
              <a:gd name="connsiteX48" fmla="*/ 1049867 w 1244600"/>
              <a:gd name="connsiteY48" fmla="*/ 711200 h 1490133"/>
              <a:gd name="connsiteX49" fmla="*/ 1075267 w 1244600"/>
              <a:gd name="connsiteY49" fmla="*/ 719666 h 1490133"/>
              <a:gd name="connsiteX50" fmla="*/ 1100667 w 1244600"/>
              <a:gd name="connsiteY50" fmla="*/ 728133 h 1490133"/>
              <a:gd name="connsiteX51" fmla="*/ 1176867 w 1244600"/>
              <a:gd name="connsiteY51" fmla="*/ 745066 h 1490133"/>
              <a:gd name="connsiteX52" fmla="*/ 1202267 w 1244600"/>
              <a:gd name="connsiteY52" fmla="*/ 753533 h 1490133"/>
              <a:gd name="connsiteX53" fmla="*/ 1244600 w 1244600"/>
              <a:gd name="connsiteY53" fmla="*/ 829733 h 1490133"/>
              <a:gd name="connsiteX54" fmla="*/ 1227667 w 1244600"/>
              <a:gd name="connsiteY54" fmla="*/ 897466 h 1490133"/>
              <a:gd name="connsiteX55" fmla="*/ 1210733 w 1244600"/>
              <a:gd name="connsiteY55" fmla="*/ 914400 h 1490133"/>
              <a:gd name="connsiteX56" fmla="*/ 1193800 w 1244600"/>
              <a:gd name="connsiteY56" fmla="*/ 965200 h 1490133"/>
              <a:gd name="connsiteX57" fmla="*/ 1185333 w 1244600"/>
              <a:gd name="connsiteY57" fmla="*/ 990600 h 1490133"/>
              <a:gd name="connsiteX58" fmla="*/ 1176867 w 1244600"/>
              <a:gd name="connsiteY58" fmla="*/ 1117600 h 1490133"/>
              <a:gd name="connsiteX59" fmla="*/ 1159933 w 1244600"/>
              <a:gd name="connsiteY59" fmla="*/ 1134533 h 1490133"/>
              <a:gd name="connsiteX60" fmla="*/ 1126067 w 1244600"/>
              <a:gd name="connsiteY60" fmla="*/ 1126066 h 1490133"/>
              <a:gd name="connsiteX61" fmla="*/ 1100667 w 1244600"/>
              <a:gd name="connsiteY61" fmla="*/ 1117600 h 1490133"/>
              <a:gd name="connsiteX62" fmla="*/ 1032933 w 1244600"/>
              <a:gd name="connsiteY62" fmla="*/ 1126066 h 1490133"/>
              <a:gd name="connsiteX63" fmla="*/ 982133 w 1244600"/>
              <a:gd name="connsiteY63" fmla="*/ 1143000 h 1490133"/>
              <a:gd name="connsiteX64" fmla="*/ 965200 w 1244600"/>
              <a:gd name="connsiteY64" fmla="*/ 1168400 h 1490133"/>
              <a:gd name="connsiteX65" fmla="*/ 939800 w 1244600"/>
              <a:gd name="connsiteY65" fmla="*/ 1176866 h 1490133"/>
              <a:gd name="connsiteX66" fmla="*/ 922867 w 1244600"/>
              <a:gd name="connsiteY66" fmla="*/ 1227666 h 1490133"/>
              <a:gd name="connsiteX67" fmla="*/ 897467 w 1244600"/>
              <a:gd name="connsiteY67" fmla="*/ 1219200 h 1490133"/>
              <a:gd name="connsiteX68" fmla="*/ 821267 w 1244600"/>
              <a:gd name="connsiteY68" fmla="*/ 1236133 h 1490133"/>
              <a:gd name="connsiteX69" fmla="*/ 787400 w 1244600"/>
              <a:gd name="connsiteY69" fmla="*/ 1270000 h 1490133"/>
              <a:gd name="connsiteX70" fmla="*/ 762000 w 1244600"/>
              <a:gd name="connsiteY70" fmla="*/ 1295400 h 1490133"/>
              <a:gd name="connsiteX71" fmla="*/ 711200 w 1244600"/>
              <a:gd name="connsiteY71" fmla="*/ 1329266 h 1490133"/>
              <a:gd name="connsiteX72" fmla="*/ 677333 w 1244600"/>
              <a:gd name="connsiteY72" fmla="*/ 1363133 h 1490133"/>
              <a:gd name="connsiteX73" fmla="*/ 635000 w 1244600"/>
              <a:gd name="connsiteY73" fmla="*/ 1422400 h 1490133"/>
              <a:gd name="connsiteX74" fmla="*/ 584200 w 1244600"/>
              <a:gd name="connsiteY74" fmla="*/ 1439333 h 1490133"/>
              <a:gd name="connsiteX75" fmla="*/ 567267 w 1244600"/>
              <a:gd name="connsiteY75" fmla="*/ 1464733 h 1490133"/>
              <a:gd name="connsiteX76" fmla="*/ 558800 w 1244600"/>
              <a:gd name="connsiteY76" fmla="*/ 1490133 h 1490133"/>
              <a:gd name="connsiteX77" fmla="*/ 541867 w 1244600"/>
              <a:gd name="connsiteY77" fmla="*/ 1464733 h 1490133"/>
              <a:gd name="connsiteX78" fmla="*/ 550333 w 1244600"/>
              <a:gd name="connsiteY78" fmla="*/ 1439333 h 1490133"/>
              <a:gd name="connsiteX79" fmla="*/ 575733 w 1244600"/>
              <a:gd name="connsiteY79" fmla="*/ 1430866 h 1490133"/>
              <a:gd name="connsiteX80" fmla="*/ 592667 w 1244600"/>
              <a:gd name="connsiteY80" fmla="*/ 1380066 h 1490133"/>
              <a:gd name="connsiteX81" fmla="*/ 575733 w 1244600"/>
              <a:gd name="connsiteY81" fmla="*/ 1329266 h 1490133"/>
              <a:gd name="connsiteX82" fmla="*/ 567267 w 1244600"/>
              <a:gd name="connsiteY82" fmla="*/ 1303866 h 1490133"/>
              <a:gd name="connsiteX83" fmla="*/ 541867 w 1244600"/>
              <a:gd name="connsiteY83" fmla="*/ 1219200 h 1490133"/>
              <a:gd name="connsiteX84" fmla="*/ 533400 w 1244600"/>
              <a:gd name="connsiteY84" fmla="*/ 1193800 h 1490133"/>
              <a:gd name="connsiteX85" fmla="*/ 499533 w 1244600"/>
              <a:gd name="connsiteY85" fmla="*/ 1159933 h 1490133"/>
              <a:gd name="connsiteX86" fmla="*/ 491067 w 1244600"/>
              <a:gd name="connsiteY86" fmla="*/ 1134533 h 1490133"/>
              <a:gd name="connsiteX87" fmla="*/ 448733 w 1244600"/>
              <a:gd name="connsiteY87" fmla="*/ 1100666 h 1490133"/>
              <a:gd name="connsiteX88" fmla="*/ 431800 w 1244600"/>
              <a:gd name="connsiteY88" fmla="*/ 1075266 h 1490133"/>
              <a:gd name="connsiteX89" fmla="*/ 406400 w 1244600"/>
              <a:gd name="connsiteY89" fmla="*/ 1058333 h 1490133"/>
              <a:gd name="connsiteX90" fmla="*/ 397933 w 1244600"/>
              <a:gd name="connsiteY90" fmla="*/ 1032933 h 1490133"/>
              <a:gd name="connsiteX91" fmla="*/ 372533 w 1244600"/>
              <a:gd name="connsiteY91" fmla="*/ 1016000 h 1490133"/>
              <a:gd name="connsiteX92" fmla="*/ 355600 w 1244600"/>
              <a:gd name="connsiteY92" fmla="*/ 999066 h 1490133"/>
              <a:gd name="connsiteX93" fmla="*/ 304800 w 1244600"/>
              <a:gd name="connsiteY93" fmla="*/ 965200 h 1490133"/>
              <a:gd name="connsiteX94" fmla="*/ 203200 w 1244600"/>
              <a:gd name="connsiteY94" fmla="*/ 965200 h 1490133"/>
              <a:gd name="connsiteX95" fmla="*/ 152400 w 1244600"/>
              <a:gd name="connsiteY95" fmla="*/ 948266 h 1490133"/>
              <a:gd name="connsiteX96" fmla="*/ 101600 w 1244600"/>
              <a:gd name="connsiteY96" fmla="*/ 914400 h 1490133"/>
              <a:gd name="connsiteX97" fmla="*/ 59267 w 1244600"/>
              <a:gd name="connsiteY97" fmla="*/ 889000 h 1490133"/>
              <a:gd name="connsiteX98" fmla="*/ 50800 w 1244600"/>
              <a:gd name="connsiteY98" fmla="*/ 863600 h 1490133"/>
              <a:gd name="connsiteX99" fmla="*/ 25400 w 1244600"/>
              <a:gd name="connsiteY99" fmla="*/ 821266 h 1490133"/>
              <a:gd name="connsiteX100" fmla="*/ 42333 w 1244600"/>
              <a:gd name="connsiteY100" fmla="*/ 770466 h 1490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1244600" h="1490133">
                <a:moveTo>
                  <a:pt x="0" y="872066"/>
                </a:moveTo>
                <a:cubicBezTo>
                  <a:pt x="14111" y="798688"/>
                  <a:pt x="32123" y="725954"/>
                  <a:pt x="42333" y="651933"/>
                </a:cubicBezTo>
                <a:cubicBezTo>
                  <a:pt x="43552" y="643092"/>
                  <a:pt x="35617" y="635284"/>
                  <a:pt x="33867" y="626533"/>
                </a:cubicBezTo>
                <a:cubicBezTo>
                  <a:pt x="14412" y="529253"/>
                  <a:pt x="36061" y="599247"/>
                  <a:pt x="16933" y="541866"/>
                </a:cubicBezTo>
                <a:cubicBezTo>
                  <a:pt x="19755" y="524933"/>
                  <a:pt x="16883" y="505971"/>
                  <a:pt x="25400" y="491066"/>
                </a:cubicBezTo>
                <a:cubicBezTo>
                  <a:pt x="36274" y="472037"/>
                  <a:pt x="101265" y="491010"/>
                  <a:pt x="101600" y="491066"/>
                </a:cubicBezTo>
                <a:cubicBezTo>
                  <a:pt x="138289" y="488244"/>
                  <a:pt x="175584" y="489817"/>
                  <a:pt x="211667" y="482600"/>
                </a:cubicBezTo>
                <a:cubicBezTo>
                  <a:pt x="221401" y="480653"/>
                  <a:pt x="242521" y="444031"/>
                  <a:pt x="245533" y="440266"/>
                </a:cubicBezTo>
                <a:cubicBezTo>
                  <a:pt x="262437" y="419136"/>
                  <a:pt x="261983" y="423494"/>
                  <a:pt x="287867" y="414866"/>
                </a:cubicBezTo>
                <a:cubicBezTo>
                  <a:pt x="296334" y="406399"/>
                  <a:pt x="304069" y="397131"/>
                  <a:pt x="313267" y="389466"/>
                </a:cubicBezTo>
                <a:cubicBezTo>
                  <a:pt x="321084" y="382952"/>
                  <a:pt x="333023" y="381000"/>
                  <a:pt x="338667" y="372533"/>
                </a:cubicBezTo>
                <a:cubicBezTo>
                  <a:pt x="345122" y="362851"/>
                  <a:pt x="345051" y="350115"/>
                  <a:pt x="347133" y="338666"/>
                </a:cubicBezTo>
                <a:cubicBezTo>
                  <a:pt x="362698" y="253060"/>
                  <a:pt x="346679" y="306160"/>
                  <a:pt x="364067" y="254000"/>
                </a:cubicBezTo>
                <a:cubicBezTo>
                  <a:pt x="375356" y="256822"/>
                  <a:pt x="387525" y="257262"/>
                  <a:pt x="397933" y="262466"/>
                </a:cubicBezTo>
                <a:cubicBezTo>
                  <a:pt x="412010" y="269504"/>
                  <a:pt x="423253" y="294544"/>
                  <a:pt x="431800" y="304800"/>
                </a:cubicBezTo>
                <a:cubicBezTo>
                  <a:pt x="456193" y="334072"/>
                  <a:pt x="451295" y="328232"/>
                  <a:pt x="482600" y="338666"/>
                </a:cubicBezTo>
                <a:cubicBezTo>
                  <a:pt x="491067" y="335844"/>
                  <a:pt x="501689" y="336511"/>
                  <a:pt x="508000" y="330200"/>
                </a:cubicBezTo>
                <a:cubicBezTo>
                  <a:pt x="514311" y="323889"/>
                  <a:pt x="515000" y="313603"/>
                  <a:pt x="516467" y="304800"/>
                </a:cubicBezTo>
                <a:cubicBezTo>
                  <a:pt x="520668" y="279591"/>
                  <a:pt x="515442" y="252328"/>
                  <a:pt x="524933" y="228600"/>
                </a:cubicBezTo>
                <a:cubicBezTo>
                  <a:pt x="528247" y="220314"/>
                  <a:pt x="541866" y="222955"/>
                  <a:pt x="550333" y="220133"/>
                </a:cubicBezTo>
                <a:cubicBezTo>
                  <a:pt x="622287" y="244119"/>
                  <a:pt x="534556" y="210667"/>
                  <a:pt x="592667" y="245533"/>
                </a:cubicBezTo>
                <a:cubicBezTo>
                  <a:pt x="600320" y="250125"/>
                  <a:pt x="609600" y="251178"/>
                  <a:pt x="618067" y="254000"/>
                </a:cubicBezTo>
                <a:cubicBezTo>
                  <a:pt x="637822" y="251178"/>
                  <a:pt x="657765" y="249447"/>
                  <a:pt x="677333" y="245533"/>
                </a:cubicBezTo>
                <a:cubicBezTo>
                  <a:pt x="686084" y="243783"/>
                  <a:pt x="695764" y="242641"/>
                  <a:pt x="702733" y="237066"/>
                </a:cubicBezTo>
                <a:cubicBezTo>
                  <a:pt x="710679" y="230709"/>
                  <a:pt x="714022" y="220133"/>
                  <a:pt x="719667" y="211666"/>
                </a:cubicBezTo>
                <a:cubicBezTo>
                  <a:pt x="716845" y="194733"/>
                  <a:pt x="714924" y="177624"/>
                  <a:pt x="711200" y="160866"/>
                </a:cubicBezTo>
                <a:cubicBezTo>
                  <a:pt x="702265" y="120659"/>
                  <a:pt x="679945" y="117310"/>
                  <a:pt x="711200" y="59266"/>
                </a:cubicBezTo>
                <a:cubicBezTo>
                  <a:pt x="730869" y="22738"/>
                  <a:pt x="759602" y="30832"/>
                  <a:pt x="787400" y="16933"/>
                </a:cubicBezTo>
                <a:cubicBezTo>
                  <a:pt x="796501" y="12382"/>
                  <a:pt x="804333" y="5644"/>
                  <a:pt x="812800" y="0"/>
                </a:cubicBezTo>
                <a:cubicBezTo>
                  <a:pt x="837153" y="6088"/>
                  <a:pt x="850279" y="3197"/>
                  <a:pt x="863600" y="25400"/>
                </a:cubicBezTo>
                <a:cubicBezTo>
                  <a:pt x="868192" y="33053"/>
                  <a:pt x="869245" y="42333"/>
                  <a:pt x="872067" y="50800"/>
                </a:cubicBezTo>
                <a:cubicBezTo>
                  <a:pt x="859951" y="87146"/>
                  <a:pt x="839228" y="98830"/>
                  <a:pt x="872067" y="118533"/>
                </a:cubicBezTo>
                <a:cubicBezTo>
                  <a:pt x="879720" y="123125"/>
                  <a:pt x="889485" y="123009"/>
                  <a:pt x="897467" y="127000"/>
                </a:cubicBezTo>
                <a:cubicBezTo>
                  <a:pt x="906568" y="131551"/>
                  <a:pt x="914400" y="138289"/>
                  <a:pt x="922867" y="143933"/>
                </a:cubicBezTo>
                <a:cubicBezTo>
                  <a:pt x="934093" y="160772"/>
                  <a:pt x="952365" y="173701"/>
                  <a:pt x="931333" y="194733"/>
                </a:cubicBezTo>
                <a:cubicBezTo>
                  <a:pt x="925022" y="201044"/>
                  <a:pt x="914400" y="200378"/>
                  <a:pt x="905933" y="203200"/>
                </a:cubicBezTo>
                <a:cubicBezTo>
                  <a:pt x="857950" y="275175"/>
                  <a:pt x="936989" y="163671"/>
                  <a:pt x="838200" y="262466"/>
                </a:cubicBezTo>
                <a:cubicBezTo>
                  <a:pt x="818142" y="282525"/>
                  <a:pt x="796973" y="301482"/>
                  <a:pt x="787400" y="330200"/>
                </a:cubicBezTo>
                <a:lnTo>
                  <a:pt x="778933" y="355600"/>
                </a:lnTo>
                <a:cubicBezTo>
                  <a:pt x="793045" y="397933"/>
                  <a:pt x="778933" y="378177"/>
                  <a:pt x="838200" y="397933"/>
                </a:cubicBezTo>
                <a:lnTo>
                  <a:pt x="863600" y="406400"/>
                </a:lnTo>
                <a:cubicBezTo>
                  <a:pt x="886178" y="403578"/>
                  <a:pt x="908693" y="395669"/>
                  <a:pt x="931333" y="397933"/>
                </a:cubicBezTo>
                <a:cubicBezTo>
                  <a:pt x="939276" y="398727"/>
                  <a:pt x="948267" y="406883"/>
                  <a:pt x="948267" y="414866"/>
                </a:cubicBezTo>
                <a:cubicBezTo>
                  <a:pt x="948267" y="444452"/>
                  <a:pt x="935252" y="465918"/>
                  <a:pt x="914400" y="482600"/>
                </a:cubicBezTo>
                <a:cubicBezTo>
                  <a:pt x="906454" y="488957"/>
                  <a:pt x="897467" y="493889"/>
                  <a:pt x="889000" y="499533"/>
                </a:cubicBezTo>
                <a:cubicBezTo>
                  <a:pt x="889835" y="507051"/>
                  <a:pt x="892395" y="578570"/>
                  <a:pt x="905933" y="601133"/>
                </a:cubicBezTo>
                <a:cubicBezTo>
                  <a:pt x="910040" y="607978"/>
                  <a:pt x="918077" y="611680"/>
                  <a:pt x="922867" y="618066"/>
                </a:cubicBezTo>
                <a:cubicBezTo>
                  <a:pt x="968154" y="678449"/>
                  <a:pt x="934589" y="661484"/>
                  <a:pt x="982133" y="677333"/>
                </a:cubicBezTo>
                <a:cubicBezTo>
                  <a:pt x="1011688" y="706887"/>
                  <a:pt x="991495" y="691743"/>
                  <a:pt x="1049867" y="711200"/>
                </a:cubicBezTo>
                <a:lnTo>
                  <a:pt x="1075267" y="719666"/>
                </a:lnTo>
                <a:cubicBezTo>
                  <a:pt x="1083734" y="722488"/>
                  <a:pt x="1091916" y="726383"/>
                  <a:pt x="1100667" y="728133"/>
                </a:cubicBezTo>
                <a:cubicBezTo>
                  <a:pt x="1129750" y="733950"/>
                  <a:pt x="1148980" y="737098"/>
                  <a:pt x="1176867" y="745066"/>
                </a:cubicBezTo>
                <a:cubicBezTo>
                  <a:pt x="1185448" y="747518"/>
                  <a:pt x="1193800" y="750711"/>
                  <a:pt x="1202267" y="753533"/>
                </a:cubicBezTo>
                <a:cubicBezTo>
                  <a:pt x="1241083" y="811759"/>
                  <a:pt x="1229697" y="785026"/>
                  <a:pt x="1244600" y="829733"/>
                </a:cubicBezTo>
                <a:cubicBezTo>
                  <a:pt x="1242780" y="838833"/>
                  <a:pt x="1235476" y="884451"/>
                  <a:pt x="1227667" y="897466"/>
                </a:cubicBezTo>
                <a:cubicBezTo>
                  <a:pt x="1223560" y="904311"/>
                  <a:pt x="1216378" y="908755"/>
                  <a:pt x="1210733" y="914400"/>
                </a:cubicBezTo>
                <a:lnTo>
                  <a:pt x="1193800" y="965200"/>
                </a:lnTo>
                <a:lnTo>
                  <a:pt x="1185333" y="990600"/>
                </a:lnTo>
                <a:cubicBezTo>
                  <a:pt x="1182511" y="1032933"/>
                  <a:pt x="1184240" y="1075818"/>
                  <a:pt x="1176867" y="1117600"/>
                </a:cubicBezTo>
                <a:cubicBezTo>
                  <a:pt x="1175480" y="1125461"/>
                  <a:pt x="1167807" y="1133221"/>
                  <a:pt x="1159933" y="1134533"/>
                </a:cubicBezTo>
                <a:cubicBezTo>
                  <a:pt x="1148455" y="1136446"/>
                  <a:pt x="1137255" y="1129263"/>
                  <a:pt x="1126067" y="1126066"/>
                </a:cubicBezTo>
                <a:cubicBezTo>
                  <a:pt x="1117486" y="1123614"/>
                  <a:pt x="1109134" y="1120422"/>
                  <a:pt x="1100667" y="1117600"/>
                </a:cubicBezTo>
                <a:cubicBezTo>
                  <a:pt x="1078089" y="1120422"/>
                  <a:pt x="1055182" y="1121298"/>
                  <a:pt x="1032933" y="1126066"/>
                </a:cubicBezTo>
                <a:cubicBezTo>
                  <a:pt x="1015480" y="1129806"/>
                  <a:pt x="982133" y="1143000"/>
                  <a:pt x="982133" y="1143000"/>
                </a:cubicBezTo>
                <a:cubicBezTo>
                  <a:pt x="976489" y="1151467"/>
                  <a:pt x="973146" y="1162043"/>
                  <a:pt x="965200" y="1168400"/>
                </a:cubicBezTo>
                <a:cubicBezTo>
                  <a:pt x="958231" y="1173975"/>
                  <a:pt x="944987" y="1169604"/>
                  <a:pt x="939800" y="1176866"/>
                </a:cubicBezTo>
                <a:cubicBezTo>
                  <a:pt x="929425" y="1191391"/>
                  <a:pt x="922867" y="1227666"/>
                  <a:pt x="922867" y="1227666"/>
                </a:cubicBezTo>
                <a:cubicBezTo>
                  <a:pt x="914400" y="1224844"/>
                  <a:pt x="906392" y="1219200"/>
                  <a:pt x="897467" y="1219200"/>
                </a:cubicBezTo>
                <a:cubicBezTo>
                  <a:pt x="867662" y="1219200"/>
                  <a:pt x="847461" y="1227401"/>
                  <a:pt x="821267" y="1236133"/>
                </a:cubicBezTo>
                <a:lnTo>
                  <a:pt x="787400" y="1270000"/>
                </a:lnTo>
                <a:cubicBezTo>
                  <a:pt x="778933" y="1278467"/>
                  <a:pt x="771963" y="1288758"/>
                  <a:pt x="762000" y="1295400"/>
                </a:cubicBezTo>
                <a:cubicBezTo>
                  <a:pt x="745067" y="1306689"/>
                  <a:pt x="725590" y="1314876"/>
                  <a:pt x="711200" y="1329266"/>
                </a:cubicBezTo>
                <a:lnTo>
                  <a:pt x="677333" y="1363133"/>
                </a:lnTo>
                <a:cubicBezTo>
                  <a:pt x="669433" y="1386834"/>
                  <a:pt x="665134" y="1412356"/>
                  <a:pt x="635000" y="1422400"/>
                </a:cubicBezTo>
                <a:lnTo>
                  <a:pt x="584200" y="1439333"/>
                </a:lnTo>
                <a:cubicBezTo>
                  <a:pt x="578556" y="1447800"/>
                  <a:pt x="571818" y="1455632"/>
                  <a:pt x="567267" y="1464733"/>
                </a:cubicBezTo>
                <a:cubicBezTo>
                  <a:pt x="563276" y="1472715"/>
                  <a:pt x="567725" y="1490133"/>
                  <a:pt x="558800" y="1490133"/>
                </a:cubicBezTo>
                <a:cubicBezTo>
                  <a:pt x="548624" y="1490133"/>
                  <a:pt x="547511" y="1473200"/>
                  <a:pt x="541867" y="1464733"/>
                </a:cubicBezTo>
                <a:cubicBezTo>
                  <a:pt x="544689" y="1456266"/>
                  <a:pt x="544022" y="1445644"/>
                  <a:pt x="550333" y="1439333"/>
                </a:cubicBezTo>
                <a:cubicBezTo>
                  <a:pt x="556644" y="1433022"/>
                  <a:pt x="570546" y="1438128"/>
                  <a:pt x="575733" y="1430866"/>
                </a:cubicBezTo>
                <a:cubicBezTo>
                  <a:pt x="586108" y="1416341"/>
                  <a:pt x="592667" y="1380066"/>
                  <a:pt x="592667" y="1380066"/>
                </a:cubicBezTo>
                <a:lnTo>
                  <a:pt x="575733" y="1329266"/>
                </a:lnTo>
                <a:lnTo>
                  <a:pt x="567267" y="1303866"/>
                </a:lnTo>
                <a:cubicBezTo>
                  <a:pt x="551869" y="1196086"/>
                  <a:pt x="572670" y="1280805"/>
                  <a:pt x="541867" y="1219200"/>
                </a:cubicBezTo>
                <a:cubicBezTo>
                  <a:pt x="537876" y="1211218"/>
                  <a:pt x="538587" y="1201062"/>
                  <a:pt x="533400" y="1193800"/>
                </a:cubicBezTo>
                <a:cubicBezTo>
                  <a:pt x="524120" y="1180809"/>
                  <a:pt x="499533" y="1159933"/>
                  <a:pt x="499533" y="1159933"/>
                </a:cubicBezTo>
                <a:cubicBezTo>
                  <a:pt x="496711" y="1151466"/>
                  <a:pt x="495659" y="1142186"/>
                  <a:pt x="491067" y="1134533"/>
                </a:cubicBezTo>
                <a:cubicBezTo>
                  <a:pt x="483026" y="1121131"/>
                  <a:pt x="460266" y="1108355"/>
                  <a:pt x="448733" y="1100666"/>
                </a:cubicBezTo>
                <a:cubicBezTo>
                  <a:pt x="443089" y="1092199"/>
                  <a:pt x="438995" y="1082461"/>
                  <a:pt x="431800" y="1075266"/>
                </a:cubicBezTo>
                <a:cubicBezTo>
                  <a:pt x="424605" y="1068071"/>
                  <a:pt x="412757" y="1066279"/>
                  <a:pt x="406400" y="1058333"/>
                </a:cubicBezTo>
                <a:cubicBezTo>
                  <a:pt x="400825" y="1051364"/>
                  <a:pt x="403508" y="1039902"/>
                  <a:pt x="397933" y="1032933"/>
                </a:cubicBezTo>
                <a:cubicBezTo>
                  <a:pt x="391576" y="1024987"/>
                  <a:pt x="380479" y="1022357"/>
                  <a:pt x="372533" y="1016000"/>
                </a:cubicBezTo>
                <a:cubicBezTo>
                  <a:pt x="366300" y="1011013"/>
                  <a:pt x="361986" y="1003856"/>
                  <a:pt x="355600" y="999066"/>
                </a:cubicBezTo>
                <a:cubicBezTo>
                  <a:pt x="339319" y="986855"/>
                  <a:pt x="304800" y="965200"/>
                  <a:pt x="304800" y="965200"/>
                </a:cubicBezTo>
                <a:cubicBezTo>
                  <a:pt x="260107" y="980097"/>
                  <a:pt x="274090" y="979378"/>
                  <a:pt x="203200" y="965200"/>
                </a:cubicBezTo>
                <a:cubicBezTo>
                  <a:pt x="185697" y="961699"/>
                  <a:pt x="152400" y="948266"/>
                  <a:pt x="152400" y="948266"/>
                </a:cubicBezTo>
                <a:cubicBezTo>
                  <a:pt x="87806" y="883672"/>
                  <a:pt x="162869" y="951161"/>
                  <a:pt x="101600" y="914400"/>
                </a:cubicBezTo>
                <a:cubicBezTo>
                  <a:pt x="43491" y="879534"/>
                  <a:pt x="131220" y="912983"/>
                  <a:pt x="59267" y="889000"/>
                </a:cubicBezTo>
                <a:cubicBezTo>
                  <a:pt x="56445" y="880533"/>
                  <a:pt x="55392" y="871253"/>
                  <a:pt x="50800" y="863600"/>
                </a:cubicBezTo>
                <a:cubicBezTo>
                  <a:pt x="15934" y="805489"/>
                  <a:pt x="49386" y="893220"/>
                  <a:pt x="25400" y="821266"/>
                </a:cubicBezTo>
                <a:cubicBezTo>
                  <a:pt x="35398" y="781278"/>
                  <a:pt x="28664" y="797808"/>
                  <a:pt x="42333" y="770466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99" name="Полилиния 198"/>
          <p:cNvSpPr/>
          <p:nvPr/>
        </p:nvSpPr>
        <p:spPr>
          <a:xfrm>
            <a:off x="7073049" y="871745"/>
            <a:ext cx="1329295" cy="1343181"/>
          </a:xfrm>
          <a:custGeom>
            <a:avLst/>
            <a:gdLst>
              <a:gd name="connsiteX0" fmla="*/ 8812 w 1321145"/>
              <a:gd name="connsiteY0" fmla="*/ 1117600 h 1701800"/>
              <a:gd name="connsiteX1" fmla="*/ 8812 w 1321145"/>
              <a:gd name="connsiteY1" fmla="*/ 1016000 h 1701800"/>
              <a:gd name="connsiteX2" fmla="*/ 17278 w 1321145"/>
              <a:gd name="connsiteY2" fmla="*/ 990600 h 1701800"/>
              <a:gd name="connsiteX3" fmla="*/ 34212 w 1321145"/>
              <a:gd name="connsiteY3" fmla="*/ 973667 h 1701800"/>
              <a:gd name="connsiteX4" fmla="*/ 93478 w 1321145"/>
              <a:gd name="connsiteY4" fmla="*/ 905934 h 1701800"/>
              <a:gd name="connsiteX5" fmla="*/ 118878 w 1321145"/>
              <a:gd name="connsiteY5" fmla="*/ 863600 h 1701800"/>
              <a:gd name="connsiteX6" fmla="*/ 127345 w 1321145"/>
              <a:gd name="connsiteY6" fmla="*/ 838200 h 1701800"/>
              <a:gd name="connsiteX7" fmla="*/ 144278 w 1321145"/>
              <a:gd name="connsiteY7" fmla="*/ 812800 h 1701800"/>
              <a:gd name="connsiteX8" fmla="*/ 152745 w 1321145"/>
              <a:gd name="connsiteY8" fmla="*/ 787400 h 1701800"/>
              <a:gd name="connsiteX9" fmla="*/ 186612 w 1321145"/>
              <a:gd name="connsiteY9" fmla="*/ 745067 h 1701800"/>
              <a:gd name="connsiteX10" fmla="*/ 212012 w 1321145"/>
              <a:gd name="connsiteY10" fmla="*/ 694267 h 1701800"/>
              <a:gd name="connsiteX11" fmla="*/ 228945 w 1321145"/>
              <a:gd name="connsiteY11" fmla="*/ 668867 h 1701800"/>
              <a:gd name="connsiteX12" fmla="*/ 212012 w 1321145"/>
              <a:gd name="connsiteY12" fmla="*/ 431800 h 1701800"/>
              <a:gd name="connsiteX13" fmla="*/ 169678 w 1321145"/>
              <a:gd name="connsiteY13" fmla="*/ 364067 h 1701800"/>
              <a:gd name="connsiteX14" fmla="*/ 144278 w 1321145"/>
              <a:gd name="connsiteY14" fmla="*/ 355600 h 1701800"/>
              <a:gd name="connsiteX15" fmla="*/ 127345 w 1321145"/>
              <a:gd name="connsiteY15" fmla="*/ 330200 h 1701800"/>
              <a:gd name="connsiteX16" fmla="*/ 101945 w 1321145"/>
              <a:gd name="connsiteY16" fmla="*/ 321734 h 1701800"/>
              <a:gd name="connsiteX17" fmla="*/ 93478 w 1321145"/>
              <a:gd name="connsiteY17" fmla="*/ 296334 h 1701800"/>
              <a:gd name="connsiteX18" fmla="*/ 76545 w 1321145"/>
              <a:gd name="connsiteY18" fmla="*/ 279400 h 1701800"/>
              <a:gd name="connsiteX19" fmla="*/ 110412 w 1321145"/>
              <a:gd name="connsiteY19" fmla="*/ 262467 h 1701800"/>
              <a:gd name="connsiteX20" fmla="*/ 237412 w 1321145"/>
              <a:gd name="connsiteY20" fmla="*/ 287867 h 1701800"/>
              <a:gd name="connsiteX21" fmla="*/ 288212 w 1321145"/>
              <a:gd name="connsiteY21" fmla="*/ 304800 h 1701800"/>
              <a:gd name="connsiteX22" fmla="*/ 313612 w 1321145"/>
              <a:gd name="connsiteY22" fmla="*/ 313267 h 1701800"/>
              <a:gd name="connsiteX23" fmla="*/ 415212 w 1321145"/>
              <a:gd name="connsiteY23" fmla="*/ 279400 h 1701800"/>
              <a:gd name="connsiteX24" fmla="*/ 440612 w 1321145"/>
              <a:gd name="connsiteY24" fmla="*/ 262467 h 1701800"/>
              <a:gd name="connsiteX25" fmla="*/ 457545 w 1321145"/>
              <a:gd name="connsiteY25" fmla="*/ 237067 h 1701800"/>
              <a:gd name="connsiteX26" fmla="*/ 508345 w 1321145"/>
              <a:gd name="connsiteY26" fmla="*/ 220134 h 1701800"/>
              <a:gd name="connsiteX27" fmla="*/ 516812 w 1321145"/>
              <a:gd name="connsiteY27" fmla="*/ 194734 h 1701800"/>
              <a:gd name="connsiteX28" fmla="*/ 533745 w 1321145"/>
              <a:gd name="connsiteY28" fmla="*/ 177800 h 1701800"/>
              <a:gd name="connsiteX29" fmla="*/ 584545 w 1321145"/>
              <a:gd name="connsiteY29" fmla="*/ 152400 h 1701800"/>
              <a:gd name="connsiteX30" fmla="*/ 652278 w 1321145"/>
              <a:gd name="connsiteY30" fmla="*/ 160867 h 1701800"/>
              <a:gd name="connsiteX31" fmla="*/ 660745 w 1321145"/>
              <a:gd name="connsiteY31" fmla="*/ 186267 h 1701800"/>
              <a:gd name="connsiteX32" fmla="*/ 635345 w 1321145"/>
              <a:gd name="connsiteY32" fmla="*/ 211667 h 1701800"/>
              <a:gd name="connsiteX33" fmla="*/ 576078 w 1321145"/>
              <a:gd name="connsiteY33" fmla="*/ 262467 h 1701800"/>
              <a:gd name="connsiteX34" fmla="*/ 542212 w 1321145"/>
              <a:gd name="connsiteY34" fmla="*/ 313267 h 1701800"/>
              <a:gd name="connsiteX35" fmla="*/ 584545 w 1321145"/>
              <a:gd name="connsiteY35" fmla="*/ 355600 h 1701800"/>
              <a:gd name="connsiteX36" fmla="*/ 593012 w 1321145"/>
              <a:gd name="connsiteY36" fmla="*/ 330200 h 1701800"/>
              <a:gd name="connsiteX37" fmla="*/ 609945 w 1321145"/>
              <a:gd name="connsiteY37" fmla="*/ 296334 h 1701800"/>
              <a:gd name="connsiteX38" fmla="*/ 618412 w 1321145"/>
              <a:gd name="connsiteY38" fmla="*/ 270934 h 1701800"/>
              <a:gd name="connsiteX39" fmla="*/ 635345 w 1321145"/>
              <a:gd name="connsiteY39" fmla="*/ 254000 h 1701800"/>
              <a:gd name="connsiteX40" fmla="*/ 686145 w 1321145"/>
              <a:gd name="connsiteY40" fmla="*/ 220134 h 1701800"/>
              <a:gd name="connsiteX41" fmla="*/ 694612 w 1321145"/>
              <a:gd name="connsiteY41" fmla="*/ 194734 h 1701800"/>
              <a:gd name="connsiteX42" fmla="*/ 745412 w 1321145"/>
              <a:gd name="connsiteY42" fmla="*/ 127000 h 1701800"/>
              <a:gd name="connsiteX43" fmla="*/ 762345 w 1321145"/>
              <a:gd name="connsiteY43" fmla="*/ 76200 h 1701800"/>
              <a:gd name="connsiteX44" fmla="*/ 779278 w 1321145"/>
              <a:gd name="connsiteY44" fmla="*/ 50800 h 1701800"/>
              <a:gd name="connsiteX45" fmla="*/ 787745 w 1321145"/>
              <a:gd name="connsiteY45" fmla="*/ 25400 h 1701800"/>
              <a:gd name="connsiteX46" fmla="*/ 838545 w 1321145"/>
              <a:gd name="connsiteY46" fmla="*/ 0 h 1701800"/>
              <a:gd name="connsiteX47" fmla="*/ 897812 w 1321145"/>
              <a:gd name="connsiteY47" fmla="*/ 50800 h 1701800"/>
              <a:gd name="connsiteX48" fmla="*/ 923212 w 1321145"/>
              <a:gd name="connsiteY48" fmla="*/ 101600 h 1701800"/>
              <a:gd name="connsiteX49" fmla="*/ 948612 w 1321145"/>
              <a:gd name="connsiteY49" fmla="*/ 152400 h 1701800"/>
              <a:gd name="connsiteX50" fmla="*/ 974012 w 1321145"/>
              <a:gd name="connsiteY50" fmla="*/ 228600 h 1701800"/>
              <a:gd name="connsiteX51" fmla="*/ 982478 w 1321145"/>
              <a:gd name="connsiteY51" fmla="*/ 254000 h 1701800"/>
              <a:gd name="connsiteX52" fmla="*/ 965545 w 1321145"/>
              <a:gd name="connsiteY52" fmla="*/ 321734 h 1701800"/>
              <a:gd name="connsiteX53" fmla="*/ 990945 w 1321145"/>
              <a:gd name="connsiteY53" fmla="*/ 508000 h 1701800"/>
              <a:gd name="connsiteX54" fmla="*/ 1007878 w 1321145"/>
              <a:gd name="connsiteY54" fmla="*/ 567267 h 1701800"/>
              <a:gd name="connsiteX55" fmla="*/ 1067145 w 1321145"/>
              <a:gd name="connsiteY55" fmla="*/ 609600 h 1701800"/>
              <a:gd name="connsiteX56" fmla="*/ 1101012 w 1321145"/>
              <a:gd name="connsiteY56" fmla="*/ 643467 h 1701800"/>
              <a:gd name="connsiteX57" fmla="*/ 1109478 w 1321145"/>
              <a:gd name="connsiteY57" fmla="*/ 668867 h 1701800"/>
              <a:gd name="connsiteX58" fmla="*/ 1126412 w 1321145"/>
              <a:gd name="connsiteY58" fmla="*/ 685800 h 1701800"/>
              <a:gd name="connsiteX59" fmla="*/ 1160278 w 1321145"/>
              <a:gd name="connsiteY59" fmla="*/ 728134 h 1701800"/>
              <a:gd name="connsiteX60" fmla="*/ 1168745 w 1321145"/>
              <a:gd name="connsiteY60" fmla="*/ 753534 h 1701800"/>
              <a:gd name="connsiteX61" fmla="*/ 1185678 w 1321145"/>
              <a:gd name="connsiteY61" fmla="*/ 778934 h 1701800"/>
              <a:gd name="connsiteX62" fmla="*/ 1202612 w 1321145"/>
              <a:gd name="connsiteY62" fmla="*/ 829734 h 1701800"/>
              <a:gd name="connsiteX63" fmla="*/ 1202612 w 1321145"/>
              <a:gd name="connsiteY63" fmla="*/ 1109134 h 1701800"/>
              <a:gd name="connsiteX64" fmla="*/ 1211078 w 1321145"/>
              <a:gd name="connsiteY64" fmla="*/ 1151467 h 1701800"/>
              <a:gd name="connsiteX65" fmla="*/ 1219545 w 1321145"/>
              <a:gd name="connsiteY65" fmla="*/ 1176867 h 1701800"/>
              <a:gd name="connsiteX66" fmla="*/ 1244945 w 1321145"/>
              <a:gd name="connsiteY66" fmla="*/ 1185334 h 1701800"/>
              <a:gd name="connsiteX67" fmla="*/ 1253412 w 1321145"/>
              <a:gd name="connsiteY67" fmla="*/ 1210734 h 1701800"/>
              <a:gd name="connsiteX68" fmla="*/ 1261878 w 1321145"/>
              <a:gd name="connsiteY68" fmla="*/ 1329267 h 1701800"/>
              <a:gd name="connsiteX69" fmla="*/ 1278812 w 1321145"/>
              <a:gd name="connsiteY69" fmla="*/ 1346200 h 1701800"/>
              <a:gd name="connsiteX70" fmla="*/ 1287278 w 1321145"/>
              <a:gd name="connsiteY70" fmla="*/ 1371600 h 1701800"/>
              <a:gd name="connsiteX71" fmla="*/ 1321145 w 1321145"/>
              <a:gd name="connsiteY71" fmla="*/ 1413934 h 1701800"/>
              <a:gd name="connsiteX72" fmla="*/ 1295745 w 1321145"/>
              <a:gd name="connsiteY72" fmla="*/ 1481667 h 1701800"/>
              <a:gd name="connsiteX73" fmla="*/ 1270345 w 1321145"/>
              <a:gd name="connsiteY73" fmla="*/ 1490134 h 1701800"/>
              <a:gd name="connsiteX74" fmla="*/ 1219545 w 1321145"/>
              <a:gd name="connsiteY74" fmla="*/ 1532467 h 1701800"/>
              <a:gd name="connsiteX75" fmla="*/ 1177212 w 1321145"/>
              <a:gd name="connsiteY75" fmla="*/ 1524000 h 1701800"/>
              <a:gd name="connsiteX76" fmla="*/ 1168745 w 1321145"/>
              <a:gd name="connsiteY76" fmla="*/ 1498600 h 1701800"/>
              <a:gd name="connsiteX77" fmla="*/ 1084078 w 1321145"/>
              <a:gd name="connsiteY77" fmla="*/ 1498600 h 1701800"/>
              <a:gd name="connsiteX78" fmla="*/ 1075612 w 1321145"/>
              <a:gd name="connsiteY78" fmla="*/ 1524000 h 1701800"/>
              <a:gd name="connsiteX79" fmla="*/ 1058678 w 1321145"/>
              <a:gd name="connsiteY79" fmla="*/ 1540934 h 1701800"/>
              <a:gd name="connsiteX80" fmla="*/ 1041745 w 1321145"/>
              <a:gd name="connsiteY80" fmla="*/ 1566334 h 1701800"/>
              <a:gd name="connsiteX81" fmla="*/ 1041745 w 1321145"/>
              <a:gd name="connsiteY81" fmla="*/ 1684867 h 1701800"/>
              <a:gd name="connsiteX82" fmla="*/ 1016345 w 1321145"/>
              <a:gd name="connsiteY82" fmla="*/ 1701800 h 1701800"/>
              <a:gd name="connsiteX83" fmla="*/ 957078 w 1321145"/>
              <a:gd name="connsiteY83" fmla="*/ 1693334 h 1701800"/>
              <a:gd name="connsiteX84" fmla="*/ 931678 w 1321145"/>
              <a:gd name="connsiteY84" fmla="*/ 1651000 h 1701800"/>
              <a:gd name="connsiteX85" fmla="*/ 906278 w 1321145"/>
              <a:gd name="connsiteY85" fmla="*/ 1625600 h 1701800"/>
              <a:gd name="connsiteX86" fmla="*/ 880878 w 1321145"/>
              <a:gd name="connsiteY86" fmla="*/ 1515534 h 1701800"/>
              <a:gd name="connsiteX87" fmla="*/ 847012 w 1321145"/>
              <a:gd name="connsiteY87" fmla="*/ 1473200 h 1701800"/>
              <a:gd name="connsiteX88" fmla="*/ 796212 w 1321145"/>
              <a:gd name="connsiteY88" fmla="*/ 1464734 h 1701800"/>
              <a:gd name="connsiteX89" fmla="*/ 762345 w 1321145"/>
              <a:gd name="connsiteY89" fmla="*/ 1456267 h 1701800"/>
              <a:gd name="connsiteX90" fmla="*/ 711545 w 1321145"/>
              <a:gd name="connsiteY90" fmla="*/ 1439334 h 1701800"/>
              <a:gd name="connsiteX91" fmla="*/ 694612 w 1321145"/>
              <a:gd name="connsiteY91" fmla="*/ 1422400 h 1701800"/>
              <a:gd name="connsiteX92" fmla="*/ 643812 w 1321145"/>
              <a:gd name="connsiteY92" fmla="*/ 1405467 h 1701800"/>
              <a:gd name="connsiteX93" fmla="*/ 593012 w 1321145"/>
              <a:gd name="connsiteY93" fmla="*/ 1380067 h 1701800"/>
              <a:gd name="connsiteX94" fmla="*/ 567612 w 1321145"/>
              <a:gd name="connsiteY94" fmla="*/ 1363134 h 1701800"/>
              <a:gd name="connsiteX95" fmla="*/ 525278 w 1321145"/>
              <a:gd name="connsiteY95" fmla="*/ 1303867 h 1701800"/>
              <a:gd name="connsiteX96" fmla="*/ 499878 w 1321145"/>
              <a:gd name="connsiteY96" fmla="*/ 1312334 h 1701800"/>
              <a:gd name="connsiteX97" fmla="*/ 491412 w 1321145"/>
              <a:gd name="connsiteY97" fmla="*/ 1337734 h 1701800"/>
              <a:gd name="connsiteX98" fmla="*/ 474478 w 1321145"/>
              <a:gd name="connsiteY98" fmla="*/ 1363134 h 1701800"/>
              <a:gd name="connsiteX99" fmla="*/ 415212 w 1321145"/>
              <a:gd name="connsiteY99" fmla="*/ 1354667 h 1701800"/>
              <a:gd name="connsiteX100" fmla="*/ 364412 w 1321145"/>
              <a:gd name="connsiteY100" fmla="*/ 1337734 h 1701800"/>
              <a:gd name="connsiteX101" fmla="*/ 339012 w 1321145"/>
              <a:gd name="connsiteY101" fmla="*/ 1295400 h 1701800"/>
              <a:gd name="connsiteX102" fmla="*/ 203545 w 1321145"/>
              <a:gd name="connsiteY102" fmla="*/ 1244600 h 1701800"/>
              <a:gd name="connsiteX103" fmla="*/ 144278 w 1321145"/>
              <a:gd name="connsiteY103" fmla="*/ 1227667 h 1701800"/>
              <a:gd name="connsiteX104" fmla="*/ 152745 w 1321145"/>
              <a:gd name="connsiteY104" fmla="*/ 1185334 h 1701800"/>
              <a:gd name="connsiteX105" fmla="*/ 169678 w 1321145"/>
              <a:gd name="connsiteY105" fmla="*/ 1134534 h 1701800"/>
              <a:gd name="connsiteX106" fmla="*/ 161212 w 1321145"/>
              <a:gd name="connsiteY106" fmla="*/ 1083734 h 1701800"/>
              <a:gd name="connsiteX107" fmla="*/ 135812 w 1321145"/>
              <a:gd name="connsiteY107" fmla="*/ 1092200 h 1701800"/>
              <a:gd name="connsiteX108" fmla="*/ 110412 w 1321145"/>
              <a:gd name="connsiteY108" fmla="*/ 1109134 h 1701800"/>
              <a:gd name="connsiteX109" fmla="*/ 59612 w 1321145"/>
              <a:gd name="connsiteY109" fmla="*/ 1126067 h 1701800"/>
              <a:gd name="connsiteX110" fmla="*/ 8812 w 1321145"/>
              <a:gd name="connsiteY110" fmla="*/ 1117600 h 170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1321145" h="1701800">
                <a:moveTo>
                  <a:pt x="8812" y="1117600"/>
                </a:moveTo>
                <a:cubicBezTo>
                  <a:pt x="-2055" y="1063270"/>
                  <a:pt x="-3790" y="1079013"/>
                  <a:pt x="8812" y="1016000"/>
                </a:cubicBezTo>
                <a:cubicBezTo>
                  <a:pt x="10562" y="1007249"/>
                  <a:pt x="12686" y="998253"/>
                  <a:pt x="17278" y="990600"/>
                </a:cubicBezTo>
                <a:cubicBezTo>
                  <a:pt x="21385" y="983755"/>
                  <a:pt x="29422" y="980053"/>
                  <a:pt x="34212" y="973667"/>
                </a:cubicBezTo>
                <a:cubicBezTo>
                  <a:pt x="83602" y="907814"/>
                  <a:pt x="46205" y="937449"/>
                  <a:pt x="93478" y="905934"/>
                </a:cubicBezTo>
                <a:cubicBezTo>
                  <a:pt x="117464" y="833980"/>
                  <a:pt x="84012" y="921711"/>
                  <a:pt x="118878" y="863600"/>
                </a:cubicBezTo>
                <a:cubicBezTo>
                  <a:pt x="123470" y="855947"/>
                  <a:pt x="123354" y="846182"/>
                  <a:pt x="127345" y="838200"/>
                </a:cubicBezTo>
                <a:cubicBezTo>
                  <a:pt x="131896" y="829099"/>
                  <a:pt x="139727" y="821901"/>
                  <a:pt x="144278" y="812800"/>
                </a:cubicBezTo>
                <a:cubicBezTo>
                  <a:pt x="148269" y="804818"/>
                  <a:pt x="148754" y="795382"/>
                  <a:pt x="152745" y="787400"/>
                </a:cubicBezTo>
                <a:cubicBezTo>
                  <a:pt x="170121" y="752649"/>
                  <a:pt x="165609" y="771320"/>
                  <a:pt x="186612" y="745067"/>
                </a:cubicBezTo>
                <a:cubicBezTo>
                  <a:pt x="218961" y="704632"/>
                  <a:pt x="191148" y="735994"/>
                  <a:pt x="212012" y="694267"/>
                </a:cubicBezTo>
                <a:cubicBezTo>
                  <a:pt x="216563" y="685166"/>
                  <a:pt x="223301" y="677334"/>
                  <a:pt x="228945" y="668867"/>
                </a:cubicBezTo>
                <a:cubicBezTo>
                  <a:pt x="205485" y="551570"/>
                  <a:pt x="231265" y="691717"/>
                  <a:pt x="212012" y="431800"/>
                </a:cubicBezTo>
                <a:cubicBezTo>
                  <a:pt x="210129" y="406385"/>
                  <a:pt x="197426" y="373317"/>
                  <a:pt x="169678" y="364067"/>
                </a:cubicBezTo>
                <a:lnTo>
                  <a:pt x="144278" y="355600"/>
                </a:lnTo>
                <a:cubicBezTo>
                  <a:pt x="138634" y="347133"/>
                  <a:pt x="135291" y="336557"/>
                  <a:pt x="127345" y="330200"/>
                </a:cubicBezTo>
                <a:cubicBezTo>
                  <a:pt x="120376" y="324625"/>
                  <a:pt x="108256" y="328045"/>
                  <a:pt x="101945" y="321734"/>
                </a:cubicBezTo>
                <a:cubicBezTo>
                  <a:pt x="95634" y="315423"/>
                  <a:pt x="98070" y="303987"/>
                  <a:pt x="93478" y="296334"/>
                </a:cubicBezTo>
                <a:cubicBezTo>
                  <a:pt x="89371" y="289489"/>
                  <a:pt x="82189" y="285045"/>
                  <a:pt x="76545" y="279400"/>
                </a:cubicBezTo>
                <a:cubicBezTo>
                  <a:pt x="87834" y="273756"/>
                  <a:pt x="97828" y="263435"/>
                  <a:pt x="110412" y="262467"/>
                </a:cubicBezTo>
                <a:cubicBezTo>
                  <a:pt x="161294" y="258553"/>
                  <a:pt x="192440" y="272876"/>
                  <a:pt x="237412" y="287867"/>
                </a:cubicBezTo>
                <a:lnTo>
                  <a:pt x="288212" y="304800"/>
                </a:lnTo>
                <a:lnTo>
                  <a:pt x="313612" y="313267"/>
                </a:lnTo>
                <a:cubicBezTo>
                  <a:pt x="450916" y="285807"/>
                  <a:pt x="365498" y="319171"/>
                  <a:pt x="415212" y="279400"/>
                </a:cubicBezTo>
                <a:cubicBezTo>
                  <a:pt x="423158" y="273043"/>
                  <a:pt x="432145" y="268111"/>
                  <a:pt x="440612" y="262467"/>
                </a:cubicBezTo>
                <a:cubicBezTo>
                  <a:pt x="446256" y="254000"/>
                  <a:pt x="448916" y="242460"/>
                  <a:pt x="457545" y="237067"/>
                </a:cubicBezTo>
                <a:cubicBezTo>
                  <a:pt x="472681" y="227607"/>
                  <a:pt x="508345" y="220134"/>
                  <a:pt x="508345" y="220134"/>
                </a:cubicBezTo>
                <a:cubicBezTo>
                  <a:pt x="511167" y="211667"/>
                  <a:pt x="512220" y="202387"/>
                  <a:pt x="516812" y="194734"/>
                </a:cubicBezTo>
                <a:cubicBezTo>
                  <a:pt x="520919" y="187889"/>
                  <a:pt x="527512" y="182787"/>
                  <a:pt x="533745" y="177800"/>
                </a:cubicBezTo>
                <a:cubicBezTo>
                  <a:pt x="557190" y="159044"/>
                  <a:pt x="557719" y="161342"/>
                  <a:pt x="584545" y="152400"/>
                </a:cubicBezTo>
                <a:cubicBezTo>
                  <a:pt x="607123" y="155222"/>
                  <a:pt x="631486" y="151626"/>
                  <a:pt x="652278" y="160867"/>
                </a:cubicBezTo>
                <a:cubicBezTo>
                  <a:pt x="660433" y="164492"/>
                  <a:pt x="663567" y="177800"/>
                  <a:pt x="660745" y="186267"/>
                </a:cubicBezTo>
                <a:cubicBezTo>
                  <a:pt x="656959" y="197626"/>
                  <a:pt x="644543" y="204002"/>
                  <a:pt x="635345" y="211667"/>
                </a:cubicBezTo>
                <a:cubicBezTo>
                  <a:pt x="606619" y="235605"/>
                  <a:pt x="601516" y="224309"/>
                  <a:pt x="576078" y="262467"/>
                </a:cubicBezTo>
                <a:lnTo>
                  <a:pt x="542212" y="313267"/>
                </a:lnTo>
                <a:cubicBezTo>
                  <a:pt x="546563" y="339375"/>
                  <a:pt x="538110" y="392748"/>
                  <a:pt x="584545" y="355600"/>
                </a:cubicBezTo>
                <a:cubicBezTo>
                  <a:pt x="591514" y="350025"/>
                  <a:pt x="589496" y="338403"/>
                  <a:pt x="593012" y="330200"/>
                </a:cubicBezTo>
                <a:cubicBezTo>
                  <a:pt x="597984" y="318599"/>
                  <a:pt x="604973" y="307935"/>
                  <a:pt x="609945" y="296334"/>
                </a:cubicBezTo>
                <a:cubicBezTo>
                  <a:pt x="613461" y="288131"/>
                  <a:pt x="613820" y="278587"/>
                  <a:pt x="618412" y="270934"/>
                </a:cubicBezTo>
                <a:cubicBezTo>
                  <a:pt x="622519" y="264089"/>
                  <a:pt x="628959" y="258790"/>
                  <a:pt x="635345" y="254000"/>
                </a:cubicBezTo>
                <a:cubicBezTo>
                  <a:pt x="651626" y="241789"/>
                  <a:pt x="686145" y="220134"/>
                  <a:pt x="686145" y="220134"/>
                </a:cubicBezTo>
                <a:cubicBezTo>
                  <a:pt x="688967" y="211667"/>
                  <a:pt x="690278" y="202536"/>
                  <a:pt x="694612" y="194734"/>
                </a:cubicBezTo>
                <a:cubicBezTo>
                  <a:pt x="718547" y="151651"/>
                  <a:pt x="719720" y="152692"/>
                  <a:pt x="745412" y="127000"/>
                </a:cubicBezTo>
                <a:cubicBezTo>
                  <a:pt x="751056" y="110067"/>
                  <a:pt x="752444" y="91052"/>
                  <a:pt x="762345" y="76200"/>
                </a:cubicBezTo>
                <a:cubicBezTo>
                  <a:pt x="767989" y="67733"/>
                  <a:pt x="774727" y="59901"/>
                  <a:pt x="779278" y="50800"/>
                </a:cubicBezTo>
                <a:cubicBezTo>
                  <a:pt x="783269" y="42818"/>
                  <a:pt x="782170" y="32369"/>
                  <a:pt x="787745" y="25400"/>
                </a:cubicBezTo>
                <a:cubicBezTo>
                  <a:pt x="799681" y="10480"/>
                  <a:pt x="821813" y="5577"/>
                  <a:pt x="838545" y="0"/>
                </a:cubicBezTo>
                <a:cubicBezTo>
                  <a:pt x="879607" y="41062"/>
                  <a:pt x="859128" y="25011"/>
                  <a:pt x="897812" y="50800"/>
                </a:cubicBezTo>
                <a:cubicBezTo>
                  <a:pt x="919091" y="114643"/>
                  <a:pt x="890386" y="35949"/>
                  <a:pt x="923212" y="101600"/>
                </a:cubicBezTo>
                <a:cubicBezTo>
                  <a:pt x="958266" y="171707"/>
                  <a:pt x="900081" y="79606"/>
                  <a:pt x="948612" y="152400"/>
                </a:cubicBezTo>
                <a:lnTo>
                  <a:pt x="974012" y="228600"/>
                </a:lnTo>
                <a:lnTo>
                  <a:pt x="982478" y="254000"/>
                </a:lnTo>
                <a:cubicBezTo>
                  <a:pt x="975798" y="274042"/>
                  <a:pt x="965545" y="301303"/>
                  <a:pt x="965545" y="321734"/>
                </a:cubicBezTo>
                <a:cubicBezTo>
                  <a:pt x="965545" y="515865"/>
                  <a:pt x="963485" y="398162"/>
                  <a:pt x="990945" y="508000"/>
                </a:cubicBezTo>
                <a:cubicBezTo>
                  <a:pt x="991829" y="511538"/>
                  <a:pt x="1003208" y="560729"/>
                  <a:pt x="1007878" y="567267"/>
                </a:cubicBezTo>
                <a:cubicBezTo>
                  <a:pt x="1032989" y="602423"/>
                  <a:pt x="1035021" y="598893"/>
                  <a:pt x="1067145" y="609600"/>
                </a:cubicBezTo>
                <a:cubicBezTo>
                  <a:pt x="1078434" y="620889"/>
                  <a:pt x="1095964" y="628321"/>
                  <a:pt x="1101012" y="643467"/>
                </a:cubicBezTo>
                <a:cubicBezTo>
                  <a:pt x="1103834" y="651934"/>
                  <a:pt x="1104886" y="661214"/>
                  <a:pt x="1109478" y="668867"/>
                </a:cubicBezTo>
                <a:cubicBezTo>
                  <a:pt x="1113585" y="675712"/>
                  <a:pt x="1121425" y="679567"/>
                  <a:pt x="1126412" y="685800"/>
                </a:cubicBezTo>
                <a:cubicBezTo>
                  <a:pt x="1169145" y="739215"/>
                  <a:pt x="1119384" y="687238"/>
                  <a:pt x="1160278" y="728134"/>
                </a:cubicBezTo>
                <a:cubicBezTo>
                  <a:pt x="1163100" y="736601"/>
                  <a:pt x="1164754" y="745552"/>
                  <a:pt x="1168745" y="753534"/>
                </a:cubicBezTo>
                <a:cubicBezTo>
                  <a:pt x="1173296" y="762635"/>
                  <a:pt x="1181545" y="769635"/>
                  <a:pt x="1185678" y="778934"/>
                </a:cubicBezTo>
                <a:cubicBezTo>
                  <a:pt x="1192927" y="795245"/>
                  <a:pt x="1202612" y="829734"/>
                  <a:pt x="1202612" y="829734"/>
                </a:cubicBezTo>
                <a:cubicBezTo>
                  <a:pt x="1191783" y="970499"/>
                  <a:pt x="1189277" y="942442"/>
                  <a:pt x="1202612" y="1109134"/>
                </a:cubicBezTo>
                <a:cubicBezTo>
                  <a:pt x="1203760" y="1123479"/>
                  <a:pt x="1207588" y="1137506"/>
                  <a:pt x="1211078" y="1151467"/>
                </a:cubicBezTo>
                <a:cubicBezTo>
                  <a:pt x="1213243" y="1160125"/>
                  <a:pt x="1213234" y="1170556"/>
                  <a:pt x="1219545" y="1176867"/>
                </a:cubicBezTo>
                <a:cubicBezTo>
                  <a:pt x="1225856" y="1183178"/>
                  <a:pt x="1236478" y="1182512"/>
                  <a:pt x="1244945" y="1185334"/>
                </a:cubicBezTo>
                <a:cubicBezTo>
                  <a:pt x="1247767" y="1193801"/>
                  <a:pt x="1252369" y="1201870"/>
                  <a:pt x="1253412" y="1210734"/>
                </a:cubicBezTo>
                <a:cubicBezTo>
                  <a:pt x="1258040" y="1250074"/>
                  <a:pt x="1254578" y="1290334"/>
                  <a:pt x="1261878" y="1329267"/>
                </a:cubicBezTo>
                <a:cubicBezTo>
                  <a:pt x="1263349" y="1337113"/>
                  <a:pt x="1273167" y="1340556"/>
                  <a:pt x="1278812" y="1346200"/>
                </a:cubicBezTo>
                <a:cubicBezTo>
                  <a:pt x="1281634" y="1354667"/>
                  <a:pt x="1283287" y="1363618"/>
                  <a:pt x="1287278" y="1371600"/>
                </a:cubicBezTo>
                <a:cubicBezTo>
                  <a:pt x="1297957" y="1392958"/>
                  <a:pt x="1305397" y="1398185"/>
                  <a:pt x="1321145" y="1413934"/>
                </a:cubicBezTo>
                <a:cubicBezTo>
                  <a:pt x="1316555" y="1436881"/>
                  <a:pt x="1316507" y="1465057"/>
                  <a:pt x="1295745" y="1481667"/>
                </a:cubicBezTo>
                <a:cubicBezTo>
                  <a:pt x="1288776" y="1487242"/>
                  <a:pt x="1278812" y="1487312"/>
                  <a:pt x="1270345" y="1490134"/>
                </a:cubicBezTo>
                <a:cubicBezTo>
                  <a:pt x="1263509" y="1496970"/>
                  <a:pt x="1233017" y="1530783"/>
                  <a:pt x="1219545" y="1532467"/>
                </a:cubicBezTo>
                <a:cubicBezTo>
                  <a:pt x="1205266" y="1534252"/>
                  <a:pt x="1191323" y="1526822"/>
                  <a:pt x="1177212" y="1524000"/>
                </a:cubicBezTo>
                <a:cubicBezTo>
                  <a:pt x="1174390" y="1515533"/>
                  <a:pt x="1175056" y="1504911"/>
                  <a:pt x="1168745" y="1498600"/>
                </a:cubicBezTo>
                <a:cubicBezTo>
                  <a:pt x="1150274" y="1480130"/>
                  <a:pt x="1094352" y="1497132"/>
                  <a:pt x="1084078" y="1498600"/>
                </a:cubicBezTo>
                <a:cubicBezTo>
                  <a:pt x="1081256" y="1507067"/>
                  <a:pt x="1080204" y="1516347"/>
                  <a:pt x="1075612" y="1524000"/>
                </a:cubicBezTo>
                <a:cubicBezTo>
                  <a:pt x="1071505" y="1530845"/>
                  <a:pt x="1063665" y="1534700"/>
                  <a:pt x="1058678" y="1540934"/>
                </a:cubicBezTo>
                <a:cubicBezTo>
                  <a:pt x="1052321" y="1548880"/>
                  <a:pt x="1047389" y="1557867"/>
                  <a:pt x="1041745" y="1566334"/>
                </a:cubicBezTo>
                <a:cubicBezTo>
                  <a:pt x="1045869" y="1599327"/>
                  <a:pt x="1058836" y="1650686"/>
                  <a:pt x="1041745" y="1684867"/>
                </a:cubicBezTo>
                <a:cubicBezTo>
                  <a:pt x="1037194" y="1693968"/>
                  <a:pt x="1024812" y="1696156"/>
                  <a:pt x="1016345" y="1701800"/>
                </a:cubicBezTo>
                <a:cubicBezTo>
                  <a:pt x="996589" y="1698978"/>
                  <a:pt x="976010" y="1699645"/>
                  <a:pt x="957078" y="1693334"/>
                </a:cubicBezTo>
                <a:cubicBezTo>
                  <a:pt x="934479" y="1685801"/>
                  <a:pt x="941949" y="1666407"/>
                  <a:pt x="931678" y="1651000"/>
                </a:cubicBezTo>
                <a:cubicBezTo>
                  <a:pt x="925036" y="1641037"/>
                  <a:pt x="914745" y="1634067"/>
                  <a:pt x="906278" y="1625600"/>
                </a:cubicBezTo>
                <a:cubicBezTo>
                  <a:pt x="895287" y="1548659"/>
                  <a:pt x="904124" y="1585271"/>
                  <a:pt x="880878" y="1515534"/>
                </a:cubicBezTo>
                <a:cubicBezTo>
                  <a:pt x="872792" y="1491277"/>
                  <a:pt x="875735" y="1482774"/>
                  <a:pt x="847012" y="1473200"/>
                </a:cubicBezTo>
                <a:cubicBezTo>
                  <a:pt x="830726" y="1467771"/>
                  <a:pt x="813046" y="1468101"/>
                  <a:pt x="796212" y="1464734"/>
                </a:cubicBezTo>
                <a:cubicBezTo>
                  <a:pt x="784802" y="1462452"/>
                  <a:pt x="773491" y="1459611"/>
                  <a:pt x="762345" y="1456267"/>
                </a:cubicBezTo>
                <a:cubicBezTo>
                  <a:pt x="745248" y="1451138"/>
                  <a:pt x="711545" y="1439334"/>
                  <a:pt x="711545" y="1439334"/>
                </a:cubicBezTo>
                <a:cubicBezTo>
                  <a:pt x="705901" y="1433689"/>
                  <a:pt x="701752" y="1425970"/>
                  <a:pt x="694612" y="1422400"/>
                </a:cubicBezTo>
                <a:cubicBezTo>
                  <a:pt x="678647" y="1414417"/>
                  <a:pt x="658664" y="1415368"/>
                  <a:pt x="643812" y="1405467"/>
                </a:cubicBezTo>
                <a:cubicBezTo>
                  <a:pt x="571020" y="1356940"/>
                  <a:pt x="663119" y="1415120"/>
                  <a:pt x="593012" y="1380067"/>
                </a:cubicBezTo>
                <a:cubicBezTo>
                  <a:pt x="583911" y="1375516"/>
                  <a:pt x="576079" y="1368778"/>
                  <a:pt x="567612" y="1363134"/>
                </a:cubicBezTo>
                <a:cubicBezTo>
                  <a:pt x="547856" y="1303867"/>
                  <a:pt x="567611" y="1317979"/>
                  <a:pt x="525278" y="1303867"/>
                </a:cubicBezTo>
                <a:cubicBezTo>
                  <a:pt x="516811" y="1306689"/>
                  <a:pt x="506189" y="1306023"/>
                  <a:pt x="499878" y="1312334"/>
                </a:cubicBezTo>
                <a:cubicBezTo>
                  <a:pt x="493567" y="1318645"/>
                  <a:pt x="495403" y="1329752"/>
                  <a:pt x="491412" y="1337734"/>
                </a:cubicBezTo>
                <a:cubicBezTo>
                  <a:pt x="486861" y="1346836"/>
                  <a:pt x="480123" y="1354667"/>
                  <a:pt x="474478" y="1363134"/>
                </a:cubicBezTo>
                <a:cubicBezTo>
                  <a:pt x="454723" y="1360312"/>
                  <a:pt x="434657" y="1359154"/>
                  <a:pt x="415212" y="1354667"/>
                </a:cubicBezTo>
                <a:cubicBezTo>
                  <a:pt x="397820" y="1350653"/>
                  <a:pt x="364412" y="1337734"/>
                  <a:pt x="364412" y="1337734"/>
                </a:cubicBezTo>
                <a:cubicBezTo>
                  <a:pt x="292007" y="1265329"/>
                  <a:pt x="404962" y="1383333"/>
                  <a:pt x="339012" y="1295400"/>
                </a:cubicBezTo>
                <a:cubicBezTo>
                  <a:pt x="291908" y="1232595"/>
                  <a:pt x="289572" y="1252421"/>
                  <a:pt x="203545" y="1244600"/>
                </a:cubicBezTo>
                <a:cubicBezTo>
                  <a:pt x="170671" y="1250079"/>
                  <a:pt x="144278" y="1271669"/>
                  <a:pt x="144278" y="1227667"/>
                </a:cubicBezTo>
                <a:cubicBezTo>
                  <a:pt x="144278" y="1213277"/>
                  <a:pt x="148959" y="1199217"/>
                  <a:pt x="152745" y="1185334"/>
                </a:cubicBezTo>
                <a:cubicBezTo>
                  <a:pt x="157441" y="1168114"/>
                  <a:pt x="169678" y="1134534"/>
                  <a:pt x="169678" y="1134534"/>
                </a:cubicBezTo>
                <a:cubicBezTo>
                  <a:pt x="166856" y="1117601"/>
                  <a:pt x="171936" y="1097139"/>
                  <a:pt x="161212" y="1083734"/>
                </a:cubicBezTo>
                <a:cubicBezTo>
                  <a:pt x="155637" y="1076765"/>
                  <a:pt x="143794" y="1088209"/>
                  <a:pt x="135812" y="1092200"/>
                </a:cubicBezTo>
                <a:cubicBezTo>
                  <a:pt x="126710" y="1096751"/>
                  <a:pt x="119711" y="1105001"/>
                  <a:pt x="110412" y="1109134"/>
                </a:cubicBezTo>
                <a:cubicBezTo>
                  <a:pt x="94101" y="1116383"/>
                  <a:pt x="76545" y="1120423"/>
                  <a:pt x="59612" y="1126067"/>
                </a:cubicBezTo>
                <a:lnTo>
                  <a:pt x="8812" y="11176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0" name="Полилиния 199"/>
          <p:cNvSpPr/>
          <p:nvPr/>
        </p:nvSpPr>
        <p:spPr>
          <a:xfrm>
            <a:off x="6835187" y="1740253"/>
            <a:ext cx="1635545" cy="1022638"/>
          </a:xfrm>
          <a:custGeom>
            <a:avLst/>
            <a:gdLst>
              <a:gd name="connsiteX0" fmla="*/ 33548 w 1625517"/>
              <a:gd name="connsiteY0" fmla="*/ 609874 h 1295674"/>
              <a:gd name="connsiteX1" fmla="*/ 33548 w 1625517"/>
              <a:gd name="connsiteY1" fmla="*/ 499807 h 1295674"/>
              <a:gd name="connsiteX2" fmla="*/ 50481 w 1625517"/>
              <a:gd name="connsiteY2" fmla="*/ 474407 h 1295674"/>
              <a:gd name="connsiteX3" fmla="*/ 84348 w 1625517"/>
              <a:gd name="connsiteY3" fmla="*/ 432074 h 1295674"/>
              <a:gd name="connsiteX4" fmla="*/ 101281 w 1625517"/>
              <a:gd name="connsiteY4" fmla="*/ 406674 h 1295674"/>
              <a:gd name="connsiteX5" fmla="*/ 118215 w 1625517"/>
              <a:gd name="connsiteY5" fmla="*/ 389741 h 1295674"/>
              <a:gd name="connsiteX6" fmla="*/ 126681 w 1625517"/>
              <a:gd name="connsiteY6" fmla="*/ 364341 h 1295674"/>
              <a:gd name="connsiteX7" fmla="*/ 143615 w 1625517"/>
              <a:gd name="connsiteY7" fmla="*/ 347407 h 1295674"/>
              <a:gd name="connsiteX8" fmla="*/ 160548 w 1625517"/>
              <a:gd name="connsiteY8" fmla="*/ 322007 h 1295674"/>
              <a:gd name="connsiteX9" fmla="*/ 169015 w 1625517"/>
              <a:gd name="connsiteY9" fmla="*/ 296607 h 1295674"/>
              <a:gd name="connsiteX10" fmla="*/ 194415 w 1625517"/>
              <a:gd name="connsiteY10" fmla="*/ 279674 h 1295674"/>
              <a:gd name="connsiteX11" fmla="*/ 219815 w 1625517"/>
              <a:gd name="connsiteY11" fmla="*/ 237341 h 1295674"/>
              <a:gd name="connsiteX12" fmla="*/ 228281 w 1625517"/>
              <a:gd name="connsiteY12" fmla="*/ 211941 h 1295674"/>
              <a:gd name="connsiteX13" fmla="*/ 219815 w 1625517"/>
              <a:gd name="connsiteY13" fmla="*/ 144207 h 1295674"/>
              <a:gd name="connsiteX14" fmla="*/ 228281 w 1625517"/>
              <a:gd name="connsiteY14" fmla="*/ 76474 h 1295674"/>
              <a:gd name="connsiteX15" fmla="*/ 236748 w 1625517"/>
              <a:gd name="connsiteY15" fmla="*/ 51074 h 1295674"/>
              <a:gd name="connsiteX16" fmla="*/ 397615 w 1625517"/>
              <a:gd name="connsiteY16" fmla="*/ 25674 h 1295674"/>
              <a:gd name="connsiteX17" fmla="*/ 423015 w 1625517"/>
              <a:gd name="connsiteY17" fmla="*/ 17207 h 1295674"/>
              <a:gd name="connsiteX18" fmla="*/ 448415 w 1625517"/>
              <a:gd name="connsiteY18" fmla="*/ 274 h 1295674"/>
              <a:gd name="connsiteX19" fmla="*/ 456881 w 1625517"/>
              <a:gd name="connsiteY19" fmla="*/ 25674 h 1295674"/>
              <a:gd name="connsiteX20" fmla="*/ 431481 w 1625517"/>
              <a:gd name="connsiteY20" fmla="*/ 68007 h 1295674"/>
              <a:gd name="connsiteX21" fmla="*/ 380681 w 1625517"/>
              <a:gd name="connsiteY21" fmla="*/ 84941 h 1295674"/>
              <a:gd name="connsiteX22" fmla="*/ 372215 w 1625517"/>
              <a:gd name="connsiteY22" fmla="*/ 110341 h 1295674"/>
              <a:gd name="connsiteX23" fmla="*/ 439948 w 1625517"/>
              <a:gd name="connsiteY23" fmla="*/ 152674 h 1295674"/>
              <a:gd name="connsiteX24" fmla="*/ 533081 w 1625517"/>
              <a:gd name="connsiteY24" fmla="*/ 178074 h 1295674"/>
              <a:gd name="connsiteX25" fmla="*/ 634681 w 1625517"/>
              <a:gd name="connsiteY25" fmla="*/ 186541 h 1295674"/>
              <a:gd name="connsiteX26" fmla="*/ 727815 w 1625517"/>
              <a:gd name="connsiteY26" fmla="*/ 203474 h 1295674"/>
              <a:gd name="connsiteX27" fmla="*/ 753215 w 1625517"/>
              <a:gd name="connsiteY27" fmla="*/ 211941 h 1295674"/>
              <a:gd name="connsiteX28" fmla="*/ 804015 w 1625517"/>
              <a:gd name="connsiteY28" fmla="*/ 245807 h 1295674"/>
              <a:gd name="connsiteX29" fmla="*/ 854815 w 1625517"/>
              <a:gd name="connsiteY29" fmla="*/ 271207 h 1295674"/>
              <a:gd name="connsiteX30" fmla="*/ 897148 w 1625517"/>
              <a:gd name="connsiteY30" fmla="*/ 305074 h 1295674"/>
              <a:gd name="connsiteX31" fmla="*/ 973348 w 1625517"/>
              <a:gd name="connsiteY31" fmla="*/ 347407 h 1295674"/>
              <a:gd name="connsiteX32" fmla="*/ 1032615 w 1625517"/>
              <a:gd name="connsiteY32" fmla="*/ 398207 h 1295674"/>
              <a:gd name="connsiteX33" fmla="*/ 1083415 w 1625517"/>
              <a:gd name="connsiteY33" fmla="*/ 415141 h 1295674"/>
              <a:gd name="connsiteX34" fmla="*/ 1134215 w 1625517"/>
              <a:gd name="connsiteY34" fmla="*/ 449007 h 1295674"/>
              <a:gd name="connsiteX35" fmla="*/ 1176548 w 1625517"/>
              <a:gd name="connsiteY35" fmla="*/ 474407 h 1295674"/>
              <a:gd name="connsiteX36" fmla="*/ 1193481 w 1625517"/>
              <a:gd name="connsiteY36" fmla="*/ 491341 h 1295674"/>
              <a:gd name="connsiteX37" fmla="*/ 1218881 w 1625517"/>
              <a:gd name="connsiteY37" fmla="*/ 508274 h 1295674"/>
              <a:gd name="connsiteX38" fmla="*/ 1227348 w 1625517"/>
              <a:gd name="connsiteY38" fmla="*/ 533674 h 1295674"/>
              <a:gd name="connsiteX39" fmla="*/ 1286615 w 1625517"/>
              <a:gd name="connsiteY39" fmla="*/ 592941 h 1295674"/>
              <a:gd name="connsiteX40" fmla="*/ 1303548 w 1625517"/>
              <a:gd name="connsiteY40" fmla="*/ 576007 h 1295674"/>
              <a:gd name="connsiteX41" fmla="*/ 1312015 w 1625517"/>
              <a:gd name="connsiteY41" fmla="*/ 533674 h 1295674"/>
              <a:gd name="connsiteX42" fmla="*/ 1320481 w 1625517"/>
              <a:gd name="connsiteY42" fmla="*/ 499807 h 1295674"/>
              <a:gd name="connsiteX43" fmla="*/ 1328948 w 1625517"/>
              <a:gd name="connsiteY43" fmla="*/ 474407 h 1295674"/>
              <a:gd name="connsiteX44" fmla="*/ 1354348 w 1625517"/>
              <a:gd name="connsiteY44" fmla="*/ 457474 h 1295674"/>
              <a:gd name="connsiteX45" fmla="*/ 1405148 w 1625517"/>
              <a:gd name="connsiteY45" fmla="*/ 440541 h 1295674"/>
              <a:gd name="connsiteX46" fmla="*/ 1422081 w 1625517"/>
              <a:gd name="connsiteY46" fmla="*/ 423607 h 1295674"/>
              <a:gd name="connsiteX47" fmla="*/ 1498281 w 1625517"/>
              <a:gd name="connsiteY47" fmla="*/ 432074 h 1295674"/>
              <a:gd name="connsiteX48" fmla="*/ 1549081 w 1625517"/>
              <a:gd name="connsiteY48" fmla="*/ 491341 h 1295674"/>
              <a:gd name="connsiteX49" fmla="*/ 1566015 w 1625517"/>
              <a:gd name="connsiteY49" fmla="*/ 508274 h 1295674"/>
              <a:gd name="connsiteX50" fmla="*/ 1574481 w 1625517"/>
              <a:gd name="connsiteY50" fmla="*/ 533674 h 1295674"/>
              <a:gd name="connsiteX51" fmla="*/ 1608348 w 1625517"/>
              <a:gd name="connsiteY51" fmla="*/ 567541 h 1295674"/>
              <a:gd name="connsiteX52" fmla="*/ 1616815 w 1625517"/>
              <a:gd name="connsiteY52" fmla="*/ 626807 h 1295674"/>
              <a:gd name="connsiteX53" fmla="*/ 1625281 w 1625517"/>
              <a:gd name="connsiteY53" fmla="*/ 652207 h 1295674"/>
              <a:gd name="connsiteX54" fmla="*/ 1582948 w 1625517"/>
              <a:gd name="connsiteY54" fmla="*/ 677607 h 1295674"/>
              <a:gd name="connsiteX55" fmla="*/ 1540615 w 1625517"/>
              <a:gd name="connsiteY55" fmla="*/ 703007 h 1295674"/>
              <a:gd name="connsiteX56" fmla="*/ 1498281 w 1625517"/>
              <a:gd name="connsiteY56" fmla="*/ 728407 h 1295674"/>
              <a:gd name="connsiteX57" fmla="*/ 1472881 w 1625517"/>
              <a:gd name="connsiteY57" fmla="*/ 804607 h 1295674"/>
              <a:gd name="connsiteX58" fmla="*/ 1455948 w 1625517"/>
              <a:gd name="connsiteY58" fmla="*/ 821541 h 1295674"/>
              <a:gd name="connsiteX59" fmla="*/ 1439015 w 1625517"/>
              <a:gd name="connsiteY59" fmla="*/ 846941 h 1295674"/>
              <a:gd name="connsiteX60" fmla="*/ 1447481 w 1625517"/>
              <a:gd name="connsiteY60" fmla="*/ 872341 h 1295674"/>
              <a:gd name="connsiteX61" fmla="*/ 1464415 w 1625517"/>
              <a:gd name="connsiteY61" fmla="*/ 889274 h 1295674"/>
              <a:gd name="connsiteX62" fmla="*/ 1481348 w 1625517"/>
              <a:gd name="connsiteY62" fmla="*/ 914674 h 1295674"/>
              <a:gd name="connsiteX63" fmla="*/ 1472881 w 1625517"/>
              <a:gd name="connsiteY63" fmla="*/ 965474 h 1295674"/>
              <a:gd name="connsiteX64" fmla="*/ 1447481 w 1625517"/>
              <a:gd name="connsiteY64" fmla="*/ 990874 h 1295674"/>
              <a:gd name="connsiteX65" fmla="*/ 1422081 w 1625517"/>
              <a:gd name="connsiteY65" fmla="*/ 1041674 h 1295674"/>
              <a:gd name="connsiteX66" fmla="*/ 1405148 w 1625517"/>
              <a:gd name="connsiteY66" fmla="*/ 1067074 h 1295674"/>
              <a:gd name="connsiteX67" fmla="*/ 1362815 w 1625517"/>
              <a:gd name="connsiteY67" fmla="*/ 1058607 h 1295674"/>
              <a:gd name="connsiteX68" fmla="*/ 1345881 w 1625517"/>
              <a:gd name="connsiteY68" fmla="*/ 1041674 h 1295674"/>
              <a:gd name="connsiteX69" fmla="*/ 1320481 w 1625517"/>
              <a:gd name="connsiteY69" fmla="*/ 1033207 h 1295674"/>
              <a:gd name="connsiteX70" fmla="*/ 1295081 w 1625517"/>
              <a:gd name="connsiteY70" fmla="*/ 1007807 h 1295674"/>
              <a:gd name="connsiteX71" fmla="*/ 1269681 w 1625517"/>
              <a:gd name="connsiteY71" fmla="*/ 999341 h 1295674"/>
              <a:gd name="connsiteX72" fmla="*/ 1252748 w 1625517"/>
              <a:gd name="connsiteY72" fmla="*/ 1050141 h 1295674"/>
              <a:gd name="connsiteX73" fmla="*/ 1244281 w 1625517"/>
              <a:gd name="connsiteY73" fmla="*/ 1134807 h 1295674"/>
              <a:gd name="connsiteX74" fmla="*/ 1218881 w 1625517"/>
              <a:gd name="connsiteY74" fmla="*/ 1126341 h 1295674"/>
              <a:gd name="connsiteX75" fmla="*/ 1193481 w 1625517"/>
              <a:gd name="connsiteY75" fmla="*/ 1041674 h 1295674"/>
              <a:gd name="connsiteX76" fmla="*/ 1159615 w 1625517"/>
              <a:gd name="connsiteY76" fmla="*/ 1058607 h 1295674"/>
              <a:gd name="connsiteX77" fmla="*/ 1151148 w 1625517"/>
              <a:gd name="connsiteY77" fmla="*/ 1084007 h 1295674"/>
              <a:gd name="connsiteX78" fmla="*/ 1125748 w 1625517"/>
              <a:gd name="connsiteY78" fmla="*/ 1143274 h 1295674"/>
              <a:gd name="connsiteX79" fmla="*/ 1100348 w 1625517"/>
              <a:gd name="connsiteY79" fmla="*/ 1151741 h 1295674"/>
              <a:gd name="connsiteX80" fmla="*/ 1049548 w 1625517"/>
              <a:gd name="connsiteY80" fmla="*/ 1185607 h 1295674"/>
              <a:gd name="connsiteX81" fmla="*/ 1024148 w 1625517"/>
              <a:gd name="connsiteY81" fmla="*/ 1227941 h 1295674"/>
              <a:gd name="connsiteX82" fmla="*/ 998748 w 1625517"/>
              <a:gd name="connsiteY82" fmla="*/ 1236407 h 1295674"/>
              <a:gd name="connsiteX83" fmla="*/ 897148 w 1625517"/>
              <a:gd name="connsiteY83" fmla="*/ 1278741 h 1295674"/>
              <a:gd name="connsiteX84" fmla="*/ 871748 w 1625517"/>
              <a:gd name="connsiteY84" fmla="*/ 1295674 h 1295674"/>
              <a:gd name="connsiteX85" fmla="*/ 770148 w 1625517"/>
              <a:gd name="connsiteY85" fmla="*/ 1278741 h 1295674"/>
              <a:gd name="connsiteX86" fmla="*/ 753215 w 1625517"/>
              <a:gd name="connsiteY86" fmla="*/ 1261807 h 1295674"/>
              <a:gd name="connsiteX87" fmla="*/ 744748 w 1625517"/>
              <a:gd name="connsiteY87" fmla="*/ 1236407 h 1295674"/>
              <a:gd name="connsiteX88" fmla="*/ 693948 w 1625517"/>
              <a:gd name="connsiteY88" fmla="*/ 1211007 h 1295674"/>
              <a:gd name="connsiteX89" fmla="*/ 626215 w 1625517"/>
              <a:gd name="connsiteY89" fmla="*/ 1219474 h 1295674"/>
              <a:gd name="connsiteX90" fmla="*/ 600815 w 1625517"/>
              <a:gd name="connsiteY90" fmla="*/ 1227941 h 1295674"/>
              <a:gd name="connsiteX91" fmla="*/ 507681 w 1625517"/>
              <a:gd name="connsiteY91" fmla="*/ 1219474 h 1295674"/>
              <a:gd name="connsiteX92" fmla="*/ 456881 w 1625517"/>
              <a:gd name="connsiteY92" fmla="*/ 1194074 h 1295674"/>
              <a:gd name="connsiteX93" fmla="*/ 431481 w 1625517"/>
              <a:gd name="connsiteY93" fmla="*/ 1185607 h 1295674"/>
              <a:gd name="connsiteX94" fmla="*/ 414548 w 1625517"/>
              <a:gd name="connsiteY94" fmla="*/ 1160207 h 1295674"/>
              <a:gd name="connsiteX95" fmla="*/ 389148 w 1625517"/>
              <a:gd name="connsiteY95" fmla="*/ 1143274 h 1295674"/>
              <a:gd name="connsiteX96" fmla="*/ 380681 w 1625517"/>
              <a:gd name="connsiteY96" fmla="*/ 1117874 h 1295674"/>
              <a:gd name="connsiteX97" fmla="*/ 406081 w 1625517"/>
              <a:gd name="connsiteY97" fmla="*/ 1067074 h 1295674"/>
              <a:gd name="connsiteX98" fmla="*/ 431481 w 1625517"/>
              <a:gd name="connsiteY98" fmla="*/ 1050141 h 1295674"/>
              <a:gd name="connsiteX99" fmla="*/ 448415 w 1625517"/>
              <a:gd name="connsiteY99" fmla="*/ 1033207 h 1295674"/>
              <a:gd name="connsiteX100" fmla="*/ 465348 w 1625517"/>
              <a:gd name="connsiteY100" fmla="*/ 1007807 h 1295674"/>
              <a:gd name="connsiteX101" fmla="*/ 490748 w 1625517"/>
              <a:gd name="connsiteY101" fmla="*/ 999341 h 1295674"/>
              <a:gd name="connsiteX102" fmla="*/ 507681 w 1625517"/>
              <a:gd name="connsiteY102" fmla="*/ 940074 h 1295674"/>
              <a:gd name="connsiteX103" fmla="*/ 499215 w 1625517"/>
              <a:gd name="connsiteY103" fmla="*/ 855407 h 1295674"/>
              <a:gd name="connsiteX104" fmla="*/ 482281 w 1625517"/>
              <a:gd name="connsiteY104" fmla="*/ 830007 h 1295674"/>
              <a:gd name="connsiteX105" fmla="*/ 465348 w 1625517"/>
              <a:gd name="connsiteY105" fmla="*/ 846941 h 1295674"/>
              <a:gd name="connsiteX106" fmla="*/ 439948 w 1625517"/>
              <a:gd name="connsiteY106" fmla="*/ 855407 h 1295674"/>
              <a:gd name="connsiteX107" fmla="*/ 414548 w 1625517"/>
              <a:gd name="connsiteY107" fmla="*/ 897741 h 1295674"/>
              <a:gd name="connsiteX108" fmla="*/ 363748 w 1625517"/>
              <a:gd name="connsiteY108" fmla="*/ 914674 h 1295674"/>
              <a:gd name="connsiteX109" fmla="*/ 279081 w 1625517"/>
              <a:gd name="connsiteY109" fmla="*/ 897741 h 1295674"/>
              <a:gd name="connsiteX110" fmla="*/ 262148 w 1625517"/>
              <a:gd name="connsiteY110" fmla="*/ 880807 h 1295674"/>
              <a:gd name="connsiteX111" fmla="*/ 236748 w 1625517"/>
              <a:gd name="connsiteY111" fmla="*/ 863874 h 1295674"/>
              <a:gd name="connsiteX112" fmla="*/ 219815 w 1625517"/>
              <a:gd name="connsiteY112" fmla="*/ 838474 h 1295674"/>
              <a:gd name="connsiteX113" fmla="*/ 211348 w 1625517"/>
              <a:gd name="connsiteY113" fmla="*/ 813074 h 1295674"/>
              <a:gd name="connsiteX114" fmla="*/ 160548 w 1625517"/>
              <a:gd name="connsiteY114" fmla="*/ 796141 h 1295674"/>
              <a:gd name="connsiteX115" fmla="*/ 84348 w 1625517"/>
              <a:gd name="connsiteY115" fmla="*/ 779207 h 1295674"/>
              <a:gd name="connsiteX116" fmla="*/ 75881 w 1625517"/>
              <a:gd name="connsiteY116" fmla="*/ 753807 h 1295674"/>
              <a:gd name="connsiteX117" fmla="*/ 92815 w 1625517"/>
              <a:gd name="connsiteY117" fmla="*/ 736874 h 1295674"/>
              <a:gd name="connsiteX118" fmla="*/ 101281 w 1625517"/>
              <a:gd name="connsiteY118" fmla="*/ 711474 h 1295674"/>
              <a:gd name="connsiteX119" fmla="*/ 92815 w 1625517"/>
              <a:gd name="connsiteY119" fmla="*/ 677607 h 1295674"/>
              <a:gd name="connsiteX120" fmla="*/ 16615 w 1625517"/>
              <a:gd name="connsiteY120" fmla="*/ 669141 h 1295674"/>
              <a:gd name="connsiteX121" fmla="*/ 33548 w 1625517"/>
              <a:gd name="connsiteY121" fmla="*/ 609874 h 1295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1625517" h="1295674">
                <a:moveTo>
                  <a:pt x="33548" y="609874"/>
                </a:moveTo>
                <a:cubicBezTo>
                  <a:pt x="36370" y="581652"/>
                  <a:pt x="18170" y="556193"/>
                  <a:pt x="33548" y="499807"/>
                </a:cubicBezTo>
                <a:cubicBezTo>
                  <a:pt x="36225" y="489990"/>
                  <a:pt x="45930" y="483508"/>
                  <a:pt x="50481" y="474407"/>
                </a:cubicBezTo>
                <a:cubicBezTo>
                  <a:pt x="70928" y="433512"/>
                  <a:pt x="41531" y="460618"/>
                  <a:pt x="84348" y="432074"/>
                </a:cubicBezTo>
                <a:cubicBezTo>
                  <a:pt x="89992" y="423607"/>
                  <a:pt x="94924" y="414620"/>
                  <a:pt x="101281" y="406674"/>
                </a:cubicBezTo>
                <a:cubicBezTo>
                  <a:pt x="106268" y="400441"/>
                  <a:pt x="114108" y="396586"/>
                  <a:pt x="118215" y="389741"/>
                </a:cubicBezTo>
                <a:cubicBezTo>
                  <a:pt x="122807" y="382088"/>
                  <a:pt x="122089" y="371994"/>
                  <a:pt x="126681" y="364341"/>
                </a:cubicBezTo>
                <a:cubicBezTo>
                  <a:pt x="130788" y="357496"/>
                  <a:pt x="138628" y="353641"/>
                  <a:pt x="143615" y="347407"/>
                </a:cubicBezTo>
                <a:cubicBezTo>
                  <a:pt x="149972" y="339461"/>
                  <a:pt x="155997" y="331108"/>
                  <a:pt x="160548" y="322007"/>
                </a:cubicBezTo>
                <a:cubicBezTo>
                  <a:pt x="164539" y="314025"/>
                  <a:pt x="163440" y="303576"/>
                  <a:pt x="169015" y="296607"/>
                </a:cubicBezTo>
                <a:cubicBezTo>
                  <a:pt x="175372" y="288661"/>
                  <a:pt x="185948" y="285318"/>
                  <a:pt x="194415" y="279674"/>
                </a:cubicBezTo>
                <a:cubicBezTo>
                  <a:pt x="218398" y="207721"/>
                  <a:pt x="184949" y="295450"/>
                  <a:pt x="219815" y="237341"/>
                </a:cubicBezTo>
                <a:cubicBezTo>
                  <a:pt x="224407" y="229688"/>
                  <a:pt x="225459" y="220408"/>
                  <a:pt x="228281" y="211941"/>
                </a:cubicBezTo>
                <a:cubicBezTo>
                  <a:pt x="225459" y="189363"/>
                  <a:pt x="219815" y="166961"/>
                  <a:pt x="219815" y="144207"/>
                </a:cubicBezTo>
                <a:cubicBezTo>
                  <a:pt x="219815" y="121454"/>
                  <a:pt x="224211" y="98860"/>
                  <a:pt x="228281" y="76474"/>
                </a:cubicBezTo>
                <a:cubicBezTo>
                  <a:pt x="229877" y="67693"/>
                  <a:pt x="231173" y="58043"/>
                  <a:pt x="236748" y="51074"/>
                </a:cubicBezTo>
                <a:cubicBezTo>
                  <a:pt x="268824" y="10980"/>
                  <a:pt x="389693" y="26169"/>
                  <a:pt x="397615" y="25674"/>
                </a:cubicBezTo>
                <a:cubicBezTo>
                  <a:pt x="406082" y="22852"/>
                  <a:pt x="415033" y="21198"/>
                  <a:pt x="423015" y="17207"/>
                </a:cubicBezTo>
                <a:cubicBezTo>
                  <a:pt x="432116" y="12656"/>
                  <a:pt x="438543" y="-2194"/>
                  <a:pt x="448415" y="274"/>
                </a:cubicBezTo>
                <a:cubicBezTo>
                  <a:pt x="457073" y="2439"/>
                  <a:pt x="454059" y="17207"/>
                  <a:pt x="456881" y="25674"/>
                </a:cubicBezTo>
                <a:cubicBezTo>
                  <a:pt x="451087" y="43056"/>
                  <a:pt x="450078" y="58709"/>
                  <a:pt x="431481" y="68007"/>
                </a:cubicBezTo>
                <a:cubicBezTo>
                  <a:pt x="415516" y="75989"/>
                  <a:pt x="380681" y="84941"/>
                  <a:pt x="380681" y="84941"/>
                </a:cubicBezTo>
                <a:cubicBezTo>
                  <a:pt x="377859" y="93408"/>
                  <a:pt x="370748" y="101538"/>
                  <a:pt x="372215" y="110341"/>
                </a:cubicBezTo>
                <a:cubicBezTo>
                  <a:pt x="377740" y="143490"/>
                  <a:pt x="416873" y="144982"/>
                  <a:pt x="439948" y="152674"/>
                </a:cubicBezTo>
                <a:cubicBezTo>
                  <a:pt x="467899" y="161991"/>
                  <a:pt x="507609" y="175951"/>
                  <a:pt x="533081" y="178074"/>
                </a:cubicBezTo>
                <a:cubicBezTo>
                  <a:pt x="566948" y="180896"/>
                  <a:pt x="600884" y="182983"/>
                  <a:pt x="634681" y="186541"/>
                </a:cubicBezTo>
                <a:cubicBezTo>
                  <a:pt x="672659" y="190539"/>
                  <a:pt x="693718" y="193732"/>
                  <a:pt x="727815" y="203474"/>
                </a:cubicBezTo>
                <a:cubicBezTo>
                  <a:pt x="736396" y="205926"/>
                  <a:pt x="745413" y="207607"/>
                  <a:pt x="753215" y="211941"/>
                </a:cubicBezTo>
                <a:cubicBezTo>
                  <a:pt x="771005" y="221824"/>
                  <a:pt x="784708" y="239371"/>
                  <a:pt x="804015" y="245807"/>
                </a:cubicBezTo>
                <a:cubicBezTo>
                  <a:pt x="830841" y="254749"/>
                  <a:pt x="831370" y="252451"/>
                  <a:pt x="854815" y="271207"/>
                </a:cubicBezTo>
                <a:cubicBezTo>
                  <a:pt x="881068" y="292210"/>
                  <a:pt x="862397" y="287698"/>
                  <a:pt x="897148" y="305074"/>
                </a:cubicBezTo>
                <a:cubicBezTo>
                  <a:pt x="939733" y="326366"/>
                  <a:pt x="919962" y="294021"/>
                  <a:pt x="973348" y="347407"/>
                </a:cubicBezTo>
                <a:cubicBezTo>
                  <a:pt x="990135" y="364194"/>
                  <a:pt x="1009404" y="387891"/>
                  <a:pt x="1032615" y="398207"/>
                </a:cubicBezTo>
                <a:cubicBezTo>
                  <a:pt x="1048926" y="405456"/>
                  <a:pt x="1083415" y="415141"/>
                  <a:pt x="1083415" y="415141"/>
                </a:cubicBezTo>
                <a:cubicBezTo>
                  <a:pt x="1148009" y="479735"/>
                  <a:pt x="1072946" y="412246"/>
                  <a:pt x="1134215" y="449007"/>
                </a:cubicBezTo>
                <a:cubicBezTo>
                  <a:pt x="1192324" y="483873"/>
                  <a:pt x="1104595" y="450424"/>
                  <a:pt x="1176548" y="474407"/>
                </a:cubicBezTo>
                <a:cubicBezTo>
                  <a:pt x="1182192" y="480052"/>
                  <a:pt x="1187248" y="486354"/>
                  <a:pt x="1193481" y="491341"/>
                </a:cubicBezTo>
                <a:cubicBezTo>
                  <a:pt x="1201427" y="497698"/>
                  <a:pt x="1212524" y="500328"/>
                  <a:pt x="1218881" y="508274"/>
                </a:cubicBezTo>
                <a:cubicBezTo>
                  <a:pt x="1224456" y="515243"/>
                  <a:pt x="1223014" y="525872"/>
                  <a:pt x="1227348" y="533674"/>
                </a:cubicBezTo>
                <a:cubicBezTo>
                  <a:pt x="1258226" y="589253"/>
                  <a:pt x="1245390" y="579199"/>
                  <a:pt x="1286615" y="592941"/>
                </a:cubicBezTo>
                <a:cubicBezTo>
                  <a:pt x="1292259" y="587296"/>
                  <a:pt x="1300404" y="583344"/>
                  <a:pt x="1303548" y="576007"/>
                </a:cubicBezTo>
                <a:cubicBezTo>
                  <a:pt x="1309217" y="562780"/>
                  <a:pt x="1308893" y="547722"/>
                  <a:pt x="1312015" y="533674"/>
                </a:cubicBezTo>
                <a:cubicBezTo>
                  <a:pt x="1314539" y="522315"/>
                  <a:pt x="1317284" y="510996"/>
                  <a:pt x="1320481" y="499807"/>
                </a:cubicBezTo>
                <a:cubicBezTo>
                  <a:pt x="1322933" y="491226"/>
                  <a:pt x="1323373" y="481376"/>
                  <a:pt x="1328948" y="474407"/>
                </a:cubicBezTo>
                <a:cubicBezTo>
                  <a:pt x="1335305" y="466461"/>
                  <a:pt x="1345049" y="461607"/>
                  <a:pt x="1354348" y="457474"/>
                </a:cubicBezTo>
                <a:cubicBezTo>
                  <a:pt x="1370659" y="450225"/>
                  <a:pt x="1405148" y="440541"/>
                  <a:pt x="1405148" y="440541"/>
                </a:cubicBezTo>
                <a:cubicBezTo>
                  <a:pt x="1410792" y="434896"/>
                  <a:pt x="1414131" y="424330"/>
                  <a:pt x="1422081" y="423607"/>
                </a:cubicBezTo>
                <a:cubicBezTo>
                  <a:pt x="1447532" y="421293"/>
                  <a:pt x="1474428" y="422900"/>
                  <a:pt x="1498281" y="432074"/>
                </a:cubicBezTo>
                <a:cubicBezTo>
                  <a:pt x="1521834" y="441133"/>
                  <a:pt x="1534452" y="473055"/>
                  <a:pt x="1549081" y="491341"/>
                </a:cubicBezTo>
                <a:cubicBezTo>
                  <a:pt x="1554068" y="497574"/>
                  <a:pt x="1560370" y="502630"/>
                  <a:pt x="1566015" y="508274"/>
                </a:cubicBezTo>
                <a:cubicBezTo>
                  <a:pt x="1568837" y="516741"/>
                  <a:pt x="1569294" y="526412"/>
                  <a:pt x="1574481" y="533674"/>
                </a:cubicBezTo>
                <a:cubicBezTo>
                  <a:pt x="1583760" y="546665"/>
                  <a:pt x="1608348" y="567541"/>
                  <a:pt x="1608348" y="567541"/>
                </a:cubicBezTo>
                <a:cubicBezTo>
                  <a:pt x="1611170" y="587296"/>
                  <a:pt x="1612901" y="607239"/>
                  <a:pt x="1616815" y="626807"/>
                </a:cubicBezTo>
                <a:cubicBezTo>
                  <a:pt x="1618565" y="635558"/>
                  <a:pt x="1627031" y="643456"/>
                  <a:pt x="1625281" y="652207"/>
                </a:cubicBezTo>
                <a:cubicBezTo>
                  <a:pt x="1621960" y="668812"/>
                  <a:pt x="1593647" y="674041"/>
                  <a:pt x="1582948" y="677607"/>
                </a:cubicBezTo>
                <a:cubicBezTo>
                  <a:pt x="1540045" y="720512"/>
                  <a:pt x="1595568" y="670036"/>
                  <a:pt x="1540615" y="703007"/>
                </a:cubicBezTo>
                <a:cubicBezTo>
                  <a:pt x="1482505" y="737873"/>
                  <a:pt x="1570233" y="704425"/>
                  <a:pt x="1498281" y="728407"/>
                </a:cubicBezTo>
                <a:cubicBezTo>
                  <a:pt x="1459561" y="767129"/>
                  <a:pt x="1501668" y="718247"/>
                  <a:pt x="1472881" y="804607"/>
                </a:cubicBezTo>
                <a:cubicBezTo>
                  <a:pt x="1470357" y="812180"/>
                  <a:pt x="1460935" y="815308"/>
                  <a:pt x="1455948" y="821541"/>
                </a:cubicBezTo>
                <a:cubicBezTo>
                  <a:pt x="1449591" y="829487"/>
                  <a:pt x="1444659" y="838474"/>
                  <a:pt x="1439015" y="846941"/>
                </a:cubicBezTo>
                <a:cubicBezTo>
                  <a:pt x="1441837" y="855408"/>
                  <a:pt x="1442889" y="864688"/>
                  <a:pt x="1447481" y="872341"/>
                </a:cubicBezTo>
                <a:cubicBezTo>
                  <a:pt x="1451588" y="879186"/>
                  <a:pt x="1459428" y="883041"/>
                  <a:pt x="1464415" y="889274"/>
                </a:cubicBezTo>
                <a:cubicBezTo>
                  <a:pt x="1470772" y="897220"/>
                  <a:pt x="1475704" y="906207"/>
                  <a:pt x="1481348" y="914674"/>
                </a:cubicBezTo>
                <a:cubicBezTo>
                  <a:pt x="1478526" y="931607"/>
                  <a:pt x="1479853" y="949787"/>
                  <a:pt x="1472881" y="965474"/>
                </a:cubicBezTo>
                <a:cubicBezTo>
                  <a:pt x="1468018" y="976416"/>
                  <a:pt x="1455146" y="981676"/>
                  <a:pt x="1447481" y="990874"/>
                </a:cubicBezTo>
                <a:cubicBezTo>
                  <a:pt x="1417153" y="1027268"/>
                  <a:pt x="1441172" y="1003491"/>
                  <a:pt x="1422081" y="1041674"/>
                </a:cubicBezTo>
                <a:cubicBezTo>
                  <a:pt x="1417530" y="1050775"/>
                  <a:pt x="1410792" y="1058607"/>
                  <a:pt x="1405148" y="1067074"/>
                </a:cubicBezTo>
                <a:cubicBezTo>
                  <a:pt x="1391037" y="1064252"/>
                  <a:pt x="1376042" y="1064276"/>
                  <a:pt x="1362815" y="1058607"/>
                </a:cubicBezTo>
                <a:cubicBezTo>
                  <a:pt x="1355478" y="1055463"/>
                  <a:pt x="1352726" y="1045781"/>
                  <a:pt x="1345881" y="1041674"/>
                </a:cubicBezTo>
                <a:cubicBezTo>
                  <a:pt x="1338228" y="1037082"/>
                  <a:pt x="1328948" y="1036029"/>
                  <a:pt x="1320481" y="1033207"/>
                </a:cubicBezTo>
                <a:cubicBezTo>
                  <a:pt x="1312014" y="1024740"/>
                  <a:pt x="1305044" y="1014449"/>
                  <a:pt x="1295081" y="1007807"/>
                </a:cubicBezTo>
                <a:cubicBezTo>
                  <a:pt x="1287655" y="1002857"/>
                  <a:pt x="1275992" y="993030"/>
                  <a:pt x="1269681" y="999341"/>
                </a:cubicBezTo>
                <a:cubicBezTo>
                  <a:pt x="1257060" y="1011962"/>
                  <a:pt x="1252748" y="1050141"/>
                  <a:pt x="1252748" y="1050141"/>
                </a:cubicBezTo>
                <a:cubicBezTo>
                  <a:pt x="1249926" y="1078363"/>
                  <a:pt x="1255800" y="1108889"/>
                  <a:pt x="1244281" y="1134807"/>
                </a:cubicBezTo>
                <a:cubicBezTo>
                  <a:pt x="1240656" y="1142962"/>
                  <a:pt x="1224068" y="1133603"/>
                  <a:pt x="1218881" y="1126341"/>
                </a:cubicBezTo>
                <a:cubicBezTo>
                  <a:pt x="1210954" y="1115243"/>
                  <a:pt x="1198007" y="1059777"/>
                  <a:pt x="1193481" y="1041674"/>
                </a:cubicBezTo>
                <a:cubicBezTo>
                  <a:pt x="1182192" y="1047318"/>
                  <a:pt x="1168539" y="1049683"/>
                  <a:pt x="1159615" y="1058607"/>
                </a:cubicBezTo>
                <a:cubicBezTo>
                  <a:pt x="1153304" y="1064918"/>
                  <a:pt x="1153600" y="1075426"/>
                  <a:pt x="1151148" y="1084007"/>
                </a:cubicBezTo>
                <a:cubicBezTo>
                  <a:pt x="1145122" y="1105096"/>
                  <a:pt x="1144843" y="1127998"/>
                  <a:pt x="1125748" y="1143274"/>
                </a:cubicBezTo>
                <a:cubicBezTo>
                  <a:pt x="1118779" y="1148849"/>
                  <a:pt x="1108150" y="1147407"/>
                  <a:pt x="1100348" y="1151741"/>
                </a:cubicBezTo>
                <a:cubicBezTo>
                  <a:pt x="1082558" y="1161624"/>
                  <a:pt x="1049548" y="1185607"/>
                  <a:pt x="1049548" y="1185607"/>
                </a:cubicBezTo>
                <a:cubicBezTo>
                  <a:pt x="1042889" y="1205584"/>
                  <a:pt x="1043517" y="1216320"/>
                  <a:pt x="1024148" y="1227941"/>
                </a:cubicBezTo>
                <a:cubicBezTo>
                  <a:pt x="1016495" y="1232533"/>
                  <a:pt x="1007215" y="1233585"/>
                  <a:pt x="998748" y="1236407"/>
                </a:cubicBezTo>
                <a:cubicBezTo>
                  <a:pt x="948792" y="1286363"/>
                  <a:pt x="980723" y="1268294"/>
                  <a:pt x="897148" y="1278741"/>
                </a:cubicBezTo>
                <a:cubicBezTo>
                  <a:pt x="888681" y="1284385"/>
                  <a:pt x="881924" y="1295674"/>
                  <a:pt x="871748" y="1295674"/>
                </a:cubicBezTo>
                <a:cubicBezTo>
                  <a:pt x="837414" y="1295674"/>
                  <a:pt x="770148" y="1278741"/>
                  <a:pt x="770148" y="1278741"/>
                </a:cubicBezTo>
                <a:cubicBezTo>
                  <a:pt x="764504" y="1273096"/>
                  <a:pt x="757322" y="1268652"/>
                  <a:pt x="753215" y="1261807"/>
                </a:cubicBezTo>
                <a:cubicBezTo>
                  <a:pt x="748623" y="1254154"/>
                  <a:pt x="750323" y="1243376"/>
                  <a:pt x="744748" y="1236407"/>
                </a:cubicBezTo>
                <a:cubicBezTo>
                  <a:pt x="732812" y="1221487"/>
                  <a:pt x="710680" y="1216584"/>
                  <a:pt x="693948" y="1211007"/>
                </a:cubicBezTo>
                <a:cubicBezTo>
                  <a:pt x="671370" y="1213829"/>
                  <a:pt x="648601" y="1215404"/>
                  <a:pt x="626215" y="1219474"/>
                </a:cubicBezTo>
                <a:cubicBezTo>
                  <a:pt x="617434" y="1221071"/>
                  <a:pt x="609740" y="1227941"/>
                  <a:pt x="600815" y="1227941"/>
                </a:cubicBezTo>
                <a:cubicBezTo>
                  <a:pt x="569642" y="1227941"/>
                  <a:pt x="538726" y="1222296"/>
                  <a:pt x="507681" y="1219474"/>
                </a:cubicBezTo>
                <a:cubicBezTo>
                  <a:pt x="443837" y="1198192"/>
                  <a:pt x="522533" y="1226900"/>
                  <a:pt x="456881" y="1194074"/>
                </a:cubicBezTo>
                <a:cubicBezTo>
                  <a:pt x="448899" y="1190083"/>
                  <a:pt x="439948" y="1188429"/>
                  <a:pt x="431481" y="1185607"/>
                </a:cubicBezTo>
                <a:cubicBezTo>
                  <a:pt x="425837" y="1177140"/>
                  <a:pt x="421743" y="1167402"/>
                  <a:pt x="414548" y="1160207"/>
                </a:cubicBezTo>
                <a:cubicBezTo>
                  <a:pt x="407353" y="1153012"/>
                  <a:pt x="395505" y="1151220"/>
                  <a:pt x="389148" y="1143274"/>
                </a:cubicBezTo>
                <a:cubicBezTo>
                  <a:pt x="383573" y="1136305"/>
                  <a:pt x="383503" y="1126341"/>
                  <a:pt x="380681" y="1117874"/>
                </a:cubicBezTo>
                <a:cubicBezTo>
                  <a:pt x="387567" y="1097217"/>
                  <a:pt x="389669" y="1083486"/>
                  <a:pt x="406081" y="1067074"/>
                </a:cubicBezTo>
                <a:cubicBezTo>
                  <a:pt x="413276" y="1059879"/>
                  <a:pt x="423535" y="1056498"/>
                  <a:pt x="431481" y="1050141"/>
                </a:cubicBezTo>
                <a:cubicBezTo>
                  <a:pt x="437715" y="1045154"/>
                  <a:pt x="443428" y="1039441"/>
                  <a:pt x="448415" y="1033207"/>
                </a:cubicBezTo>
                <a:cubicBezTo>
                  <a:pt x="454772" y="1025261"/>
                  <a:pt x="457402" y="1014164"/>
                  <a:pt x="465348" y="1007807"/>
                </a:cubicBezTo>
                <a:cubicBezTo>
                  <a:pt x="472317" y="1002232"/>
                  <a:pt x="482281" y="1002163"/>
                  <a:pt x="490748" y="999341"/>
                </a:cubicBezTo>
                <a:cubicBezTo>
                  <a:pt x="494742" y="987360"/>
                  <a:pt x="507681" y="950709"/>
                  <a:pt x="507681" y="940074"/>
                </a:cubicBezTo>
                <a:cubicBezTo>
                  <a:pt x="507681" y="911711"/>
                  <a:pt x="505593" y="883044"/>
                  <a:pt x="499215" y="855407"/>
                </a:cubicBezTo>
                <a:cubicBezTo>
                  <a:pt x="496927" y="845492"/>
                  <a:pt x="487926" y="838474"/>
                  <a:pt x="482281" y="830007"/>
                </a:cubicBezTo>
                <a:cubicBezTo>
                  <a:pt x="476637" y="835652"/>
                  <a:pt x="472193" y="842834"/>
                  <a:pt x="465348" y="846941"/>
                </a:cubicBezTo>
                <a:cubicBezTo>
                  <a:pt x="457695" y="851533"/>
                  <a:pt x="446259" y="849096"/>
                  <a:pt x="439948" y="855407"/>
                </a:cubicBezTo>
                <a:cubicBezTo>
                  <a:pt x="410981" y="884373"/>
                  <a:pt x="453869" y="878080"/>
                  <a:pt x="414548" y="897741"/>
                </a:cubicBezTo>
                <a:cubicBezTo>
                  <a:pt x="398583" y="905724"/>
                  <a:pt x="363748" y="914674"/>
                  <a:pt x="363748" y="914674"/>
                </a:cubicBezTo>
                <a:cubicBezTo>
                  <a:pt x="353480" y="913207"/>
                  <a:pt x="297550" y="908822"/>
                  <a:pt x="279081" y="897741"/>
                </a:cubicBezTo>
                <a:cubicBezTo>
                  <a:pt x="272236" y="893634"/>
                  <a:pt x="268381" y="885794"/>
                  <a:pt x="262148" y="880807"/>
                </a:cubicBezTo>
                <a:cubicBezTo>
                  <a:pt x="254202" y="874450"/>
                  <a:pt x="245215" y="869518"/>
                  <a:pt x="236748" y="863874"/>
                </a:cubicBezTo>
                <a:cubicBezTo>
                  <a:pt x="231104" y="855407"/>
                  <a:pt x="224366" y="847575"/>
                  <a:pt x="219815" y="838474"/>
                </a:cubicBezTo>
                <a:cubicBezTo>
                  <a:pt x="215824" y="830492"/>
                  <a:pt x="218610" y="818261"/>
                  <a:pt x="211348" y="813074"/>
                </a:cubicBezTo>
                <a:cubicBezTo>
                  <a:pt x="196823" y="802699"/>
                  <a:pt x="177864" y="800470"/>
                  <a:pt x="160548" y="796141"/>
                </a:cubicBezTo>
                <a:cubicBezTo>
                  <a:pt x="112720" y="784184"/>
                  <a:pt x="138091" y="789956"/>
                  <a:pt x="84348" y="779207"/>
                </a:cubicBezTo>
                <a:cubicBezTo>
                  <a:pt x="81526" y="770740"/>
                  <a:pt x="74131" y="762558"/>
                  <a:pt x="75881" y="753807"/>
                </a:cubicBezTo>
                <a:cubicBezTo>
                  <a:pt x="77447" y="745980"/>
                  <a:pt x="88708" y="743719"/>
                  <a:pt x="92815" y="736874"/>
                </a:cubicBezTo>
                <a:cubicBezTo>
                  <a:pt x="97407" y="729221"/>
                  <a:pt x="98459" y="719941"/>
                  <a:pt x="101281" y="711474"/>
                </a:cubicBezTo>
                <a:cubicBezTo>
                  <a:pt x="98459" y="700185"/>
                  <a:pt x="103223" y="682811"/>
                  <a:pt x="92815" y="677607"/>
                </a:cubicBezTo>
                <a:cubicBezTo>
                  <a:pt x="69957" y="666178"/>
                  <a:pt x="38176" y="682861"/>
                  <a:pt x="16615" y="669141"/>
                </a:cubicBezTo>
                <a:cubicBezTo>
                  <a:pt x="-27864" y="640837"/>
                  <a:pt x="30726" y="638096"/>
                  <a:pt x="33548" y="609874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1" name="Полилиния 200"/>
          <p:cNvSpPr/>
          <p:nvPr/>
        </p:nvSpPr>
        <p:spPr>
          <a:xfrm>
            <a:off x="5598620" y="1466487"/>
            <a:ext cx="1491813" cy="1069199"/>
          </a:xfrm>
          <a:custGeom>
            <a:avLst/>
            <a:gdLst>
              <a:gd name="connsiteX0" fmla="*/ 204201 w 1482667"/>
              <a:gd name="connsiteY0" fmla="*/ 1354666 h 1354666"/>
              <a:gd name="connsiteX1" fmla="*/ 161867 w 1482667"/>
              <a:gd name="connsiteY1" fmla="*/ 1337733 h 1354666"/>
              <a:gd name="connsiteX2" fmla="*/ 153401 w 1482667"/>
              <a:gd name="connsiteY2" fmla="*/ 1312333 h 1354666"/>
              <a:gd name="connsiteX3" fmla="*/ 119534 w 1482667"/>
              <a:gd name="connsiteY3" fmla="*/ 1278466 h 1354666"/>
              <a:gd name="connsiteX4" fmla="*/ 102601 w 1482667"/>
              <a:gd name="connsiteY4" fmla="*/ 1253066 h 1354666"/>
              <a:gd name="connsiteX5" fmla="*/ 17934 w 1482667"/>
              <a:gd name="connsiteY5" fmla="*/ 1227666 h 1354666"/>
              <a:gd name="connsiteX6" fmla="*/ 1001 w 1482667"/>
              <a:gd name="connsiteY6" fmla="*/ 1202266 h 1354666"/>
              <a:gd name="connsiteX7" fmla="*/ 26401 w 1482667"/>
              <a:gd name="connsiteY7" fmla="*/ 1143000 h 1354666"/>
              <a:gd name="connsiteX8" fmla="*/ 34867 w 1482667"/>
              <a:gd name="connsiteY8" fmla="*/ 1117600 h 1354666"/>
              <a:gd name="connsiteX9" fmla="*/ 60267 w 1482667"/>
              <a:gd name="connsiteY9" fmla="*/ 1075266 h 1354666"/>
              <a:gd name="connsiteX10" fmla="*/ 51801 w 1482667"/>
              <a:gd name="connsiteY10" fmla="*/ 1024466 h 1354666"/>
              <a:gd name="connsiteX11" fmla="*/ 34867 w 1482667"/>
              <a:gd name="connsiteY11" fmla="*/ 1007533 h 1354666"/>
              <a:gd name="connsiteX12" fmla="*/ 26401 w 1482667"/>
              <a:gd name="connsiteY12" fmla="*/ 982133 h 1354666"/>
              <a:gd name="connsiteX13" fmla="*/ 34867 w 1482667"/>
              <a:gd name="connsiteY13" fmla="*/ 931333 h 1354666"/>
              <a:gd name="connsiteX14" fmla="*/ 68734 w 1482667"/>
              <a:gd name="connsiteY14" fmla="*/ 897466 h 1354666"/>
              <a:gd name="connsiteX15" fmla="*/ 94134 w 1482667"/>
              <a:gd name="connsiteY15" fmla="*/ 846666 h 1354666"/>
              <a:gd name="connsiteX16" fmla="*/ 85667 w 1482667"/>
              <a:gd name="connsiteY16" fmla="*/ 778933 h 1354666"/>
              <a:gd name="connsiteX17" fmla="*/ 77201 w 1482667"/>
              <a:gd name="connsiteY17" fmla="*/ 753533 h 1354666"/>
              <a:gd name="connsiteX18" fmla="*/ 43334 w 1482667"/>
              <a:gd name="connsiteY18" fmla="*/ 719666 h 1354666"/>
              <a:gd name="connsiteX19" fmla="*/ 26401 w 1482667"/>
              <a:gd name="connsiteY19" fmla="*/ 694266 h 1354666"/>
              <a:gd name="connsiteX20" fmla="*/ 9467 w 1482667"/>
              <a:gd name="connsiteY20" fmla="*/ 643466 h 1354666"/>
              <a:gd name="connsiteX21" fmla="*/ 34867 w 1482667"/>
              <a:gd name="connsiteY21" fmla="*/ 516466 h 1354666"/>
              <a:gd name="connsiteX22" fmla="*/ 51801 w 1482667"/>
              <a:gd name="connsiteY22" fmla="*/ 499533 h 1354666"/>
              <a:gd name="connsiteX23" fmla="*/ 60267 w 1482667"/>
              <a:gd name="connsiteY23" fmla="*/ 474133 h 1354666"/>
              <a:gd name="connsiteX24" fmla="*/ 77201 w 1482667"/>
              <a:gd name="connsiteY24" fmla="*/ 457200 h 1354666"/>
              <a:gd name="connsiteX25" fmla="*/ 111067 w 1482667"/>
              <a:gd name="connsiteY25" fmla="*/ 414866 h 1354666"/>
              <a:gd name="connsiteX26" fmla="*/ 144934 w 1482667"/>
              <a:gd name="connsiteY26" fmla="*/ 381000 h 1354666"/>
              <a:gd name="connsiteX27" fmla="*/ 178801 w 1482667"/>
              <a:gd name="connsiteY27" fmla="*/ 347133 h 1354666"/>
              <a:gd name="connsiteX28" fmla="*/ 221134 w 1482667"/>
              <a:gd name="connsiteY28" fmla="*/ 355600 h 1354666"/>
              <a:gd name="connsiteX29" fmla="*/ 238067 w 1482667"/>
              <a:gd name="connsiteY29" fmla="*/ 381000 h 1354666"/>
              <a:gd name="connsiteX30" fmla="*/ 255001 w 1482667"/>
              <a:gd name="connsiteY30" fmla="*/ 397933 h 1354666"/>
              <a:gd name="connsiteX31" fmla="*/ 271934 w 1482667"/>
              <a:gd name="connsiteY31" fmla="*/ 448733 h 1354666"/>
              <a:gd name="connsiteX32" fmla="*/ 322734 w 1482667"/>
              <a:gd name="connsiteY32" fmla="*/ 465666 h 1354666"/>
              <a:gd name="connsiteX33" fmla="*/ 348134 w 1482667"/>
              <a:gd name="connsiteY33" fmla="*/ 457200 h 1354666"/>
              <a:gd name="connsiteX34" fmla="*/ 356601 w 1482667"/>
              <a:gd name="connsiteY34" fmla="*/ 431800 h 1354666"/>
              <a:gd name="connsiteX35" fmla="*/ 365067 w 1482667"/>
              <a:gd name="connsiteY35" fmla="*/ 397933 h 1354666"/>
              <a:gd name="connsiteX36" fmla="*/ 373534 w 1482667"/>
              <a:gd name="connsiteY36" fmla="*/ 372533 h 1354666"/>
              <a:gd name="connsiteX37" fmla="*/ 382001 w 1482667"/>
              <a:gd name="connsiteY37" fmla="*/ 330200 h 1354666"/>
              <a:gd name="connsiteX38" fmla="*/ 390467 w 1482667"/>
              <a:gd name="connsiteY38" fmla="*/ 296333 h 1354666"/>
              <a:gd name="connsiteX39" fmla="*/ 398934 w 1482667"/>
              <a:gd name="connsiteY39" fmla="*/ 237066 h 1354666"/>
              <a:gd name="connsiteX40" fmla="*/ 415867 w 1482667"/>
              <a:gd name="connsiteY40" fmla="*/ 186266 h 1354666"/>
              <a:gd name="connsiteX41" fmla="*/ 432801 w 1482667"/>
              <a:gd name="connsiteY41" fmla="*/ 93133 h 1354666"/>
              <a:gd name="connsiteX42" fmla="*/ 458201 w 1482667"/>
              <a:gd name="connsiteY42" fmla="*/ 0 h 1354666"/>
              <a:gd name="connsiteX43" fmla="*/ 551334 w 1482667"/>
              <a:gd name="connsiteY43" fmla="*/ 8466 h 1354666"/>
              <a:gd name="connsiteX44" fmla="*/ 576734 w 1482667"/>
              <a:gd name="connsiteY44" fmla="*/ 16933 h 1354666"/>
              <a:gd name="connsiteX45" fmla="*/ 627534 w 1482667"/>
              <a:gd name="connsiteY45" fmla="*/ 25400 h 1354666"/>
              <a:gd name="connsiteX46" fmla="*/ 669867 w 1482667"/>
              <a:gd name="connsiteY46" fmla="*/ 33866 h 1354666"/>
              <a:gd name="connsiteX47" fmla="*/ 763001 w 1482667"/>
              <a:gd name="connsiteY47" fmla="*/ 50800 h 1354666"/>
              <a:gd name="connsiteX48" fmla="*/ 771467 w 1482667"/>
              <a:gd name="connsiteY48" fmla="*/ 76200 h 1354666"/>
              <a:gd name="connsiteX49" fmla="*/ 788401 w 1482667"/>
              <a:gd name="connsiteY49" fmla="*/ 93133 h 1354666"/>
              <a:gd name="connsiteX50" fmla="*/ 763001 w 1482667"/>
              <a:gd name="connsiteY50" fmla="*/ 143933 h 1354666"/>
              <a:gd name="connsiteX51" fmla="*/ 830734 w 1482667"/>
              <a:gd name="connsiteY51" fmla="*/ 186266 h 1354666"/>
              <a:gd name="connsiteX52" fmla="*/ 839201 w 1482667"/>
              <a:gd name="connsiteY52" fmla="*/ 254000 h 1354666"/>
              <a:gd name="connsiteX53" fmla="*/ 856134 w 1482667"/>
              <a:gd name="connsiteY53" fmla="*/ 237066 h 1354666"/>
              <a:gd name="connsiteX54" fmla="*/ 864601 w 1482667"/>
              <a:gd name="connsiteY54" fmla="*/ 211666 h 1354666"/>
              <a:gd name="connsiteX55" fmla="*/ 890001 w 1482667"/>
              <a:gd name="connsiteY55" fmla="*/ 203200 h 1354666"/>
              <a:gd name="connsiteX56" fmla="*/ 906934 w 1482667"/>
              <a:gd name="connsiteY56" fmla="*/ 186266 h 1354666"/>
              <a:gd name="connsiteX57" fmla="*/ 1067801 w 1482667"/>
              <a:gd name="connsiteY57" fmla="*/ 186266 h 1354666"/>
              <a:gd name="connsiteX58" fmla="*/ 1084734 w 1482667"/>
              <a:gd name="connsiteY58" fmla="*/ 203200 h 1354666"/>
              <a:gd name="connsiteX59" fmla="*/ 1101667 w 1482667"/>
              <a:gd name="connsiteY59" fmla="*/ 254000 h 1354666"/>
              <a:gd name="connsiteX60" fmla="*/ 1110134 w 1482667"/>
              <a:gd name="connsiteY60" fmla="*/ 279400 h 1354666"/>
              <a:gd name="connsiteX61" fmla="*/ 1118601 w 1482667"/>
              <a:gd name="connsiteY61" fmla="*/ 304800 h 1354666"/>
              <a:gd name="connsiteX62" fmla="*/ 1127067 w 1482667"/>
              <a:gd name="connsiteY62" fmla="*/ 330200 h 1354666"/>
              <a:gd name="connsiteX63" fmla="*/ 1169401 w 1482667"/>
              <a:gd name="connsiteY63" fmla="*/ 321733 h 1354666"/>
              <a:gd name="connsiteX64" fmla="*/ 1194801 w 1482667"/>
              <a:gd name="connsiteY64" fmla="*/ 304800 h 1354666"/>
              <a:gd name="connsiteX65" fmla="*/ 1245601 w 1482667"/>
              <a:gd name="connsiteY65" fmla="*/ 287866 h 1354666"/>
              <a:gd name="connsiteX66" fmla="*/ 1271001 w 1482667"/>
              <a:gd name="connsiteY66" fmla="*/ 279400 h 1354666"/>
              <a:gd name="connsiteX67" fmla="*/ 1296401 w 1482667"/>
              <a:gd name="connsiteY67" fmla="*/ 270933 h 1354666"/>
              <a:gd name="connsiteX68" fmla="*/ 1287934 w 1482667"/>
              <a:gd name="connsiteY68" fmla="*/ 237066 h 1354666"/>
              <a:gd name="connsiteX69" fmla="*/ 1262534 w 1482667"/>
              <a:gd name="connsiteY69" fmla="*/ 228600 h 1354666"/>
              <a:gd name="connsiteX70" fmla="*/ 1220201 w 1482667"/>
              <a:gd name="connsiteY70" fmla="*/ 203200 h 1354666"/>
              <a:gd name="connsiteX71" fmla="*/ 1186334 w 1482667"/>
              <a:gd name="connsiteY71" fmla="*/ 169333 h 1354666"/>
              <a:gd name="connsiteX72" fmla="*/ 1160934 w 1482667"/>
              <a:gd name="connsiteY72" fmla="*/ 118533 h 1354666"/>
              <a:gd name="connsiteX73" fmla="*/ 1186334 w 1482667"/>
              <a:gd name="connsiteY73" fmla="*/ 101600 h 1354666"/>
              <a:gd name="connsiteX74" fmla="*/ 1254067 w 1482667"/>
              <a:gd name="connsiteY74" fmla="*/ 110066 h 1354666"/>
              <a:gd name="connsiteX75" fmla="*/ 1279467 w 1482667"/>
              <a:gd name="connsiteY75" fmla="*/ 127000 h 1354666"/>
              <a:gd name="connsiteX76" fmla="*/ 1313334 w 1482667"/>
              <a:gd name="connsiteY76" fmla="*/ 169333 h 1354666"/>
              <a:gd name="connsiteX77" fmla="*/ 1321801 w 1482667"/>
              <a:gd name="connsiteY77" fmla="*/ 194733 h 1354666"/>
              <a:gd name="connsiteX78" fmla="*/ 1372601 w 1482667"/>
              <a:gd name="connsiteY78" fmla="*/ 211666 h 1354666"/>
              <a:gd name="connsiteX79" fmla="*/ 1406467 w 1482667"/>
              <a:gd name="connsiteY79" fmla="*/ 254000 h 1354666"/>
              <a:gd name="connsiteX80" fmla="*/ 1431867 w 1482667"/>
              <a:gd name="connsiteY80" fmla="*/ 330200 h 1354666"/>
              <a:gd name="connsiteX81" fmla="*/ 1440334 w 1482667"/>
              <a:gd name="connsiteY81" fmla="*/ 355600 h 1354666"/>
              <a:gd name="connsiteX82" fmla="*/ 1474201 w 1482667"/>
              <a:gd name="connsiteY82" fmla="*/ 397933 h 1354666"/>
              <a:gd name="connsiteX83" fmla="*/ 1482667 w 1482667"/>
              <a:gd name="connsiteY83" fmla="*/ 423333 h 1354666"/>
              <a:gd name="connsiteX84" fmla="*/ 1465734 w 1482667"/>
              <a:gd name="connsiteY84" fmla="*/ 491066 h 1354666"/>
              <a:gd name="connsiteX85" fmla="*/ 1448801 w 1482667"/>
              <a:gd name="connsiteY85" fmla="*/ 508000 h 1354666"/>
              <a:gd name="connsiteX86" fmla="*/ 1440334 w 1482667"/>
              <a:gd name="connsiteY86" fmla="*/ 533400 h 1354666"/>
              <a:gd name="connsiteX87" fmla="*/ 1431867 w 1482667"/>
              <a:gd name="connsiteY87" fmla="*/ 584200 h 1354666"/>
              <a:gd name="connsiteX88" fmla="*/ 1347201 w 1482667"/>
              <a:gd name="connsiteY88" fmla="*/ 685800 h 1354666"/>
              <a:gd name="connsiteX89" fmla="*/ 1338734 w 1482667"/>
              <a:gd name="connsiteY89" fmla="*/ 711200 h 1354666"/>
              <a:gd name="connsiteX90" fmla="*/ 1304867 w 1482667"/>
              <a:gd name="connsiteY90" fmla="*/ 762000 h 1354666"/>
              <a:gd name="connsiteX91" fmla="*/ 1287934 w 1482667"/>
              <a:gd name="connsiteY91" fmla="*/ 812800 h 1354666"/>
              <a:gd name="connsiteX92" fmla="*/ 1279467 w 1482667"/>
              <a:gd name="connsiteY92" fmla="*/ 838200 h 1354666"/>
              <a:gd name="connsiteX93" fmla="*/ 1254067 w 1482667"/>
              <a:gd name="connsiteY93" fmla="*/ 855133 h 1354666"/>
              <a:gd name="connsiteX94" fmla="*/ 1220201 w 1482667"/>
              <a:gd name="connsiteY94" fmla="*/ 956733 h 1354666"/>
              <a:gd name="connsiteX95" fmla="*/ 1211734 w 1482667"/>
              <a:gd name="connsiteY95" fmla="*/ 982133 h 1354666"/>
              <a:gd name="connsiteX96" fmla="*/ 1186334 w 1482667"/>
              <a:gd name="connsiteY96" fmla="*/ 999066 h 1354666"/>
              <a:gd name="connsiteX97" fmla="*/ 1169401 w 1482667"/>
              <a:gd name="connsiteY97" fmla="*/ 1049866 h 1354666"/>
              <a:gd name="connsiteX98" fmla="*/ 1160934 w 1482667"/>
              <a:gd name="connsiteY98" fmla="*/ 1075266 h 1354666"/>
              <a:gd name="connsiteX99" fmla="*/ 1144001 w 1482667"/>
              <a:gd name="connsiteY99" fmla="*/ 1143000 h 1354666"/>
              <a:gd name="connsiteX100" fmla="*/ 1042401 w 1482667"/>
              <a:gd name="connsiteY100" fmla="*/ 1134533 h 1354666"/>
              <a:gd name="connsiteX101" fmla="*/ 1000067 w 1482667"/>
              <a:gd name="connsiteY101" fmla="*/ 1126066 h 1354666"/>
              <a:gd name="connsiteX102" fmla="*/ 966201 w 1482667"/>
              <a:gd name="connsiteY102" fmla="*/ 1193800 h 1354666"/>
              <a:gd name="connsiteX103" fmla="*/ 864601 w 1482667"/>
              <a:gd name="connsiteY103" fmla="*/ 1219200 h 1354666"/>
              <a:gd name="connsiteX104" fmla="*/ 720667 w 1482667"/>
              <a:gd name="connsiteY104" fmla="*/ 1227666 h 1354666"/>
              <a:gd name="connsiteX105" fmla="*/ 678334 w 1482667"/>
              <a:gd name="connsiteY105" fmla="*/ 1253066 h 1354666"/>
              <a:gd name="connsiteX106" fmla="*/ 644467 w 1482667"/>
              <a:gd name="connsiteY106" fmla="*/ 1295400 h 1354666"/>
              <a:gd name="connsiteX107" fmla="*/ 636001 w 1482667"/>
              <a:gd name="connsiteY107" fmla="*/ 1320800 h 1354666"/>
              <a:gd name="connsiteX108" fmla="*/ 610601 w 1482667"/>
              <a:gd name="connsiteY108" fmla="*/ 1303866 h 1354666"/>
              <a:gd name="connsiteX109" fmla="*/ 576734 w 1482667"/>
              <a:gd name="connsiteY109" fmla="*/ 1253066 h 1354666"/>
              <a:gd name="connsiteX110" fmla="*/ 509001 w 1482667"/>
              <a:gd name="connsiteY110" fmla="*/ 1261533 h 1354666"/>
              <a:gd name="connsiteX111" fmla="*/ 458201 w 1482667"/>
              <a:gd name="connsiteY111" fmla="*/ 1278466 h 1354666"/>
              <a:gd name="connsiteX112" fmla="*/ 432801 w 1482667"/>
              <a:gd name="connsiteY112" fmla="*/ 1270000 h 1354666"/>
              <a:gd name="connsiteX113" fmla="*/ 415867 w 1482667"/>
              <a:gd name="connsiteY113" fmla="*/ 1253066 h 1354666"/>
              <a:gd name="connsiteX114" fmla="*/ 339667 w 1482667"/>
              <a:gd name="connsiteY114" fmla="*/ 1261533 h 1354666"/>
              <a:gd name="connsiteX115" fmla="*/ 314267 w 1482667"/>
              <a:gd name="connsiteY115" fmla="*/ 1278466 h 1354666"/>
              <a:gd name="connsiteX116" fmla="*/ 246534 w 1482667"/>
              <a:gd name="connsiteY116" fmla="*/ 1329266 h 1354666"/>
              <a:gd name="connsiteX117" fmla="*/ 221134 w 1482667"/>
              <a:gd name="connsiteY117" fmla="*/ 1337733 h 1354666"/>
              <a:gd name="connsiteX118" fmla="*/ 271934 w 1482667"/>
              <a:gd name="connsiteY118" fmla="*/ 1312333 h 1354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1482667" h="1354666">
                <a:moveTo>
                  <a:pt x="204201" y="1354666"/>
                </a:moveTo>
                <a:cubicBezTo>
                  <a:pt x="190090" y="1349022"/>
                  <a:pt x="173543" y="1347463"/>
                  <a:pt x="161867" y="1337733"/>
                </a:cubicBezTo>
                <a:cubicBezTo>
                  <a:pt x="155011" y="1332020"/>
                  <a:pt x="158588" y="1319595"/>
                  <a:pt x="153401" y="1312333"/>
                </a:cubicBezTo>
                <a:cubicBezTo>
                  <a:pt x="144122" y="1299342"/>
                  <a:pt x="128390" y="1291750"/>
                  <a:pt x="119534" y="1278466"/>
                </a:cubicBezTo>
                <a:cubicBezTo>
                  <a:pt x="113890" y="1269999"/>
                  <a:pt x="111230" y="1258459"/>
                  <a:pt x="102601" y="1253066"/>
                </a:cubicBezTo>
                <a:cubicBezTo>
                  <a:pt x="88861" y="1244478"/>
                  <a:pt x="37760" y="1232623"/>
                  <a:pt x="17934" y="1227666"/>
                </a:cubicBezTo>
                <a:cubicBezTo>
                  <a:pt x="12290" y="1219199"/>
                  <a:pt x="2263" y="1212363"/>
                  <a:pt x="1001" y="1202266"/>
                </a:cubicBezTo>
                <a:cubicBezTo>
                  <a:pt x="-3458" y="1166595"/>
                  <a:pt x="7329" y="1162071"/>
                  <a:pt x="26401" y="1143000"/>
                </a:cubicBezTo>
                <a:cubicBezTo>
                  <a:pt x="29223" y="1134533"/>
                  <a:pt x="30275" y="1125253"/>
                  <a:pt x="34867" y="1117600"/>
                </a:cubicBezTo>
                <a:cubicBezTo>
                  <a:pt x="69733" y="1059490"/>
                  <a:pt x="36285" y="1147218"/>
                  <a:pt x="60267" y="1075266"/>
                </a:cubicBezTo>
                <a:cubicBezTo>
                  <a:pt x="57445" y="1058333"/>
                  <a:pt x="57829" y="1040540"/>
                  <a:pt x="51801" y="1024466"/>
                </a:cubicBezTo>
                <a:cubicBezTo>
                  <a:pt x="48998" y="1016992"/>
                  <a:pt x="38974" y="1014378"/>
                  <a:pt x="34867" y="1007533"/>
                </a:cubicBezTo>
                <a:cubicBezTo>
                  <a:pt x="30275" y="999880"/>
                  <a:pt x="29223" y="990600"/>
                  <a:pt x="26401" y="982133"/>
                </a:cubicBezTo>
                <a:cubicBezTo>
                  <a:pt x="29223" y="965200"/>
                  <a:pt x="27190" y="946688"/>
                  <a:pt x="34867" y="931333"/>
                </a:cubicBezTo>
                <a:cubicBezTo>
                  <a:pt x="42007" y="917053"/>
                  <a:pt x="59878" y="910750"/>
                  <a:pt x="68734" y="897466"/>
                </a:cubicBezTo>
                <a:cubicBezTo>
                  <a:pt x="90617" y="864640"/>
                  <a:pt x="82449" y="881719"/>
                  <a:pt x="94134" y="846666"/>
                </a:cubicBezTo>
                <a:cubicBezTo>
                  <a:pt x="91312" y="824088"/>
                  <a:pt x="89737" y="801319"/>
                  <a:pt x="85667" y="778933"/>
                </a:cubicBezTo>
                <a:cubicBezTo>
                  <a:pt x="84071" y="770152"/>
                  <a:pt x="82388" y="760795"/>
                  <a:pt x="77201" y="753533"/>
                </a:cubicBezTo>
                <a:cubicBezTo>
                  <a:pt x="67922" y="740542"/>
                  <a:pt x="52190" y="732950"/>
                  <a:pt x="43334" y="719666"/>
                </a:cubicBezTo>
                <a:cubicBezTo>
                  <a:pt x="37690" y="711199"/>
                  <a:pt x="30534" y="703565"/>
                  <a:pt x="26401" y="694266"/>
                </a:cubicBezTo>
                <a:cubicBezTo>
                  <a:pt x="19152" y="677955"/>
                  <a:pt x="9467" y="643466"/>
                  <a:pt x="9467" y="643466"/>
                </a:cubicBezTo>
                <a:cubicBezTo>
                  <a:pt x="15999" y="565084"/>
                  <a:pt x="-84" y="560154"/>
                  <a:pt x="34867" y="516466"/>
                </a:cubicBezTo>
                <a:cubicBezTo>
                  <a:pt x="39854" y="510233"/>
                  <a:pt x="46156" y="505177"/>
                  <a:pt x="51801" y="499533"/>
                </a:cubicBezTo>
                <a:cubicBezTo>
                  <a:pt x="54623" y="491066"/>
                  <a:pt x="55675" y="481786"/>
                  <a:pt x="60267" y="474133"/>
                </a:cubicBezTo>
                <a:cubicBezTo>
                  <a:pt x="64374" y="467288"/>
                  <a:pt x="72214" y="463433"/>
                  <a:pt x="77201" y="457200"/>
                </a:cubicBezTo>
                <a:cubicBezTo>
                  <a:pt x="119934" y="403785"/>
                  <a:pt x="70173" y="455762"/>
                  <a:pt x="111067" y="414866"/>
                </a:cubicBezTo>
                <a:cubicBezTo>
                  <a:pt x="133646" y="347132"/>
                  <a:pt x="99778" y="426155"/>
                  <a:pt x="144934" y="381000"/>
                </a:cubicBezTo>
                <a:cubicBezTo>
                  <a:pt x="190092" y="335843"/>
                  <a:pt x="111066" y="369712"/>
                  <a:pt x="178801" y="347133"/>
                </a:cubicBezTo>
                <a:cubicBezTo>
                  <a:pt x="192912" y="349955"/>
                  <a:pt x="208640" y="348460"/>
                  <a:pt x="221134" y="355600"/>
                </a:cubicBezTo>
                <a:cubicBezTo>
                  <a:pt x="229969" y="360649"/>
                  <a:pt x="231710" y="373054"/>
                  <a:pt x="238067" y="381000"/>
                </a:cubicBezTo>
                <a:cubicBezTo>
                  <a:pt x="243054" y="387233"/>
                  <a:pt x="249356" y="392289"/>
                  <a:pt x="255001" y="397933"/>
                </a:cubicBezTo>
                <a:cubicBezTo>
                  <a:pt x="260645" y="414866"/>
                  <a:pt x="255001" y="443089"/>
                  <a:pt x="271934" y="448733"/>
                </a:cubicBezTo>
                <a:lnTo>
                  <a:pt x="322734" y="465666"/>
                </a:lnTo>
                <a:cubicBezTo>
                  <a:pt x="331201" y="462844"/>
                  <a:pt x="341823" y="463511"/>
                  <a:pt x="348134" y="457200"/>
                </a:cubicBezTo>
                <a:cubicBezTo>
                  <a:pt x="354445" y="450889"/>
                  <a:pt x="354149" y="440381"/>
                  <a:pt x="356601" y="431800"/>
                </a:cubicBezTo>
                <a:cubicBezTo>
                  <a:pt x="359798" y="420611"/>
                  <a:pt x="361870" y="409122"/>
                  <a:pt x="365067" y="397933"/>
                </a:cubicBezTo>
                <a:cubicBezTo>
                  <a:pt x="367519" y="389352"/>
                  <a:pt x="371369" y="381191"/>
                  <a:pt x="373534" y="372533"/>
                </a:cubicBezTo>
                <a:cubicBezTo>
                  <a:pt x="377024" y="358572"/>
                  <a:pt x="378879" y="344248"/>
                  <a:pt x="382001" y="330200"/>
                </a:cubicBezTo>
                <a:cubicBezTo>
                  <a:pt x="384525" y="318841"/>
                  <a:pt x="388385" y="307782"/>
                  <a:pt x="390467" y="296333"/>
                </a:cubicBezTo>
                <a:cubicBezTo>
                  <a:pt x="394037" y="276699"/>
                  <a:pt x="394447" y="256511"/>
                  <a:pt x="398934" y="237066"/>
                </a:cubicBezTo>
                <a:cubicBezTo>
                  <a:pt x="402948" y="219674"/>
                  <a:pt x="411538" y="203582"/>
                  <a:pt x="415867" y="186266"/>
                </a:cubicBezTo>
                <a:cubicBezTo>
                  <a:pt x="427700" y="138938"/>
                  <a:pt x="425217" y="153804"/>
                  <a:pt x="432801" y="93133"/>
                </a:cubicBezTo>
                <a:cubicBezTo>
                  <a:pt x="443484" y="7663"/>
                  <a:pt x="422778" y="35421"/>
                  <a:pt x="458201" y="0"/>
                </a:cubicBezTo>
                <a:cubicBezTo>
                  <a:pt x="489245" y="2822"/>
                  <a:pt x="520475" y="4058"/>
                  <a:pt x="551334" y="8466"/>
                </a:cubicBezTo>
                <a:cubicBezTo>
                  <a:pt x="560169" y="9728"/>
                  <a:pt x="568022" y="14997"/>
                  <a:pt x="576734" y="16933"/>
                </a:cubicBezTo>
                <a:cubicBezTo>
                  <a:pt x="593492" y="20657"/>
                  <a:pt x="610644" y="22329"/>
                  <a:pt x="627534" y="25400"/>
                </a:cubicBezTo>
                <a:cubicBezTo>
                  <a:pt x="641692" y="27974"/>
                  <a:pt x="655672" y="31500"/>
                  <a:pt x="669867" y="33866"/>
                </a:cubicBezTo>
                <a:cubicBezTo>
                  <a:pt x="760869" y="49033"/>
                  <a:pt x="697986" y="34546"/>
                  <a:pt x="763001" y="50800"/>
                </a:cubicBezTo>
                <a:cubicBezTo>
                  <a:pt x="765823" y="59267"/>
                  <a:pt x="766875" y="68547"/>
                  <a:pt x="771467" y="76200"/>
                </a:cubicBezTo>
                <a:cubicBezTo>
                  <a:pt x="775574" y="83045"/>
                  <a:pt x="786835" y="85306"/>
                  <a:pt x="788401" y="93133"/>
                </a:cubicBezTo>
                <a:cubicBezTo>
                  <a:pt x="791097" y="106614"/>
                  <a:pt x="768487" y="135703"/>
                  <a:pt x="763001" y="143933"/>
                </a:cubicBezTo>
                <a:cubicBezTo>
                  <a:pt x="790405" y="253559"/>
                  <a:pt x="735769" y="79431"/>
                  <a:pt x="830734" y="186266"/>
                </a:cubicBezTo>
                <a:cubicBezTo>
                  <a:pt x="845851" y="203272"/>
                  <a:pt x="836379" y="231422"/>
                  <a:pt x="839201" y="254000"/>
                </a:cubicBezTo>
                <a:cubicBezTo>
                  <a:pt x="844845" y="248355"/>
                  <a:pt x="852027" y="243911"/>
                  <a:pt x="856134" y="237066"/>
                </a:cubicBezTo>
                <a:cubicBezTo>
                  <a:pt x="860726" y="229413"/>
                  <a:pt x="858290" y="217977"/>
                  <a:pt x="864601" y="211666"/>
                </a:cubicBezTo>
                <a:cubicBezTo>
                  <a:pt x="870912" y="205355"/>
                  <a:pt x="881534" y="206022"/>
                  <a:pt x="890001" y="203200"/>
                </a:cubicBezTo>
                <a:cubicBezTo>
                  <a:pt x="895645" y="197555"/>
                  <a:pt x="899794" y="189836"/>
                  <a:pt x="906934" y="186266"/>
                </a:cubicBezTo>
                <a:cubicBezTo>
                  <a:pt x="948858" y="165304"/>
                  <a:pt x="1049890" y="185072"/>
                  <a:pt x="1067801" y="186266"/>
                </a:cubicBezTo>
                <a:cubicBezTo>
                  <a:pt x="1073445" y="191911"/>
                  <a:pt x="1081164" y="196060"/>
                  <a:pt x="1084734" y="203200"/>
                </a:cubicBezTo>
                <a:cubicBezTo>
                  <a:pt x="1092716" y="219165"/>
                  <a:pt x="1096023" y="237067"/>
                  <a:pt x="1101667" y="254000"/>
                </a:cubicBezTo>
                <a:lnTo>
                  <a:pt x="1110134" y="279400"/>
                </a:lnTo>
                <a:lnTo>
                  <a:pt x="1118601" y="304800"/>
                </a:lnTo>
                <a:lnTo>
                  <a:pt x="1127067" y="330200"/>
                </a:lnTo>
                <a:cubicBezTo>
                  <a:pt x="1141178" y="327378"/>
                  <a:pt x="1155926" y="326786"/>
                  <a:pt x="1169401" y="321733"/>
                </a:cubicBezTo>
                <a:cubicBezTo>
                  <a:pt x="1178929" y="318160"/>
                  <a:pt x="1185502" y="308933"/>
                  <a:pt x="1194801" y="304800"/>
                </a:cubicBezTo>
                <a:cubicBezTo>
                  <a:pt x="1211112" y="297551"/>
                  <a:pt x="1228668" y="293510"/>
                  <a:pt x="1245601" y="287866"/>
                </a:cubicBezTo>
                <a:lnTo>
                  <a:pt x="1271001" y="279400"/>
                </a:lnTo>
                <a:lnTo>
                  <a:pt x="1296401" y="270933"/>
                </a:lnTo>
                <a:cubicBezTo>
                  <a:pt x="1293579" y="259644"/>
                  <a:pt x="1295203" y="246152"/>
                  <a:pt x="1287934" y="237066"/>
                </a:cubicBezTo>
                <a:cubicBezTo>
                  <a:pt x="1282359" y="230097"/>
                  <a:pt x="1270187" y="233192"/>
                  <a:pt x="1262534" y="228600"/>
                </a:cubicBezTo>
                <a:cubicBezTo>
                  <a:pt x="1204425" y="193734"/>
                  <a:pt x="1292154" y="227183"/>
                  <a:pt x="1220201" y="203200"/>
                </a:cubicBezTo>
                <a:cubicBezTo>
                  <a:pt x="1201727" y="147781"/>
                  <a:pt x="1227385" y="202174"/>
                  <a:pt x="1186334" y="169333"/>
                </a:cubicBezTo>
                <a:cubicBezTo>
                  <a:pt x="1171414" y="157397"/>
                  <a:pt x="1166511" y="135265"/>
                  <a:pt x="1160934" y="118533"/>
                </a:cubicBezTo>
                <a:cubicBezTo>
                  <a:pt x="1169401" y="112889"/>
                  <a:pt x="1176200" y="102521"/>
                  <a:pt x="1186334" y="101600"/>
                </a:cubicBezTo>
                <a:cubicBezTo>
                  <a:pt x="1208994" y="99540"/>
                  <a:pt x="1232115" y="104079"/>
                  <a:pt x="1254067" y="110066"/>
                </a:cubicBezTo>
                <a:cubicBezTo>
                  <a:pt x="1263884" y="112743"/>
                  <a:pt x="1271521" y="120643"/>
                  <a:pt x="1279467" y="127000"/>
                </a:cubicBezTo>
                <a:cubicBezTo>
                  <a:pt x="1292594" y="137502"/>
                  <a:pt x="1305998" y="154661"/>
                  <a:pt x="1313334" y="169333"/>
                </a:cubicBezTo>
                <a:cubicBezTo>
                  <a:pt x="1317325" y="177315"/>
                  <a:pt x="1314539" y="189546"/>
                  <a:pt x="1321801" y="194733"/>
                </a:cubicBezTo>
                <a:cubicBezTo>
                  <a:pt x="1336326" y="205108"/>
                  <a:pt x="1372601" y="211666"/>
                  <a:pt x="1372601" y="211666"/>
                </a:cubicBezTo>
                <a:cubicBezTo>
                  <a:pt x="1386675" y="225741"/>
                  <a:pt x="1397923" y="234775"/>
                  <a:pt x="1406467" y="254000"/>
                </a:cubicBezTo>
                <a:cubicBezTo>
                  <a:pt x="1406478" y="254025"/>
                  <a:pt x="1427629" y="317487"/>
                  <a:pt x="1431867" y="330200"/>
                </a:cubicBezTo>
                <a:cubicBezTo>
                  <a:pt x="1434689" y="338667"/>
                  <a:pt x="1435384" y="348174"/>
                  <a:pt x="1440334" y="355600"/>
                </a:cubicBezTo>
                <a:cubicBezTo>
                  <a:pt x="1461695" y="387642"/>
                  <a:pt x="1450072" y="373805"/>
                  <a:pt x="1474201" y="397933"/>
                </a:cubicBezTo>
                <a:cubicBezTo>
                  <a:pt x="1477023" y="406400"/>
                  <a:pt x="1482667" y="414408"/>
                  <a:pt x="1482667" y="423333"/>
                </a:cubicBezTo>
                <a:cubicBezTo>
                  <a:pt x="1482667" y="429406"/>
                  <a:pt x="1472416" y="479929"/>
                  <a:pt x="1465734" y="491066"/>
                </a:cubicBezTo>
                <a:cubicBezTo>
                  <a:pt x="1461627" y="497911"/>
                  <a:pt x="1454445" y="502355"/>
                  <a:pt x="1448801" y="508000"/>
                </a:cubicBezTo>
                <a:cubicBezTo>
                  <a:pt x="1445979" y="516467"/>
                  <a:pt x="1442270" y="524688"/>
                  <a:pt x="1440334" y="533400"/>
                </a:cubicBezTo>
                <a:cubicBezTo>
                  <a:pt x="1436610" y="550158"/>
                  <a:pt x="1440517" y="569372"/>
                  <a:pt x="1431867" y="584200"/>
                </a:cubicBezTo>
                <a:cubicBezTo>
                  <a:pt x="1395184" y="647085"/>
                  <a:pt x="1370124" y="617034"/>
                  <a:pt x="1347201" y="685800"/>
                </a:cubicBezTo>
                <a:cubicBezTo>
                  <a:pt x="1344379" y="694267"/>
                  <a:pt x="1343068" y="703398"/>
                  <a:pt x="1338734" y="711200"/>
                </a:cubicBezTo>
                <a:cubicBezTo>
                  <a:pt x="1328850" y="728990"/>
                  <a:pt x="1304867" y="762000"/>
                  <a:pt x="1304867" y="762000"/>
                </a:cubicBezTo>
                <a:lnTo>
                  <a:pt x="1287934" y="812800"/>
                </a:lnTo>
                <a:cubicBezTo>
                  <a:pt x="1285112" y="821267"/>
                  <a:pt x="1286893" y="833250"/>
                  <a:pt x="1279467" y="838200"/>
                </a:cubicBezTo>
                <a:lnTo>
                  <a:pt x="1254067" y="855133"/>
                </a:lnTo>
                <a:lnTo>
                  <a:pt x="1220201" y="956733"/>
                </a:lnTo>
                <a:cubicBezTo>
                  <a:pt x="1217379" y="965200"/>
                  <a:pt x="1219160" y="977183"/>
                  <a:pt x="1211734" y="982133"/>
                </a:cubicBezTo>
                <a:lnTo>
                  <a:pt x="1186334" y="999066"/>
                </a:lnTo>
                <a:lnTo>
                  <a:pt x="1169401" y="1049866"/>
                </a:lnTo>
                <a:cubicBezTo>
                  <a:pt x="1166579" y="1058333"/>
                  <a:pt x="1163098" y="1066608"/>
                  <a:pt x="1160934" y="1075266"/>
                </a:cubicBezTo>
                <a:lnTo>
                  <a:pt x="1144001" y="1143000"/>
                </a:lnTo>
                <a:cubicBezTo>
                  <a:pt x="1110134" y="1140178"/>
                  <a:pt x="1076152" y="1138504"/>
                  <a:pt x="1042401" y="1134533"/>
                </a:cubicBezTo>
                <a:cubicBezTo>
                  <a:pt x="1028109" y="1132852"/>
                  <a:pt x="1011777" y="1117702"/>
                  <a:pt x="1000067" y="1126066"/>
                </a:cubicBezTo>
                <a:cubicBezTo>
                  <a:pt x="927267" y="1178065"/>
                  <a:pt x="1019611" y="1167095"/>
                  <a:pt x="966201" y="1193800"/>
                </a:cubicBezTo>
                <a:cubicBezTo>
                  <a:pt x="939914" y="1206944"/>
                  <a:pt x="893768" y="1216664"/>
                  <a:pt x="864601" y="1219200"/>
                </a:cubicBezTo>
                <a:cubicBezTo>
                  <a:pt x="816721" y="1223363"/>
                  <a:pt x="768645" y="1224844"/>
                  <a:pt x="720667" y="1227666"/>
                </a:cubicBezTo>
                <a:cubicBezTo>
                  <a:pt x="677762" y="1270573"/>
                  <a:pt x="733288" y="1220093"/>
                  <a:pt x="678334" y="1253066"/>
                </a:cubicBezTo>
                <a:cubicBezTo>
                  <a:pt x="664932" y="1261107"/>
                  <a:pt x="652156" y="1283867"/>
                  <a:pt x="644467" y="1295400"/>
                </a:cubicBezTo>
                <a:cubicBezTo>
                  <a:pt x="641645" y="1303867"/>
                  <a:pt x="644659" y="1318636"/>
                  <a:pt x="636001" y="1320800"/>
                </a:cubicBezTo>
                <a:cubicBezTo>
                  <a:pt x="626129" y="1323268"/>
                  <a:pt x="617302" y="1311524"/>
                  <a:pt x="610601" y="1303866"/>
                </a:cubicBezTo>
                <a:cubicBezTo>
                  <a:pt x="597200" y="1288550"/>
                  <a:pt x="576734" y="1253066"/>
                  <a:pt x="576734" y="1253066"/>
                </a:cubicBezTo>
                <a:cubicBezTo>
                  <a:pt x="554156" y="1255888"/>
                  <a:pt x="531249" y="1256765"/>
                  <a:pt x="509001" y="1261533"/>
                </a:cubicBezTo>
                <a:cubicBezTo>
                  <a:pt x="491548" y="1265273"/>
                  <a:pt x="458201" y="1278466"/>
                  <a:pt x="458201" y="1278466"/>
                </a:cubicBezTo>
                <a:cubicBezTo>
                  <a:pt x="449734" y="1275644"/>
                  <a:pt x="440454" y="1274592"/>
                  <a:pt x="432801" y="1270000"/>
                </a:cubicBezTo>
                <a:cubicBezTo>
                  <a:pt x="425956" y="1265893"/>
                  <a:pt x="423817" y="1253789"/>
                  <a:pt x="415867" y="1253066"/>
                </a:cubicBezTo>
                <a:cubicBezTo>
                  <a:pt x="390416" y="1250752"/>
                  <a:pt x="365067" y="1258711"/>
                  <a:pt x="339667" y="1261533"/>
                </a:cubicBezTo>
                <a:cubicBezTo>
                  <a:pt x="331200" y="1267177"/>
                  <a:pt x="322213" y="1272109"/>
                  <a:pt x="314267" y="1278466"/>
                </a:cubicBezTo>
                <a:cubicBezTo>
                  <a:pt x="285609" y="1301393"/>
                  <a:pt x="297181" y="1312383"/>
                  <a:pt x="246534" y="1329266"/>
                </a:cubicBezTo>
                <a:cubicBezTo>
                  <a:pt x="238067" y="1332088"/>
                  <a:pt x="212209" y="1337733"/>
                  <a:pt x="221134" y="1337733"/>
                </a:cubicBezTo>
                <a:cubicBezTo>
                  <a:pt x="252342" y="1337733"/>
                  <a:pt x="253909" y="1330358"/>
                  <a:pt x="271934" y="1312333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2" name="Полилиния 201"/>
          <p:cNvSpPr/>
          <p:nvPr/>
        </p:nvSpPr>
        <p:spPr>
          <a:xfrm>
            <a:off x="6332253" y="524255"/>
            <a:ext cx="945691" cy="1169436"/>
          </a:xfrm>
          <a:custGeom>
            <a:avLst/>
            <a:gdLst>
              <a:gd name="connsiteX0" fmla="*/ 16933 w 939893"/>
              <a:gd name="connsiteY0" fmla="*/ 1219200 h 1481666"/>
              <a:gd name="connsiteX1" fmla="*/ 59267 w 939893"/>
              <a:gd name="connsiteY1" fmla="*/ 1126066 h 1481666"/>
              <a:gd name="connsiteX2" fmla="*/ 67733 w 939893"/>
              <a:gd name="connsiteY2" fmla="*/ 1100666 h 1481666"/>
              <a:gd name="connsiteX3" fmla="*/ 76200 w 939893"/>
              <a:gd name="connsiteY3" fmla="*/ 1075266 h 1481666"/>
              <a:gd name="connsiteX4" fmla="*/ 76200 w 939893"/>
              <a:gd name="connsiteY4" fmla="*/ 914400 h 1481666"/>
              <a:gd name="connsiteX5" fmla="*/ 84667 w 939893"/>
              <a:gd name="connsiteY5" fmla="*/ 889000 h 1481666"/>
              <a:gd name="connsiteX6" fmla="*/ 110067 w 939893"/>
              <a:gd name="connsiteY6" fmla="*/ 872066 h 1481666"/>
              <a:gd name="connsiteX7" fmla="*/ 118533 w 939893"/>
              <a:gd name="connsiteY7" fmla="*/ 846666 h 1481666"/>
              <a:gd name="connsiteX8" fmla="*/ 101600 w 939893"/>
              <a:gd name="connsiteY8" fmla="*/ 618066 h 1481666"/>
              <a:gd name="connsiteX9" fmla="*/ 110067 w 939893"/>
              <a:gd name="connsiteY9" fmla="*/ 457200 h 1481666"/>
              <a:gd name="connsiteX10" fmla="*/ 118533 w 939893"/>
              <a:gd name="connsiteY10" fmla="*/ 431800 h 1481666"/>
              <a:gd name="connsiteX11" fmla="*/ 135467 w 939893"/>
              <a:gd name="connsiteY11" fmla="*/ 414866 h 1481666"/>
              <a:gd name="connsiteX12" fmla="*/ 160867 w 939893"/>
              <a:gd name="connsiteY12" fmla="*/ 338666 h 1481666"/>
              <a:gd name="connsiteX13" fmla="*/ 169333 w 939893"/>
              <a:gd name="connsiteY13" fmla="*/ 313266 h 1481666"/>
              <a:gd name="connsiteX14" fmla="*/ 228600 w 939893"/>
              <a:gd name="connsiteY14" fmla="*/ 321733 h 1481666"/>
              <a:gd name="connsiteX15" fmla="*/ 279400 w 939893"/>
              <a:gd name="connsiteY15" fmla="*/ 338666 h 1481666"/>
              <a:gd name="connsiteX16" fmla="*/ 313267 w 939893"/>
              <a:gd name="connsiteY16" fmla="*/ 347133 h 1481666"/>
              <a:gd name="connsiteX17" fmla="*/ 372533 w 939893"/>
              <a:gd name="connsiteY17" fmla="*/ 304800 h 1481666"/>
              <a:gd name="connsiteX18" fmla="*/ 364067 w 939893"/>
              <a:gd name="connsiteY18" fmla="*/ 279400 h 1481666"/>
              <a:gd name="connsiteX19" fmla="*/ 321733 w 939893"/>
              <a:gd name="connsiteY19" fmla="*/ 254000 h 1481666"/>
              <a:gd name="connsiteX20" fmla="*/ 313267 w 939893"/>
              <a:gd name="connsiteY20" fmla="*/ 228600 h 1481666"/>
              <a:gd name="connsiteX21" fmla="*/ 364067 w 939893"/>
              <a:gd name="connsiteY21" fmla="*/ 220133 h 1481666"/>
              <a:gd name="connsiteX22" fmla="*/ 389467 w 939893"/>
              <a:gd name="connsiteY22" fmla="*/ 135466 h 1481666"/>
              <a:gd name="connsiteX23" fmla="*/ 397933 w 939893"/>
              <a:gd name="connsiteY23" fmla="*/ 59266 h 1481666"/>
              <a:gd name="connsiteX24" fmla="*/ 448733 w 939893"/>
              <a:gd name="connsiteY24" fmla="*/ 42333 h 1481666"/>
              <a:gd name="connsiteX25" fmla="*/ 465667 w 939893"/>
              <a:gd name="connsiteY25" fmla="*/ 16933 h 1481666"/>
              <a:gd name="connsiteX26" fmla="*/ 516467 w 939893"/>
              <a:gd name="connsiteY26" fmla="*/ 0 h 1481666"/>
              <a:gd name="connsiteX27" fmla="*/ 601133 w 939893"/>
              <a:gd name="connsiteY27" fmla="*/ 16933 h 1481666"/>
              <a:gd name="connsiteX28" fmla="*/ 651933 w 939893"/>
              <a:gd name="connsiteY28" fmla="*/ 42333 h 1481666"/>
              <a:gd name="connsiteX29" fmla="*/ 685800 w 939893"/>
              <a:gd name="connsiteY29" fmla="*/ 76200 h 1481666"/>
              <a:gd name="connsiteX30" fmla="*/ 702733 w 939893"/>
              <a:gd name="connsiteY30" fmla="*/ 127000 h 1481666"/>
              <a:gd name="connsiteX31" fmla="*/ 711200 w 939893"/>
              <a:gd name="connsiteY31" fmla="*/ 169333 h 1481666"/>
              <a:gd name="connsiteX32" fmla="*/ 728133 w 939893"/>
              <a:gd name="connsiteY32" fmla="*/ 194733 h 1481666"/>
              <a:gd name="connsiteX33" fmla="*/ 719667 w 939893"/>
              <a:gd name="connsiteY33" fmla="*/ 254000 h 1481666"/>
              <a:gd name="connsiteX34" fmla="*/ 660400 w 939893"/>
              <a:gd name="connsiteY34" fmla="*/ 321733 h 1481666"/>
              <a:gd name="connsiteX35" fmla="*/ 643467 w 939893"/>
              <a:gd name="connsiteY35" fmla="*/ 372533 h 1481666"/>
              <a:gd name="connsiteX36" fmla="*/ 635000 w 939893"/>
              <a:gd name="connsiteY36" fmla="*/ 397933 h 1481666"/>
              <a:gd name="connsiteX37" fmla="*/ 651933 w 939893"/>
              <a:gd name="connsiteY37" fmla="*/ 491066 h 1481666"/>
              <a:gd name="connsiteX38" fmla="*/ 668867 w 939893"/>
              <a:gd name="connsiteY38" fmla="*/ 508000 h 1481666"/>
              <a:gd name="connsiteX39" fmla="*/ 702733 w 939893"/>
              <a:gd name="connsiteY39" fmla="*/ 558800 h 1481666"/>
              <a:gd name="connsiteX40" fmla="*/ 719667 w 939893"/>
              <a:gd name="connsiteY40" fmla="*/ 575733 h 1481666"/>
              <a:gd name="connsiteX41" fmla="*/ 770467 w 939893"/>
              <a:gd name="connsiteY41" fmla="*/ 643466 h 1481666"/>
              <a:gd name="connsiteX42" fmla="*/ 778933 w 939893"/>
              <a:gd name="connsiteY42" fmla="*/ 668866 h 1481666"/>
              <a:gd name="connsiteX43" fmla="*/ 846667 w 939893"/>
              <a:gd name="connsiteY43" fmla="*/ 719666 h 1481666"/>
              <a:gd name="connsiteX44" fmla="*/ 863600 w 939893"/>
              <a:gd name="connsiteY44" fmla="*/ 736600 h 1481666"/>
              <a:gd name="connsiteX45" fmla="*/ 897467 w 939893"/>
              <a:gd name="connsiteY45" fmla="*/ 778933 h 1481666"/>
              <a:gd name="connsiteX46" fmla="*/ 931333 w 939893"/>
              <a:gd name="connsiteY46" fmla="*/ 829733 h 1481666"/>
              <a:gd name="connsiteX47" fmla="*/ 931333 w 939893"/>
              <a:gd name="connsiteY47" fmla="*/ 1049866 h 1481666"/>
              <a:gd name="connsiteX48" fmla="*/ 914400 w 939893"/>
              <a:gd name="connsiteY48" fmla="*/ 1100666 h 1481666"/>
              <a:gd name="connsiteX49" fmla="*/ 889000 w 939893"/>
              <a:gd name="connsiteY49" fmla="*/ 1143000 h 1481666"/>
              <a:gd name="connsiteX50" fmla="*/ 880533 w 939893"/>
              <a:gd name="connsiteY50" fmla="*/ 1168400 h 1481666"/>
              <a:gd name="connsiteX51" fmla="*/ 846667 w 939893"/>
              <a:gd name="connsiteY51" fmla="*/ 1219200 h 1481666"/>
              <a:gd name="connsiteX52" fmla="*/ 838200 w 939893"/>
              <a:gd name="connsiteY52" fmla="*/ 1244600 h 1481666"/>
              <a:gd name="connsiteX53" fmla="*/ 804333 w 939893"/>
              <a:gd name="connsiteY53" fmla="*/ 1286933 h 1481666"/>
              <a:gd name="connsiteX54" fmla="*/ 770467 w 939893"/>
              <a:gd name="connsiteY54" fmla="*/ 1380066 h 1481666"/>
              <a:gd name="connsiteX55" fmla="*/ 745067 w 939893"/>
              <a:gd name="connsiteY55" fmla="*/ 1397000 h 1481666"/>
              <a:gd name="connsiteX56" fmla="*/ 728133 w 939893"/>
              <a:gd name="connsiteY56" fmla="*/ 1413933 h 1481666"/>
              <a:gd name="connsiteX57" fmla="*/ 660400 w 939893"/>
              <a:gd name="connsiteY57" fmla="*/ 1405466 h 1481666"/>
              <a:gd name="connsiteX58" fmla="*/ 601133 w 939893"/>
              <a:gd name="connsiteY58" fmla="*/ 1388533 h 1481666"/>
              <a:gd name="connsiteX59" fmla="*/ 558800 w 939893"/>
              <a:gd name="connsiteY59" fmla="*/ 1337733 h 1481666"/>
              <a:gd name="connsiteX60" fmla="*/ 448733 w 939893"/>
              <a:gd name="connsiteY60" fmla="*/ 1312333 h 1481666"/>
              <a:gd name="connsiteX61" fmla="*/ 448733 w 939893"/>
              <a:gd name="connsiteY61" fmla="*/ 1363133 h 1481666"/>
              <a:gd name="connsiteX62" fmla="*/ 482600 w 939893"/>
              <a:gd name="connsiteY62" fmla="*/ 1397000 h 1481666"/>
              <a:gd name="connsiteX63" fmla="*/ 482600 w 939893"/>
              <a:gd name="connsiteY63" fmla="*/ 1473200 h 1481666"/>
              <a:gd name="connsiteX64" fmla="*/ 457200 w 939893"/>
              <a:gd name="connsiteY64" fmla="*/ 1481666 h 1481666"/>
              <a:gd name="connsiteX65" fmla="*/ 389467 w 939893"/>
              <a:gd name="connsiteY65" fmla="*/ 1473200 h 1481666"/>
              <a:gd name="connsiteX66" fmla="*/ 372533 w 939893"/>
              <a:gd name="connsiteY66" fmla="*/ 1456266 h 1481666"/>
              <a:gd name="connsiteX67" fmla="*/ 347133 w 939893"/>
              <a:gd name="connsiteY67" fmla="*/ 1405466 h 1481666"/>
              <a:gd name="connsiteX68" fmla="*/ 304800 w 939893"/>
              <a:gd name="connsiteY68" fmla="*/ 1371600 h 1481666"/>
              <a:gd name="connsiteX69" fmla="*/ 177800 w 939893"/>
              <a:gd name="connsiteY69" fmla="*/ 1380066 h 1481666"/>
              <a:gd name="connsiteX70" fmla="*/ 169333 w 939893"/>
              <a:gd name="connsiteY70" fmla="*/ 1405466 h 1481666"/>
              <a:gd name="connsiteX71" fmla="*/ 127000 w 939893"/>
              <a:gd name="connsiteY71" fmla="*/ 1430866 h 1481666"/>
              <a:gd name="connsiteX72" fmla="*/ 84667 w 939893"/>
              <a:gd name="connsiteY72" fmla="*/ 1422400 h 1481666"/>
              <a:gd name="connsiteX73" fmla="*/ 76200 w 939893"/>
              <a:gd name="connsiteY73" fmla="*/ 1397000 h 1481666"/>
              <a:gd name="connsiteX74" fmla="*/ 59267 w 939893"/>
              <a:gd name="connsiteY74" fmla="*/ 1337733 h 1481666"/>
              <a:gd name="connsiteX75" fmla="*/ 25400 w 939893"/>
              <a:gd name="connsiteY75" fmla="*/ 1295400 h 1481666"/>
              <a:gd name="connsiteX76" fmla="*/ 8467 w 939893"/>
              <a:gd name="connsiteY76" fmla="*/ 1244600 h 1481666"/>
              <a:gd name="connsiteX77" fmla="*/ 0 w 939893"/>
              <a:gd name="connsiteY77" fmla="*/ 1219200 h 1481666"/>
              <a:gd name="connsiteX78" fmla="*/ 16933 w 939893"/>
              <a:gd name="connsiteY78" fmla="*/ 1219200 h 1481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939893" h="1481666">
                <a:moveTo>
                  <a:pt x="16933" y="1219200"/>
                </a:moveTo>
                <a:cubicBezTo>
                  <a:pt x="51515" y="1161563"/>
                  <a:pt x="37131" y="1192475"/>
                  <a:pt x="59267" y="1126066"/>
                </a:cubicBezTo>
                <a:lnTo>
                  <a:pt x="67733" y="1100666"/>
                </a:lnTo>
                <a:lnTo>
                  <a:pt x="76200" y="1075266"/>
                </a:lnTo>
                <a:cubicBezTo>
                  <a:pt x="68233" y="987634"/>
                  <a:pt x="61998" y="992510"/>
                  <a:pt x="76200" y="914400"/>
                </a:cubicBezTo>
                <a:cubicBezTo>
                  <a:pt x="77797" y="905619"/>
                  <a:pt x="79092" y="895969"/>
                  <a:pt x="84667" y="889000"/>
                </a:cubicBezTo>
                <a:cubicBezTo>
                  <a:pt x="91024" y="881054"/>
                  <a:pt x="101600" y="877711"/>
                  <a:pt x="110067" y="872066"/>
                </a:cubicBezTo>
                <a:cubicBezTo>
                  <a:pt x="112889" y="863599"/>
                  <a:pt x="118533" y="855591"/>
                  <a:pt x="118533" y="846666"/>
                </a:cubicBezTo>
                <a:cubicBezTo>
                  <a:pt x="118533" y="661061"/>
                  <a:pt x="130342" y="704289"/>
                  <a:pt x="101600" y="618066"/>
                </a:cubicBezTo>
                <a:cubicBezTo>
                  <a:pt x="104422" y="564444"/>
                  <a:pt x="105206" y="510676"/>
                  <a:pt x="110067" y="457200"/>
                </a:cubicBezTo>
                <a:cubicBezTo>
                  <a:pt x="110875" y="448312"/>
                  <a:pt x="113941" y="439453"/>
                  <a:pt x="118533" y="431800"/>
                </a:cubicBezTo>
                <a:cubicBezTo>
                  <a:pt x="122640" y="424955"/>
                  <a:pt x="129822" y="420511"/>
                  <a:pt x="135467" y="414866"/>
                </a:cubicBezTo>
                <a:lnTo>
                  <a:pt x="160867" y="338666"/>
                </a:lnTo>
                <a:lnTo>
                  <a:pt x="169333" y="313266"/>
                </a:lnTo>
                <a:cubicBezTo>
                  <a:pt x="189089" y="316088"/>
                  <a:pt x="209155" y="317246"/>
                  <a:pt x="228600" y="321733"/>
                </a:cubicBezTo>
                <a:cubicBezTo>
                  <a:pt x="245992" y="325747"/>
                  <a:pt x="262084" y="334337"/>
                  <a:pt x="279400" y="338666"/>
                </a:cubicBezTo>
                <a:lnTo>
                  <a:pt x="313267" y="347133"/>
                </a:lnTo>
                <a:cubicBezTo>
                  <a:pt x="372534" y="327378"/>
                  <a:pt x="358423" y="347133"/>
                  <a:pt x="372533" y="304800"/>
                </a:cubicBezTo>
                <a:cubicBezTo>
                  <a:pt x="369711" y="296333"/>
                  <a:pt x="368659" y="287053"/>
                  <a:pt x="364067" y="279400"/>
                </a:cubicBezTo>
                <a:cubicBezTo>
                  <a:pt x="352445" y="260029"/>
                  <a:pt x="341713" y="260659"/>
                  <a:pt x="321733" y="254000"/>
                </a:cubicBezTo>
                <a:cubicBezTo>
                  <a:pt x="318911" y="245533"/>
                  <a:pt x="309952" y="236886"/>
                  <a:pt x="313267" y="228600"/>
                </a:cubicBezTo>
                <a:cubicBezTo>
                  <a:pt x="324853" y="199635"/>
                  <a:pt x="347642" y="214658"/>
                  <a:pt x="364067" y="220133"/>
                </a:cubicBezTo>
                <a:cubicBezTo>
                  <a:pt x="391292" y="179294"/>
                  <a:pt x="381086" y="202519"/>
                  <a:pt x="389467" y="135466"/>
                </a:cubicBezTo>
                <a:cubicBezTo>
                  <a:pt x="392637" y="110107"/>
                  <a:pt x="384213" y="80827"/>
                  <a:pt x="397933" y="59266"/>
                </a:cubicBezTo>
                <a:cubicBezTo>
                  <a:pt x="407516" y="44207"/>
                  <a:pt x="448733" y="42333"/>
                  <a:pt x="448733" y="42333"/>
                </a:cubicBezTo>
                <a:cubicBezTo>
                  <a:pt x="454378" y="33866"/>
                  <a:pt x="457038" y="22326"/>
                  <a:pt x="465667" y="16933"/>
                </a:cubicBezTo>
                <a:cubicBezTo>
                  <a:pt x="480803" y="7473"/>
                  <a:pt x="516467" y="0"/>
                  <a:pt x="516467" y="0"/>
                </a:cubicBezTo>
                <a:cubicBezTo>
                  <a:pt x="538314" y="3121"/>
                  <a:pt x="577487" y="5110"/>
                  <a:pt x="601133" y="16933"/>
                </a:cubicBezTo>
                <a:cubicBezTo>
                  <a:pt x="666785" y="49759"/>
                  <a:pt x="588089" y="21051"/>
                  <a:pt x="651933" y="42333"/>
                </a:cubicBezTo>
                <a:cubicBezTo>
                  <a:pt x="663222" y="53622"/>
                  <a:pt x="680751" y="61054"/>
                  <a:pt x="685800" y="76200"/>
                </a:cubicBezTo>
                <a:cubicBezTo>
                  <a:pt x="691444" y="93133"/>
                  <a:pt x="699232" y="109497"/>
                  <a:pt x="702733" y="127000"/>
                </a:cubicBezTo>
                <a:cubicBezTo>
                  <a:pt x="705555" y="141111"/>
                  <a:pt x="706147" y="155859"/>
                  <a:pt x="711200" y="169333"/>
                </a:cubicBezTo>
                <a:cubicBezTo>
                  <a:pt x="714773" y="178861"/>
                  <a:pt x="722489" y="186266"/>
                  <a:pt x="728133" y="194733"/>
                </a:cubicBezTo>
                <a:cubicBezTo>
                  <a:pt x="725311" y="214489"/>
                  <a:pt x="726831" y="235374"/>
                  <a:pt x="719667" y="254000"/>
                </a:cubicBezTo>
                <a:cubicBezTo>
                  <a:pt x="702637" y="298280"/>
                  <a:pt x="691493" y="301005"/>
                  <a:pt x="660400" y="321733"/>
                </a:cubicBezTo>
                <a:lnTo>
                  <a:pt x="643467" y="372533"/>
                </a:lnTo>
                <a:lnTo>
                  <a:pt x="635000" y="397933"/>
                </a:lnTo>
                <a:cubicBezTo>
                  <a:pt x="636166" y="407264"/>
                  <a:pt x="639570" y="470461"/>
                  <a:pt x="651933" y="491066"/>
                </a:cubicBezTo>
                <a:cubicBezTo>
                  <a:pt x="656040" y="497911"/>
                  <a:pt x="664077" y="501614"/>
                  <a:pt x="668867" y="508000"/>
                </a:cubicBezTo>
                <a:cubicBezTo>
                  <a:pt x="681078" y="524281"/>
                  <a:pt x="688342" y="544410"/>
                  <a:pt x="702733" y="558800"/>
                </a:cubicBezTo>
                <a:cubicBezTo>
                  <a:pt x="708378" y="564444"/>
                  <a:pt x="714877" y="569347"/>
                  <a:pt x="719667" y="575733"/>
                </a:cubicBezTo>
                <a:cubicBezTo>
                  <a:pt x="777109" y="652322"/>
                  <a:pt x="731631" y="604633"/>
                  <a:pt x="770467" y="643466"/>
                </a:cubicBezTo>
                <a:cubicBezTo>
                  <a:pt x="773289" y="651933"/>
                  <a:pt x="774341" y="661213"/>
                  <a:pt x="778933" y="668866"/>
                </a:cubicBezTo>
                <a:cubicBezTo>
                  <a:pt x="790199" y="687643"/>
                  <a:pt x="840362" y="713360"/>
                  <a:pt x="846667" y="719666"/>
                </a:cubicBezTo>
                <a:lnTo>
                  <a:pt x="863600" y="736600"/>
                </a:lnTo>
                <a:cubicBezTo>
                  <a:pt x="882668" y="793801"/>
                  <a:pt x="856223" y="731797"/>
                  <a:pt x="897467" y="778933"/>
                </a:cubicBezTo>
                <a:cubicBezTo>
                  <a:pt x="910868" y="794249"/>
                  <a:pt x="931333" y="829733"/>
                  <a:pt x="931333" y="829733"/>
                </a:cubicBezTo>
                <a:cubicBezTo>
                  <a:pt x="938111" y="924614"/>
                  <a:pt x="946617" y="958165"/>
                  <a:pt x="931333" y="1049866"/>
                </a:cubicBezTo>
                <a:cubicBezTo>
                  <a:pt x="928399" y="1067472"/>
                  <a:pt x="920044" y="1083733"/>
                  <a:pt x="914400" y="1100666"/>
                </a:cubicBezTo>
                <a:cubicBezTo>
                  <a:pt x="903409" y="1133638"/>
                  <a:pt x="912243" y="1119756"/>
                  <a:pt x="889000" y="1143000"/>
                </a:cubicBezTo>
                <a:cubicBezTo>
                  <a:pt x="886178" y="1151467"/>
                  <a:pt x="884867" y="1160598"/>
                  <a:pt x="880533" y="1168400"/>
                </a:cubicBezTo>
                <a:cubicBezTo>
                  <a:pt x="870650" y="1186190"/>
                  <a:pt x="853103" y="1199893"/>
                  <a:pt x="846667" y="1219200"/>
                </a:cubicBezTo>
                <a:cubicBezTo>
                  <a:pt x="843845" y="1227667"/>
                  <a:pt x="842191" y="1236618"/>
                  <a:pt x="838200" y="1244600"/>
                </a:cubicBezTo>
                <a:cubicBezTo>
                  <a:pt x="827518" y="1265963"/>
                  <a:pt x="820085" y="1271182"/>
                  <a:pt x="804333" y="1286933"/>
                </a:cubicBezTo>
                <a:cubicBezTo>
                  <a:pt x="798120" y="1318000"/>
                  <a:pt x="794514" y="1356018"/>
                  <a:pt x="770467" y="1380066"/>
                </a:cubicBezTo>
                <a:cubicBezTo>
                  <a:pt x="763272" y="1387261"/>
                  <a:pt x="753013" y="1390643"/>
                  <a:pt x="745067" y="1397000"/>
                </a:cubicBezTo>
                <a:cubicBezTo>
                  <a:pt x="738834" y="1401987"/>
                  <a:pt x="733778" y="1408289"/>
                  <a:pt x="728133" y="1413933"/>
                </a:cubicBezTo>
                <a:cubicBezTo>
                  <a:pt x="705555" y="1411111"/>
                  <a:pt x="682844" y="1409207"/>
                  <a:pt x="660400" y="1405466"/>
                </a:cubicBezTo>
                <a:cubicBezTo>
                  <a:pt x="639130" y="1401921"/>
                  <a:pt x="621270" y="1395246"/>
                  <a:pt x="601133" y="1388533"/>
                </a:cubicBezTo>
                <a:cubicBezTo>
                  <a:pt x="590593" y="1372723"/>
                  <a:pt x="576057" y="1347320"/>
                  <a:pt x="558800" y="1337733"/>
                </a:cubicBezTo>
                <a:cubicBezTo>
                  <a:pt x="526617" y="1319854"/>
                  <a:pt x="483688" y="1317327"/>
                  <a:pt x="448733" y="1312333"/>
                </a:cubicBezTo>
                <a:cubicBezTo>
                  <a:pt x="441550" y="1333884"/>
                  <a:pt x="433340" y="1341582"/>
                  <a:pt x="448733" y="1363133"/>
                </a:cubicBezTo>
                <a:cubicBezTo>
                  <a:pt x="458012" y="1376124"/>
                  <a:pt x="482600" y="1397000"/>
                  <a:pt x="482600" y="1397000"/>
                </a:cubicBezTo>
                <a:cubicBezTo>
                  <a:pt x="491875" y="1424824"/>
                  <a:pt x="501423" y="1440261"/>
                  <a:pt x="482600" y="1473200"/>
                </a:cubicBezTo>
                <a:cubicBezTo>
                  <a:pt x="478172" y="1480949"/>
                  <a:pt x="465667" y="1478844"/>
                  <a:pt x="457200" y="1481666"/>
                </a:cubicBezTo>
                <a:cubicBezTo>
                  <a:pt x="434622" y="1478844"/>
                  <a:pt x="411261" y="1479738"/>
                  <a:pt x="389467" y="1473200"/>
                </a:cubicBezTo>
                <a:cubicBezTo>
                  <a:pt x="381821" y="1470906"/>
                  <a:pt x="377520" y="1462500"/>
                  <a:pt x="372533" y="1456266"/>
                </a:cubicBezTo>
                <a:cubicBezTo>
                  <a:pt x="340183" y="1415828"/>
                  <a:pt x="367998" y="1447196"/>
                  <a:pt x="347133" y="1405466"/>
                </a:cubicBezTo>
                <a:cubicBezTo>
                  <a:pt x="331814" y="1374828"/>
                  <a:pt x="334096" y="1381365"/>
                  <a:pt x="304800" y="1371600"/>
                </a:cubicBezTo>
                <a:cubicBezTo>
                  <a:pt x="262467" y="1374422"/>
                  <a:pt x="218961" y="1369776"/>
                  <a:pt x="177800" y="1380066"/>
                </a:cubicBezTo>
                <a:cubicBezTo>
                  <a:pt x="169142" y="1382231"/>
                  <a:pt x="173925" y="1397813"/>
                  <a:pt x="169333" y="1405466"/>
                </a:cubicBezTo>
                <a:cubicBezTo>
                  <a:pt x="157710" y="1424838"/>
                  <a:pt x="146981" y="1424206"/>
                  <a:pt x="127000" y="1430866"/>
                </a:cubicBezTo>
                <a:cubicBezTo>
                  <a:pt x="112889" y="1428044"/>
                  <a:pt x="96641" y="1430382"/>
                  <a:pt x="84667" y="1422400"/>
                </a:cubicBezTo>
                <a:cubicBezTo>
                  <a:pt x="77241" y="1417450"/>
                  <a:pt x="78652" y="1405581"/>
                  <a:pt x="76200" y="1397000"/>
                </a:cubicBezTo>
                <a:cubicBezTo>
                  <a:pt x="74189" y="1389961"/>
                  <a:pt x="64801" y="1346957"/>
                  <a:pt x="59267" y="1337733"/>
                </a:cubicBezTo>
                <a:cubicBezTo>
                  <a:pt x="29105" y="1287463"/>
                  <a:pt x="54451" y="1360766"/>
                  <a:pt x="25400" y="1295400"/>
                </a:cubicBezTo>
                <a:cubicBezTo>
                  <a:pt x="18151" y="1279089"/>
                  <a:pt x="14111" y="1261533"/>
                  <a:pt x="8467" y="1244600"/>
                </a:cubicBezTo>
                <a:lnTo>
                  <a:pt x="0" y="1219200"/>
                </a:lnTo>
                <a:lnTo>
                  <a:pt x="16933" y="1219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3" name="Полилиния 202"/>
          <p:cNvSpPr/>
          <p:nvPr/>
        </p:nvSpPr>
        <p:spPr>
          <a:xfrm>
            <a:off x="4538125" y="3310091"/>
            <a:ext cx="1284224" cy="1075277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4" name="Полилиния 203"/>
          <p:cNvSpPr/>
          <p:nvPr/>
        </p:nvSpPr>
        <p:spPr>
          <a:xfrm>
            <a:off x="5633557" y="2361940"/>
            <a:ext cx="1133159" cy="957647"/>
          </a:xfrm>
          <a:custGeom>
            <a:avLst/>
            <a:gdLst>
              <a:gd name="connsiteX0" fmla="*/ 118678 w 1126211"/>
              <a:gd name="connsiteY0" fmla="*/ 457200 h 1213331"/>
              <a:gd name="connsiteX1" fmla="*/ 161011 w 1126211"/>
              <a:gd name="connsiteY1" fmla="*/ 440267 h 1213331"/>
              <a:gd name="connsiteX2" fmla="*/ 177944 w 1126211"/>
              <a:gd name="connsiteY2" fmla="*/ 423333 h 1213331"/>
              <a:gd name="connsiteX3" fmla="*/ 220278 w 1126211"/>
              <a:gd name="connsiteY3" fmla="*/ 389467 h 1213331"/>
              <a:gd name="connsiteX4" fmla="*/ 211811 w 1126211"/>
              <a:gd name="connsiteY4" fmla="*/ 313267 h 1213331"/>
              <a:gd name="connsiteX5" fmla="*/ 194878 w 1126211"/>
              <a:gd name="connsiteY5" fmla="*/ 262467 h 1213331"/>
              <a:gd name="connsiteX6" fmla="*/ 186411 w 1126211"/>
              <a:gd name="connsiteY6" fmla="*/ 237067 h 1213331"/>
              <a:gd name="connsiteX7" fmla="*/ 194878 w 1126211"/>
              <a:gd name="connsiteY7" fmla="*/ 194733 h 1213331"/>
              <a:gd name="connsiteX8" fmla="*/ 220278 w 1126211"/>
              <a:gd name="connsiteY8" fmla="*/ 177800 h 1213331"/>
              <a:gd name="connsiteX9" fmla="*/ 330344 w 1126211"/>
              <a:gd name="connsiteY9" fmla="*/ 152400 h 1213331"/>
              <a:gd name="connsiteX10" fmla="*/ 347278 w 1126211"/>
              <a:gd name="connsiteY10" fmla="*/ 135467 h 1213331"/>
              <a:gd name="connsiteX11" fmla="*/ 372678 w 1126211"/>
              <a:gd name="connsiteY11" fmla="*/ 127000 h 1213331"/>
              <a:gd name="connsiteX12" fmla="*/ 423478 w 1126211"/>
              <a:gd name="connsiteY12" fmla="*/ 152400 h 1213331"/>
              <a:gd name="connsiteX13" fmla="*/ 474278 w 1126211"/>
              <a:gd name="connsiteY13" fmla="*/ 169333 h 1213331"/>
              <a:gd name="connsiteX14" fmla="*/ 499678 w 1126211"/>
              <a:gd name="connsiteY14" fmla="*/ 160867 h 1213331"/>
              <a:gd name="connsiteX15" fmla="*/ 516611 w 1126211"/>
              <a:gd name="connsiteY15" fmla="*/ 143933 h 1213331"/>
              <a:gd name="connsiteX16" fmla="*/ 558944 w 1126211"/>
              <a:gd name="connsiteY16" fmla="*/ 152400 h 1213331"/>
              <a:gd name="connsiteX17" fmla="*/ 601278 w 1126211"/>
              <a:gd name="connsiteY17" fmla="*/ 186267 h 1213331"/>
              <a:gd name="connsiteX18" fmla="*/ 626678 w 1126211"/>
              <a:gd name="connsiteY18" fmla="*/ 194733 h 1213331"/>
              <a:gd name="connsiteX19" fmla="*/ 669011 w 1126211"/>
              <a:gd name="connsiteY19" fmla="*/ 152400 h 1213331"/>
              <a:gd name="connsiteX20" fmla="*/ 677478 w 1126211"/>
              <a:gd name="connsiteY20" fmla="*/ 127000 h 1213331"/>
              <a:gd name="connsiteX21" fmla="*/ 702878 w 1126211"/>
              <a:gd name="connsiteY21" fmla="*/ 110067 h 1213331"/>
              <a:gd name="connsiteX22" fmla="*/ 745211 w 1126211"/>
              <a:gd name="connsiteY22" fmla="*/ 84667 h 1213331"/>
              <a:gd name="connsiteX23" fmla="*/ 939944 w 1126211"/>
              <a:gd name="connsiteY23" fmla="*/ 84667 h 1213331"/>
              <a:gd name="connsiteX24" fmla="*/ 956878 w 1126211"/>
              <a:gd name="connsiteY24" fmla="*/ 67733 h 1213331"/>
              <a:gd name="connsiteX25" fmla="*/ 982278 w 1126211"/>
              <a:gd name="connsiteY25" fmla="*/ 16933 h 1213331"/>
              <a:gd name="connsiteX26" fmla="*/ 1007678 w 1126211"/>
              <a:gd name="connsiteY26" fmla="*/ 0 h 1213331"/>
              <a:gd name="connsiteX27" fmla="*/ 1083878 w 1126211"/>
              <a:gd name="connsiteY27" fmla="*/ 25400 h 1213331"/>
              <a:gd name="connsiteX28" fmla="*/ 1092344 w 1126211"/>
              <a:gd name="connsiteY28" fmla="*/ 59267 h 1213331"/>
              <a:gd name="connsiteX29" fmla="*/ 1109278 w 1126211"/>
              <a:gd name="connsiteY29" fmla="*/ 110067 h 1213331"/>
              <a:gd name="connsiteX30" fmla="*/ 1117744 w 1126211"/>
              <a:gd name="connsiteY30" fmla="*/ 169333 h 1213331"/>
              <a:gd name="connsiteX31" fmla="*/ 1126211 w 1126211"/>
              <a:gd name="connsiteY31" fmla="*/ 194733 h 1213331"/>
              <a:gd name="connsiteX32" fmla="*/ 1100811 w 1126211"/>
              <a:gd name="connsiteY32" fmla="*/ 237067 h 1213331"/>
              <a:gd name="connsiteX33" fmla="*/ 1109278 w 1126211"/>
              <a:gd name="connsiteY33" fmla="*/ 364067 h 1213331"/>
              <a:gd name="connsiteX34" fmla="*/ 1109278 w 1126211"/>
              <a:gd name="connsiteY34" fmla="*/ 414867 h 1213331"/>
              <a:gd name="connsiteX35" fmla="*/ 1083878 w 1126211"/>
              <a:gd name="connsiteY35" fmla="*/ 423333 h 1213331"/>
              <a:gd name="connsiteX36" fmla="*/ 1066944 w 1126211"/>
              <a:gd name="connsiteY36" fmla="*/ 440267 h 1213331"/>
              <a:gd name="connsiteX37" fmla="*/ 1041544 w 1126211"/>
              <a:gd name="connsiteY37" fmla="*/ 457200 h 1213331"/>
              <a:gd name="connsiteX38" fmla="*/ 1024611 w 1126211"/>
              <a:gd name="connsiteY38" fmla="*/ 508000 h 1213331"/>
              <a:gd name="connsiteX39" fmla="*/ 1016144 w 1126211"/>
              <a:gd name="connsiteY39" fmla="*/ 533400 h 1213331"/>
              <a:gd name="connsiteX40" fmla="*/ 990744 w 1126211"/>
              <a:gd name="connsiteY40" fmla="*/ 558800 h 1213331"/>
              <a:gd name="connsiteX41" fmla="*/ 982278 w 1126211"/>
              <a:gd name="connsiteY41" fmla="*/ 626533 h 1213331"/>
              <a:gd name="connsiteX42" fmla="*/ 956878 w 1126211"/>
              <a:gd name="connsiteY42" fmla="*/ 635000 h 1213331"/>
              <a:gd name="connsiteX43" fmla="*/ 939944 w 1126211"/>
              <a:gd name="connsiteY43" fmla="*/ 685800 h 1213331"/>
              <a:gd name="connsiteX44" fmla="*/ 923011 w 1126211"/>
              <a:gd name="connsiteY44" fmla="*/ 711200 h 1213331"/>
              <a:gd name="connsiteX45" fmla="*/ 914544 w 1126211"/>
              <a:gd name="connsiteY45" fmla="*/ 812800 h 1213331"/>
              <a:gd name="connsiteX46" fmla="*/ 863744 w 1126211"/>
              <a:gd name="connsiteY46" fmla="*/ 821267 h 1213331"/>
              <a:gd name="connsiteX47" fmla="*/ 872211 w 1126211"/>
              <a:gd name="connsiteY47" fmla="*/ 880533 h 1213331"/>
              <a:gd name="connsiteX48" fmla="*/ 897611 w 1126211"/>
              <a:gd name="connsiteY48" fmla="*/ 922867 h 1213331"/>
              <a:gd name="connsiteX49" fmla="*/ 939944 w 1126211"/>
              <a:gd name="connsiteY49" fmla="*/ 931333 h 1213331"/>
              <a:gd name="connsiteX50" fmla="*/ 956878 w 1126211"/>
              <a:gd name="connsiteY50" fmla="*/ 948267 h 1213331"/>
              <a:gd name="connsiteX51" fmla="*/ 973811 w 1126211"/>
              <a:gd name="connsiteY51" fmla="*/ 973667 h 1213331"/>
              <a:gd name="connsiteX52" fmla="*/ 999211 w 1126211"/>
              <a:gd name="connsiteY52" fmla="*/ 990600 h 1213331"/>
              <a:gd name="connsiteX53" fmla="*/ 1033078 w 1126211"/>
              <a:gd name="connsiteY53" fmla="*/ 1032933 h 1213331"/>
              <a:gd name="connsiteX54" fmla="*/ 1041544 w 1126211"/>
              <a:gd name="connsiteY54" fmla="*/ 1058333 h 1213331"/>
              <a:gd name="connsiteX55" fmla="*/ 1058478 w 1126211"/>
              <a:gd name="connsiteY55" fmla="*/ 1075267 h 1213331"/>
              <a:gd name="connsiteX56" fmla="*/ 1066944 w 1126211"/>
              <a:gd name="connsiteY56" fmla="*/ 1151467 h 1213331"/>
              <a:gd name="connsiteX57" fmla="*/ 1075411 w 1126211"/>
              <a:gd name="connsiteY57" fmla="*/ 1185333 h 1213331"/>
              <a:gd name="connsiteX58" fmla="*/ 1066944 w 1126211"/>
              <a:gd name="connsiteY58" fmla="*/ 1210733 h 1213331"/>
              <a:gd name="connsiteX59" fmla="*/ 923011 w 1126211"/>
              <a:gd name="connsiteY59" fmla="*/ 1185333 h 1213331"/>
              <a:gd name="connsiteX60" fmla="*/ 906078 w 1126211"/>
              <a:gd name="connsiteY60" fmla="*/ 1159933 h 1213331"/>
              <a:gd name="connsiteX61" fmla="*/ 770611 w 1126211"/>
              <a:gd name="connsiteY61" fmla="*/ 1159933 h 1213331"/>
              <a:gd name="connsiteX62" fmla="*/ 745211 w 1126211"/>
              <a:gd name="connsiteY62" fmla="*/ 1143000 h 1213331"/>
              <a:gd name="connsiteX63" fmla="*/ 711344 w 1126211"/>
              <a:gd name="connsiteY63" fmla="*/ 1066800 h 1213331"/>
              <a:gd name="connsiteX64" fmla="*/ 669011 w 1126211"/>
              <a:gd name="connsiteY64" fmla="*/ 1007533 h 1213331"/>
              <a:gd name="connsiteX65" fmla="*/ 635144 w 1126211"/>
              <a:gd name="connsiteY65" fmla="*/ 965200 h 1213331"/>
              <a:gd name="connsiteX66" fmla="*/ 626678 w 1126211"/>
              <a:gd name="connsiteY66" fmla="*/ 939800 h 1213331"/>
              <a:gd name="connsiteX67" fmla="*/ 592811 w 1126211"/>
              <a:gd name="connsiteY67" fmla="*/ 889000 h 1213331"/>
              <a:gd name="connsiteX68" fmla="*/ 525078 w 1126211"/>
              <a:gd name="connsiteY68" fmla="*/ 872067 h 1213331"/>
              <a:gd name="connsiteX69" fmla="*/ 415011 w 1126211"/>
              <a:gd name="connsiteY69" fmla="*/ 880533 h 1213331"/>
              <a:gd name="connsiteX70" fmla="*/ 398078 w 1126211"/>
              <a:gd name="connsiteY70" fmla="*/ 897467 h 1213331"/>
              <a:gd name="connsiteX71" fmla="*/ 372678 w 1126211"/>
              <a:gd name="connsiteY71" fmla="*/ 905933 h 1213331"/>
              <a:gd name="connsiteX72" fmla="*/ 347278 w 1126211"/>
              <a:gd name="connsiteY72" fmla="*/ 948267 h 1213331"/>
              <a:gd name="connsiteX73" fmla="*/ 330344 w 1126211"/>
              <a:gd name="connsiteY73" fmla="*/ 965200 h 1213331"/>
              <a:gd name="connsiteX74" fmla="*/ 237211 w 1126211"/>
              <a:gd name="connsiteY74" fmla="*/ 982133 h 1213331"/>
              <a:gd name="connsiteX75" fmla="*/ 220278 w 1126211"/>
              <a:gd name="connsiteY75" fmla="*/ 956733 h 1213331"/>
              <a:gd name="connsiteX76" fmla="*/ 203344 w 1126211"/>
              <a:gd name="connsiteY76" fmla="*/ 939800 h 1213331"/>
              <a:gd name="connsiteX77" fmla="*/ 152544 w 1126211"/>
              <a:gd name="connsiteY77" fmla="*/ 872067 h 1213331"/>
              <a:gd name="connsiteX78" fmla="*/ 127144 w 1126211"/>
              <a:gd name="connsiteY78" fmla="*/ 829733 h 1213331"/>
              <a:gd name="connsiteX79" fmla="*/ 101744 w 1126211"/>
              <a:gd name="connsiteY79" fmla="*/ 787400 h 1213331"/>
              <a:gd name="connsiteX80" fmla="*/ 59411 w 1126211"/>
              <a:gd name="connsiteY80" fmla="*/ 778933 h 1213331"/>
              <a:gd name="connsiteX81" fmla="*/ 34011 w 1126211"/>
              <a:gd name="connsiteY81" fmla="*/ 770467 h 1213331"/>
              <a:gd name="connsiteX82" fmla="*/ 144 w 1126211"/>
              <a:gd name="connsiteY82" fmla="*/ 736600 h 1213331"/>
              <a:gd name="connsiteX83" fmla="*/ 17078 w 1126211"/>
              <a:gd name="connsiteY83" fmla="*/ 643467 h 1213331"/>
              <a:gd name="connsiteX84" fmla="*/ 34011 w 1126211"/>
              <a:gd name="connsiteY84" fmla="*/ 626533 h 1213331"/>
              <a:gd name="connsiteX85" fmla="*/ 50944 w 1126211"/>
              <a:gd name="connsiteY85" fmla="*/ 601133 h 1213331"/>
              <a:gd name="connsiteX86" fmla="*/ 76344 w 1126211"/>
              <a:gd name="connsiteY86" fmla="*/ 524933 h 1213331"/>
              <a:gd name="connsiteX87" fmla="*/ 84811 w 1126211"/>
              <a:gd name="connsiteY87" fmla="*/ 499533 h 1213331"/>
              <a:gd name="connsiteX88" fmla="*/ 101744 w 1126211"/>
              <a:gd name="connsiteY88" fmla="*/ 474133 h 1213331"/>
              <a:gd name="connsiteX89" fmla="*/ 118678 w 1126211"/>
              <a:gd name="connsiteY89" fmla="*/ 457200 h 1213331"/>
              <a:gd name="connsiteX90" fmla="*/ 118678 w 1126211"/>
              <a:gd name="connsiteY90" fmla="*/ 457200 h 121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126211" h="1213331">
                <a:moveTo>
                  <a:pt x="118678" y="457200"/>
                </a:moveTo>
                <a:cubicBezTo>
                  <a:pt x="125734" y="454378"/>
                  <a:pt x="147816" y="447807"/>
                  <a:pt x="161011" y="440267"/>
                </a:cubicBezTo>
                <a:cubicBezTo>
                  <a:pt x="167942" y="436306"/>
                  <a:pt x="171711" y="428320"/>
                  <a:pt x="177944" y="423333"/>
                </a:cubicBezTo>
                <a:cubicBezTo>
                  <a:pt x="231359" y="380600"/>
                  <a:pt x="179382" y="430361"/>
                  <a:pt x="220278" y="389467"/>
                </a:cubicBezTo>
                <a:cubicBezTo>
                  <a:pt x="217456" y="364067"/>
                  <a:pt x="216823" y="338327"/>
                  <a:pt x="211811" y="313267"/>
                </a:cubicBezTo>
                <a:cubicBezTo>
                  <a:pt x="208310" y="295764"/>
                  <a:pt x="200522" y="279400"/>
                  <a:pt x="194878" y="262467"/>
                </a:cubicBezTo>
                <a:lnTo>
                  <a:pt x="186411" y="237067"/>
                </a:lnTo>
                <a:cubicBezTo>
                  <a:pt x="189233" y="222956"/>
                  <a:pt x="187738" y="207228"/>
                  <a:pt x="194878" y="194733"/>
                </a:cubicBezTo>
                <a:cubicBezTo>
                  <a:pt x="199927" y="185898"/>
                  <a:pt x="210979" y="181933"/>
                  <a:pt x="220278" y="177800"/>
                </a:cubicBezTo>
                <a:cubicBezTo>
                  <a:pt x="264318" y="158227"/>
                  <a:pt x="282132" y="159288"/>
                  <a:pt x="330344" y="152400"/>
                </a:cubicBezTo>
                <a:cubicBezTo>
                  <a:pt x="335989" y="146756"/>
                  <a:pt x="340433" y="139574"/>
                  <a:pt x="347278" y="135467"/>
                </a:cubicBezTo>
                <a:cubicBezTo>
                  <a:pt x="354931" y="130875"/>
                  <a:pt x="363753" y="127000"/>
                  <a:pt x="372678" y="127000"/>
                </a:cubicBezTo>
                <a:cubicBezTo>
                  <a:pt x="395835" y="127000"/>
                  <a:pt x="404216" y="143839"/>
                  <a:pt x="423478" y="152400"/>
                </a:cubicBezTo>
                <a:cubicBezTo>
                  <a:pt x="439789" y="159649"/>
                  <a:pt x="474278" y="169333"/>
                  <a:pt x="474278" y="169333"/>
                </a:cubicBezTo>
                <a:cubicBezTo>
                  <a:pt x="482745" y="166511"/>
                  <a:pt x="492025" y="165459"/>
                  <a:pt x="499678" y="160867"/>
                </a:cubicBezTo>
                <a:cubicBezTo>
                  <a:pt x="506523" y="156760"/>
                  <a:pt x="508709" y="145062"/>
                  <a:pt x="516611" y="143933"/>
                </a:cubicBezTo>
                <a:cubicBezTo>
                  <a:pt x="530857" y="141898"/>
                  <a:pt x="544833" y="149578"/>
                  <a:pt x="558944" y="152400"/>
                </a:cubicBezTo>
                <a:cubicBezTo>
                  <a:pt x="574693" y="168148"/>
                  <a:pt x="579920" y="175588"/>
                  <a:pt x="601278" y="186267"/>
                </a:cubicBezTo>
                <a:cubicBezTo>
                  <a:pt x="609260" y="190258"/>
                  <a:pt x="618211" y="191911"/>
                  <a:pt x="626678" y="194733"/>
                </a:cubicBezTo>
                <a:cubicBezTo>
                  <a:pt x="652079" y="177800"/>
                  <a:pt x="654900" y="180623"/>
                  <a:pt x="669011" y="152400"/>
                </a:cubicBezTo>
                <a:cubicBezTo>
                  <a:pt x="673002" y="144418"/>
                  <a:pt x="671903" y="133969"/>
                  <a:pt x="677478" y="127000"/>
                </a:cubicBezTo>
                <a:cubicBezTo>
                  <a:pt x="683835" y="119054"/>
                  <a:pt x="694932" y="116424"/>
                  <a:pt x="702878" y="110067"/>
                </a:cubicBezTo>
                <a:cubicBezTo>
                  <a:pt x="736084" y="83501"/>
                  <a:pt x="701099" y="99370"/>
                  <a:pt x="745211" y="84667"/>
                </a:cubicBezTo>
                <a:cubicBezTo>
                  <a:pt x="811358" y="89755"/>
                  <a:pt x="874313" y="101075"/>
                  <a:pt x="939944" y="84667"/>
                </a:cubicBezTo>
                <a:cubicBezTo>
                  <a:pt x="947688" y="82731"/>
                  <a:pt x="951233" y="73378"/>
                  <a:pt x="956878" y="67733"/>
                </a:cubicBezTo>
                <a:cubicBezTo>
                  <a:pt x="963764" y="47073"/>
                  <a:pt x="965863" y="33347"/>
                  <a:pt x="982278" y="16933"/>
                </a:cubicBezTo>
                <a:cubicBezTo>
                  <a:pt x="989473" y="9738"/>
                  <a:pt x="999211" y="5644"/>
                  <a:pt x="1007678" y="0"/>
                </a:cubicBezTo>
                <a:cubicBezTo>
                  <a:pt x="1026670" y="3166"/>
                  <a:pt x="1068997" y="3079"/>
                  <a:pt x="1083878" y="25400"/>
                </a:cubicBezTo>
                <a:cubicBezTo>
                  <a:pt x="1090333" y="35082"/>
                  <a:pt x="1089000" y="48121"/>
                  <a:pt x="1092344" y="59267"/>
                </a:cubicBezTo>
                <a:cubicBezTo>
                  <a:pt x="1097473" y="76364"/>
                  <a:pt x="1109278" y="110067"/>
                  <a:pt x="1109278" y="110067"/>
                </a:cubicBezTo>
                <a:cubicBezTo>
                  <a:pt x="1089522" y="169334"/>
                  <a:pt x="1075410" y="155223"/>
                  <a:pt x="1117744" y="169333"/>
                </a:cubicBezTo>
                <a:cubicBezTo>
                  <a:pt x="1120566" y="177800"/>
                  <a:pt x="1126211" y="185808"/>
                  <a:pt x="1126211" y="194733"/>
                </a:cubicBezTo>
                <a:cubicBezTo>
                  <a:pt x="1126211" y="216714"/>
                  <a:pt x="1114223" y="223654"/>
                  <a:pt x="1100811" y="237067"/>
                </a:cubicBezTo>
                <a:cubicBezTo>
                  <a:pt x="1103633" y="279400"/>
                  <a:pt x="1104593" y="321899"/>
                  <a:pt x="1109278" y="364067"/>
                </a:cubicBezTo>
                <a:cubicBezTo>
                  <a:pt x="1111536" y="384385"/>
                  <a:pt x="1129596" y="394549"/>
                  <a:pt x="1109278" y="414867"/>
                </a:cubicBezTo>
                <a:cubicBezTo>
                  <a:pt x="1102967" y="421178"/>
                  <a:pt x="1092345" y="420511"/>
                  <a:pt x="1083878" y="423333"/>
                </a:cubicBezTo>
                <a:cubicBezTo>
                  <a:pt x="1078233" y="428978"/>
                  <a:pt x="1073178" y="435280"/>
                  <a:pt x="1066944" y="440267"/>
                </a:cubicBezTo>
                <a:cubicBezTo>
                  <a:pt x="1058998" y="446624"/>
                  <a:pt x="1046937" y="448571"/>
                  <a:pt x="1041544" y="457200"/>
                </a:cubicBezTo>
                <a:cubicBezTo>
                  <a:pt x="1032084" y="472336"/>
                  <a:pt x="1030255" y="491067"/>
                  <a:pt x="1024611" y="508000"/>
                </a:cubicBezTo>
                <a:cubicBezTo>
                  <a:pt x="1021789" y="516467"/>
                  <a:pt x="1022455" y="527089"/>
                  <a:pt x="1016144" y="533400"/>
                </a:cubicBezTo>
                <a:lnTo>
                  <a:pt x="990744" y="558800"/>
                </a:lnTo>
                <a:cubicBezTo>
                  <a:pt x="987922" y="581378"/>
                  <a:pt x="991519" y="605741"/>
                  <a:pt x="982278" y="626533"/>
                </a:cubicBezTo>
                <a:cubicBezTo>
                  <a:pt x="978653" y="634689"/>
                  <a:pt x="962065" y="627738"/>
                  <a:pt x="956878" y="635000"/>
                </a:cubicBezTo>
                <a:cubicBezTo>
                  <a:pt x="946503" y="649525"/>
                  <a:pt x="949845" y="670948"/>
                  <a:pt x="939944" y="685800"/>
                </a:cubicBezTo>
                <a:lnTo>
                  <a:pt x="923011" y="711200"/>
                </a:lnTo>
                <a:cubicBezTo>
                  <a:pt x="920189" y="745067"/>
                  <a:pt x="930656" y="782878"/>
                  <a:pt x="914544" y="812800"/>
                </a:cubicBezTo>
                <a:cubicBezTo>
                  <a:pt x="906405" y="827915"/>
                  <a:pt x="872842" y="806709"/>
                  <a:pt x="863744" y="821267"/>
                </a:cubicBezTo>
                <a:cubicBezTo>
                  <a:pt x="853167" y="838190"/>
                  <a:pt x="868297" y="860965"/>
                  <a:pt x="872211" y="880533"/>
                </a:cubicBezTo>
                <a:cubicBezTo>
                  <a:pt x="875145" y="895202"/>
                  <a:pt x="881574" y="915994"/>
                  <a:pt x="897611" y="922867"/>
                </a:cubicBezTo>
                <a:cubicBezTo>
                  <a:pt x="910838" y="928536"/>
                  <a:pt x="925833" y="928511"/>
                  <a:pt x="939944" y="931333"/>
                </a:cubicBezTo>
                <a:cubicBezTo>
                  <a:pt x="945589" y="936978"/>
                  <a:pt x="951891" y="942033"/>
                  <a:pt x="956878" y="948267"/>
                </a:cubicBezTo>
                <a:cubicBezTo>
                  <a:pt x="963235" y="956213"/>
                  <a:pt x="966616" y="966472"/>
                  <a:pt x="973811" y="973667"/>
                </a:cubicBezTo>
                <a:cubicBezTo>
                  <a:pt x="981006" y="980862"/>
                  <a:pt x="990744" y="984956"/>
                  <a:pt x="999211" y="990600"/>
                </a:cubicBezTo>
                <a:cubicBezTo>
                  <a:pt x="1020494" y="1054446"/>
                  <a:pt x="989309" y="978221"/>
                  <a:pt x="1033078" y="1032933"/>
                </a:cubicBezTo>
                <a:cubicBezTo>
                  <a:pt x="1038653" y="1039902"/>
                  <a:pt x="1036952" y="1050680"/>
                  <a:pt x="1041544" y="1058333"/>
                </a:cubicBezTo>
                <a:cubicBezTo>
                  <a:pt x="1045651" y="1065178"/>
                  <a:pt x="1052833" y="1069622"/>
                  <a:pt x="1058478" y="1075267"/>
                </a:cubicBezTo>
                <a:cubicBezTo>
                  <a:pt x="1061300" y="1100667"/>
                  <a:pt x="1063058" y="1126208"/>
                  <a:pt x="1066944" y="1151467"/>
                </a:cubicBezTo>
                <a:cubicBezTo>
                  <a:pt x="1068713" y="1162968"/>
                  <a:pt x="1075411" y="1173697"/>
                  <a:pt x="1075411" y="1185333"/>
                </a:cubicBezTo>
                <a:cubicBezTo>
                  <a:pt x="1075411" y="1194258"/>
                  <a:pt x="1069766" y="1202266"/>
                  <a:pt x="1066944" y="1210733"/>
                </a:cubicBezTo>
                <a:cubicBezTo>
                  <a:pt x="984674" y="1205249"/>
                  <a:pt x="960029" y="1231608"/>
                  <a:pt x="923011" y="1185333"/>
                </a:cubicBezTo>
                <a:cubicBezTo>
                  <a:pt x="916654" y="1177387"/>
                  <a:pt x="911722" y="1168400"/>
                  <a:pt x="906078" y="1159933"/>
                </a:cubicBezTo>
                <a:cubicBezTo>
                  <a:pt x="851895" y="1177995"/>
                  <a:pt x="864320" y="1177503"/>
                  <a:pt x="770611" y="1159933"/>
                </a:cubicBezTo>
                <a:cubicBezTo>
                  <a:pt x="760610" y="1158058"/>
                  <a:pt x="753678" y="1148644"/>
                  <a:pt x="745211" y="1143000"/>
                </a:cubicBezTo>
                <a:cubicBezTo>
                  <a:pt x="725060" y="1082546"/>
                  <a:pt x="738179" y="1107051"/>
                  <a:pt x="711344" y="1066800"/>
                </a:cubicBezTo>
                <a:cubicBezTo>
                  <a:pt x="690344" y="1003795"/>
                  <a:pt x="722580" y="1087888"/>
                  <a:pt x="669011" y="1007533"/>
                </a:cubicBezTo>
                <a:cubicBezTo>
                  <a:pt x="647650" y="975491"/>
                  <a:pt x="659273" y="989328"/>
                  <a:pt x="635144" y="965200"/>
                </a:cubicBezTo>
                <a:cubicBezTo>
                  <a:pt x="632322" y="956733"/>
                  <a:pt x="629130" y="948381"/>
                  <a:pt x="626678" y="939800"/>
                </a:cubicBezTo>
                <a:cubicBezTo>
                  <a:pt x="617876" y="908994"/>
                  <a:pt x="626028" y="901079"/>
                  <a:pt x="592811" y="889000"/>
                </a:cubicBezTo>
                <a:cubicBezTo>
                  <a:pt x="570940" y="881047"/>
                  <a:pt x="525078" y="872067"/>
                  <a:pt x="525078" y="872067"/>
                </a:cubicBezTo>
                <a:cubicBezTo>
                  <a:pt x="488389" y="874889"/>
                  <a:pt x="451094" y="873316"/>
                  <a:pt x="415011" y="880533"/>
                </a:cubicBezTo>
                <a:cubicBezTo>
                  <a:pt x="407183" y="882099"/>
                  <a:pt x="404923" y="893360"/>
                  <a:pt x="398078" y="897467"/>
                </a:cubicBezTo>
                <a:cubicBezTo>
                  <a:pt x="390425" y="902059"/>
                  <a:pt x="381145" y="903111"/>
                  <a:pt x="372678" y="905933"/>
                </a:cubicBezTo>
                <a:cubicBezTo>
                  <a:pt x="329769" y="948842"/>
                  <a:pt x="380253" y="893309"/>
                  <a:pt x="347278" y="948267"/>
                </a:cubicBezTo>
                <a:cubicBezTo>
                  <a:pt x="343171" y="955112"/>
                  <a:pt x="335989" y="959556"/>
                  <a:pt x="330344" y="965200"/>
                </a:cubicBezTo>
                <a:cubicBezTo>
                  <a:pt x="314970" y="1011326"/>
                  <a:pt x="324210" y="1011133"/>
                  <a:pt x="237211" y="982133"/>
                </a:cubicBezTo>
                <a:cubicBezTo>
                  <a:pt x="227558" y="978915"/>
                  <a:pt x="226635" y="964679"/>
                  <a:pt x="220278" y="956733"/>
                </a:cubicBezTo>
                <a:cubicBezTo>
                  <a:pt x="215291" y="950500"/>
                  <a:pt x="208134" y="946186"/>
                  <a:pt x="203344" y="939800"/>
                </a:cubicBezTo>
                <a:cubicBezTo>
                  <a:pt x="145902" y="863211"/>
                  <a:pt x="191380" y="910900"/>
                  <a:pt x="152544" y="872067"/>
                </a:cubicBezTo>
                <a:cubicBezTo>
                  <a:pt x="128562" y="800115"/>
                  <a:pt x="162010" y="887843"/>
                  <a:pt x="127144" y="829733"/>
                </a:cubicBezTo>
                <a:cubicBezTo>
                  <a:pt x="116310" y="811676"/>
                  <a:pt x="124849" y="797302"/>
                  <a:pt x="101744" y="787400"/>
                </a:cubicBezTo>
                <a:cubicBezTo>
                  <a:pt x="88517" y="781731"/>
                  <a:pt x="73372" y="782423"/>
                  <a:pt x="59411" y="778933"/>
                </a:cubicBezTo>
                <a:cubicBezTo>
                  <a:pt x="50753" y="776769"/>
                  <a:pt x="42478" y="773289"/>
                  <a:pt x="34011" y="770467"/>
                </a:cubicBezTo>
                <a:cubicBezTo>
                  <a:pt x="22722" y="759178"/>
                  <a:pt x="-2114" y="752405"/>
                  <a:pt x="144" y="736600"/>
                </a:cubicBezTo>
                <a:cubicBezTo>
                  <a:pt x="1128" y="729710"/>
                  <a:pt x="9093" y="659437"/>
                  <a:pt x="17078" y="643467"/>
                </a:cubicBezTo>
                <a:cubicBezTo>
                  <a:pt x="20648" y="636327"/>
                  <a:pt x="29024" y="632766"/>
                  <a:pt x="34011" y="626533"/>
                </a:cubicBezTo>
                <a:cubicBezTo>
                  <a:pt x="40368" y="618587"/>
                  <a:pt x="46811" y="610432"/>
                  <a:pt x="50944" y="601133"/>
                </a:cubicBezTo>
                <a:cubicBezTo>
                  <a:pt x="50955" y="601108"/>
                  <a:pt x="72106" y="537646"/>
                  <a:pt x="76344" y="524933"/>
                </a:cubicBezTo>
                <a:cubicBezTo>
                  <a:pt x="79166" y="516466"/>
                  <a:pt x="79861" y="506959"/>
                  <a:pt x="84811" y="499533"/>
                </a:cubicBezTo>
                <a:cubicBezTo>
                  <a:pt x="90455" y="491066"/>
                  <a:pt x="95387" y="482079"/>
                  <a:pt x="101744" y="474133"/>
                </a:cubicBezTo>
                <a:cubicBezTo>
                  <a:pt x="106731" y="467900"/>
                  <a:pt x="111833" y="461307"/>
                  <a:pt x="118678" y="457200"/>
                </a:cubicBezTo>
                <a:lnTo>
                  <a:pt x="118678" y="457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5" name="Полилиния 204"/>
          <p:cNvSpPr/>
          <p:nvPr/>
        </p:nvSpPr>
        <p:spPr>
          <a:xfrm>
            <a:off x="5236331" y="2649116"/>
            <a:ext cx="1575521" cy="1120153"/>
          </a:xfrm>
          <a:custGeom>
            <a:avLst/>
            <a:gdLst>
              <a:gd name="connsiteX0" fmla="*/ 12345 w 1565861"/>
              <a:gd name="connsiteY0" fmla="*/ 819150 h 1419225"/>
              <a:gd name="connsiteX1" fmla="*/ 2820 w 1565861"/>
              <a:gd name="connsiteY1" fmla="*/ 666750 h 1419225"/>
              <a:gd name="connsiteX2" fmla="*/ 12345 w 1565861"/>
              <a:gd name="connsiteY2" fmla="*/ 590550 h 1419225"/>
              <a:gd name="connsiteX3" fmla="*/ 88545 w 1565861"/>
              <a:gd name="connsiteY3" fmla="*/ 600075 h 1419225"/>
              <a:gd name="connsiteX4" fmla="*/ 202845 w 1565861"/>
              <a:gd name="connsiteY4" fmla="*/ 590550 h 1419225"/>
              <a:gd name="connsiteX5" fmla="*/ 212370 w 1565861"/>
              <a:gd name="connsiteY5" fmla="*/ 533400 h 1419225"/>
              <a:gd name="connsiteX6" fmla="*/ 174270 w 1565861"/>
              <a:gd name="connsiteY6" fmla="*/ 476250 h 1419225"/>
              <a:gd name="connsiteX7" fmla="*/ 164745 w 1565861"/>
              <a:gd name="connsiteY7" fmla="*/ 447675 h 1419225"/>
              <a:gd name="connsiteX8" fmla="*/ 136170 w 1565861"/>
              <a:gd name="connsiteY8" fmla="*/ 438150 h 1419225"/>
              <a:gd name="connsiteX9" fmla="*/ 107595 w 1565861"/>
              <a:gd name="connsiteY9" fmla="*/ 419100 h 1419225"/>
              <a:gd name="connsiteX10" fmla="*/ 88545 w 1565861"/>
              <a:gd name="connsiteY10" fmla="*/ 295275 h 1419225"/>
              <a:gd name="connsiteX11" fmla="*/ 69495 w 1565861"/>
              <a:gd name="connsiteY11" fmla="*/ 238125 h 1419225"/>
              <a:gd name="connsiteX12" fmla="*/ 98070 w 1565861"/>
              <a:gd name="connsiteY12" fmla="*/ 161925 h 1419225"/>
              <a:gd name="connsiteX13" fmla="*/ 126645 w 1565861"/>
              <a:gd name="connsiteY13" fmla="*/ 152400 h 1419225"/>
              <a:gd name="connsiteX14" fmla="*/ 164745 w 1565861"/>
              <a:gd name="connsiteY14" fmla="*/ 66675 h 1419225"/>
              <a:gd name="connsiteX15" fmla="*/ 174270 w 1565861"/>
              <a:gd name="connsiteY15" fmla="*/ 38100 h 1419225"/>
              <a:gd name="connsiteX16" fmla="*/ 202845 w 1565861"/>
              <a:gd name="connsiteY16" fmla="*/ 19050 h 1419225"/>
              <a:gd name="connsiteX17" fmla="*/ 259995 w 1565861"/>
              <a:gd name="connsiteY17" fmla="*/ 0 h 1419225"/>
              <a:gd name="connsiteX18" fmla="*/ 355245 w 1565861"/>
              <a:gd name="connsiteY18" fmla="*/ 28575 h 1419225"/>
              <a:gd name="connsiteX19" fmla="*/ 383820 w 1565861"/>
              <a:gd name="connsiteY19" fmla="*/ 47625 h 1419225"/>
              <a:gd name="connsiteX20" fmla="*/ 460020 w 1565861"/>
              <a:gd name="connsiteY20" fmla="*/ 66675 h 1419225"/>
              <a:gd name="connsiteX21" fmla="*/ 440970 w 1565861"/>
              <a:gd name="connsiteY21" fmla="*/ 123825 h 1419225"/>
              <a:gd name="connsiteX22" fmla="*/ 421920 w 1565861"/>
              <a:gd name="connsiteY22" fmla="*/ 152400 h 1419225"/>
              <a:gd name="connsiteX23" fmla="*/ 374295 w 1565861"/>
              <a:gd name="connsiteY23" fmla="*/ 219075 h 1419225"/>
              <a:gd name="connsiteX24" fmla="*/ 355245 w 1565861"/>
              <a:gd name="connsiteY24" fmla="*/ 247650 h 1419225"/>
              <a:gd name="connsiteX25" fmla="*/ 336195 w 1565861"/>
              <a:gd name="connsiteY25" fmla="*/ 314325 h 1419225"/>
              <a:gd name="connsiteX26" fmla="*/ 307620 w 1565861"/>
              <a:gd name="connsiteY26" fmla="*/ 371475 h 1419225"/>
              <a:gd name="connsiteX27" fmla="*/ 326670 w 1565861"/>
              <a:gd name="connsiteY27" fmla="*/ 400050 h 1419225"/>
              <a:gd name="connsiteX28" fmla="*/ 355245 w 1565861"/>
              <a:gd name="connsiteY28" fmla="*/ 419100 h 1419225"/>
              <a:gd name="connsiteX29" fmla="*/ 479070 w 1565861"/>
              <a:gd name="connsiteY29" fmla="*/ 438150 h 1419225"/>
              <a:gd name="connsiteX30" fmla="*/ 498120 w 1565861"/>
              <a:gd name="connsiteY30" fmla="*/ 466725 h 1419225"/>
              <a:gd name="connsiteX31" fmla="*/ 507645 w 1565861"/>
              <a:gd name="connsiteY31" fmla="*/ 495300 h 1419225"/>
              <a:gd name="connsiteX32" fmla="*/ 545745 w 1565861"/>
              <a:gd name="connsiteY32" fmla="*/ 552450 h 1419225"/>
              <a:gd name="connsiteX33" fmla="*/ 593370 w 1565861"/>
              <a:gd name="connsiteY33" fmla="*/ 600075 h 1419225"/>
              <a:gd name="connsiteX34" fmla="*/ 650520 w 1565861"/>
              <a:gd name="connsiteY34" fmla="*/ 609600 h 1419225"/>
              <a:gd name="connsiteX35" fmla="*/ 707670 w 1565861"/>
              <a:gd name="connsiteY35" fmla="*/ 590550 h 1419225"/>
              <a:gd name="connsiteX36" fmla="*/ 764820 w 1565861"/>
              <a:gd name="connsiteY36" fmla="*/ 561975 h 1419225"/>
              <a:gd name="connsiteX37" fmla="*/ 783870 w 1565861"/>
              <a:gd name="connsiteY37" fmla="*/ 533400 h 1419225"/>
              <a:gd name="connsiteX38" fmla="*/ 812445 w 1565861"/>
              <a:gd name="connsiteY38" fmla="*/ 523875 h 1419225"/>
              <a:gd name="connsiteX39" fmla="*/ 888645 w 1565861"/>
              <a:gd name="connsiteY39" fmla="*/ 514350 h 1419225"/>
              <a:gd name="connsiteX40" fmla="*/ 945795 w 1565861"/>
              <a:gd name="connsiteY40" fmla="*/ 523875 h 1419225"/>
              <a:gd name="connsiteX41" fmla="*/ 993420 w 1565861"/>
              <a:gd name="connsiteY41" fmla="*/ 571500 h 1419225"/>
              <a:gd name="connsiteX42" fmla="*/ 1002945 w 1565861"/>
              <a:gd name="connsiteY42" fmla="*/ 600075 h 1419225"/>
              <a:gd name="connsiteX43" fmla="*/ 1021995 w 1565861"/>
              <a:gd name="connsiteY43" fmla="*/ 628650 h 1419225"/>
              <a:gd name="connsiteX44" fmla="*/ 1031520 w 1565861"/>
              <a:gd name="connsiteY44" fmla="*/ 676275 h 1419225"/>
              <a:gd name="connsiteX45" fmla="*/ 1041045 w 1565861"/>
              <a:gd name="connsiteY45" fmla="*/ 733425 h 1419225"/>
              <a:gd name="connsiteX46" fmla="*/ 1060095 w 1565861"/>
              <a:gd name="connsiteY46" fmla="*/ 790575 h 1419225"/>
              <a:gd name="connsiteX47" fmla="*/ 1174395 w 1565861"/>
              <a:gd name="connsiteY47" fmla="*/ 800100 h 1419225"/>
              <a:gd name="connsiteX48" fmla="*/ 1174395 w 1565861"/>
              <a:gd name="connsiteY48" fmla="*/ 857250 h 1419225"/>
              <a:gd name="connsiteX49" fmla="*/ 1222020 w 1565861"/>
              <a:gd name="connsiteY49" fmla="*/ 847725 h 1419225"/>
              <a:gd name="connsiteX50" fmla="*/ 1231545 w 1565861"/>
              <a:gd name="connsiteY50" fmla="*/ 819150 h 1419225"/>
              <a:gd name="connsiteX51" fmla="*/ 1288695 w 1565861"/>
              <a:gd name="connsiteY51" fmla="*/ 781050 h 1419225"/>
              <a:gd name="connsiteX52" fmla="*/ 1317270 w 1565861"/>
              <a:gd name="connsiteY52" fmla="*/ 790575 h 1419225"/>
              <a:gd name="connsiteX53" fmla="*/ 1336320 w 1565861"/>
              <a:gd name="connsiteY53" fmla="*/ 847725 h 1419225"/>
              <a:gd name="connsiteX54" fmla="*/ 1393470 w 1565861"/>
              <a:gd name="connsiteY54" fmla="*/ 828675 h 1419225"/>
              <a:gd name="connsiteX55" fmla="*/ 1431570 w 1565861"/>
              <a:gd name="connsiteY55" fmla="*/ 885825 h 1419225"/>
              <a:gd name="connsiteX56" fmla="*/ 1450620 w 1565861"/>
              <a:gd name="connsiteY56" fmla="*/ 990600 h 1419225"/>
              <a:gd name="connsiteX57" fmla="*/ 1479195 w 1565861"/>
              <a:gd name="connsiteY57" fmla="*/ 1019175 h 1419225"/>
              <a:gd name="connsiteX58" fmla="*/ 1536345 w 1565861"/>
              <a:gd name="connsiteY58" fmla="*/ 1057275 h 1419225"/>
              <a:gd name="connsiteX59" fmla="*/ 1564920 w 1565861"/>
              <a:gd name="connsiteY59" fmla="*/ 1114425 h 1419225"/>
              <a:gd name="connsiteX60" fmla="*/ 1526820 w 1565861"/>
              <a:gd name="connsiteY60" fmla="*/ 1123950 h 1419225"/>
              <a:gd name="connsiteX61" fmla="*/ 1498245 w 1565861"/>
              <a:gd name="connsiteY61" fmla="*/ 1181100 h 1419225"/>
              <a:gd name="connsiteX62" fmla="*/ 1507770 w 1565861"/>
              <a:gd name="connsiteY62" fmla="*/ 1209675 h 1419225"/>
              <a:gd name="connsiteX63" fmla="*/ 1488720 w 1565861"/>
              <a:gd name="connsiteY63" fmla="*/ 1266825 h 1419225"/>
              <a:gd name="connsiteX64" fmla="*/ 1479195 w 1565861"/>
              <a:gd name="connsiteY64" fmla="*/ 1304925 h 1419225"/>
              <a:gd name="connsiteX65" fmla="*/ 1460145 w 1565861"/>
              <a:gd name="connsiteY65" fmla="*/ 1333500 h 1419225"/>
              <a:gd name="connsiteX66" fmla="*/ 1441095 w 1565861"/>
              <a:gd name="connsiteY66" fmla="*/ 1400175 h 1419225"/>
              <a:gd name="connsiteX67" fmla="*/ 1412520 w 1565861"/>
              <a:gd name="connsiteY67" fmla="*/ 1419225 h 1419225"/>
              <a:gd name="connsiteX68" fmla="*/ 1355370 w 1565861"/>
              <a:gd name="connsiteY68" fmla="*/ 1400175 h 1419225"/>
              <a:gd name="connsiteX69" fmla="*/ 1326795 w 1565861"/>
              <a:gd name="connsiteY69" fmla="*/ 1390650 h 1419225"/>
              <a:gd name="connsiteX70" fmla="*/ 1298220 w 1565861"/>
              <a:gd name="connsiteY70" fmla="*/ 1362075 h 1419225"/>
              <a:gd name="connsiteX71" fmla="*/ 1250595 w 1565861"/>
              <a:gd name="connsiteY71" fmla="*/ 1285875 h 1419225"/>
              <a:gd name="connsiteX72" fmla="*/ 1231545 w 1565861"/>
              <a:gd name="connsiteY72" fmla="*/ 1257300 h 1419225"/>
              <a:gd name="connsiteX73" fmla="*/ 1164870 w 1565861"/>
              <a:gd name="connsiteY73" fmla="*/ 1295400 h 1419225"/>
              <a:gd name="connsiteX74" fmla="*/ 1174395 w 1565861"/>
              <a:gd name="connsiteY74" fmla="*/ 1343025 h 1419225"/>
              <a:gd name="connsiteX75" fmla="*/ 1183920 w 1565861"/>
              <a:gd name="connsiteY75" fmla="*/ 1371600 h 1419225"/>
              <a:gd name="connsiteX76" fmla="*/ 1164870 w 1565861"/>
              <a:gd name="connsiteY76" fmla="*/ 1400175 h 1419225"/>
              <a:gd name="connsiteX77" fmla="*/ 1117245 w 1565861"/>
              <a:gd name="connsiteY77" fmla="*/ 1390650 h 1419225"/>
              <a:gd name="connsiteX78" fmla="*/ 1088670 w 1565861"/>
              <a:gd name="connsiteY78" fmla="*/ 1381125 h 1419225"/>
              <a:gd name="connsiteX79" fmla="*/ 1002945 w 1565861"/>
              <a:gd name="connsiteY79" fmla="*/ 1390650 h 1419225"/>
              <a:gd name="connsiteX80" fmla="*/ 974370 w 1565861"/>
              <a:gd name="connsiteY80" fmla="*/ 1400175 h 1419225"/>
              <a:gd name="connsiteX81" fmla="*/ 926745 w 1565861"/>
              <a:gd name="connsiteY81" fmla="*/ 1333500 h 1419225"/>
              <a:gd name="connsiteX82" fmla="*/ 917220 w 1565861"/>
              <a:gd name="connsiteY82" fmla="*/ 1295400 h 1419225"/>
              <a:gd name="connsiteX83" fmla="*/ 955320 w 1565861"/>
              <a:gd name="connsiteY83" fmla="*/ 1238250 h 1419225"/>
              <a:gd name="connsiteX84" fmla="*/ 1012470 w 1565861"/>
              <a:gd name="connsiteY84" fmla="*/ 1209675 h 1419225"/>
              <a:gd name="connsiteX85" fmla="*/ 1002945 w 1565861"/>
              <a:gd name="connsiteY85" fmla="*/ 1162050 h 1419225"/>
              <a:gd name="connsiteX86" fmla="*/ 974370 w 1565861"/>
              <a:gd name="connsiteY86" fmla="*/ 1152525 h 1419225"/>
              <a:gd name="connsiteX87" fmla="*/ 955320 w 1565861"/>
              <a:gd name="connsiteY87" fmla="*/ 1123950 h 1419225"/>
              <a:gd name="connsiteX88" fmla="*/ 936270 w 1565861"/>
              <a:gd name="connsiteY88" fmla="*/ 1066800 h 1419225"/>
              <a:gd name="connsiteX89" fmla="*/ 926745 w 1565861"/>
              <a:gd name="connsiteY89" fmla="*/ 1038225 h 1419225"/>
              <a:gd name="connsiteX90" fmla="*/ 898170 w 1565861"/>
              <a:gd name="connsiteY90" fmla="*/ 1019175 h 1419225"/>
              <a:gd name="connsiteX91" fmla="*/ 879120 w 1565861"/>
              <a:gd name="connsiteY91" fmla="*/ 990600 h 1419225"/>
              <a:gd name="connsiteX92" fmla="*/ 860070 w 1565861"/>
              <a:gd name="connsiteY92" fmla="*/ 952500 h 1419225"/>
              <a:gd name="connsiteX93" fmla="*/ 802920 w 1565861"/>
              <a:gd name="connsiteY93" fmla="*/ 933450 h 1419225"/>
              <a:gd name="connsiteX94" fmla="*/ 745770 w 1565861"/>
              <a:gd name="connsiteY94" fmla="*/ 942975 h 1419225"/>
              <a:gd name="connsiteX95" fmla="*/ 736245 w 1565861"/>
              <a:gd name="connsiteY95" fmla="*/ 981075 h 1419225"/>
              <a:gd name="connsiteX96" fmla="*/ 679095 w 1565861"/>
              <a:gd name="connsiteY96" fmla="*/ 1000125 h 1419225"/>
              <a:gd name="connsiteX97" fmla="*/ 555270 w 1565861"/>
              <a:gd name="connsiteY97" fmla="*/ 1019175 h 1419225"/>
              <a:gd name="connsiteX98" fmla="*/ 526695 w 1565861"/>
              <a:gd name="connsiteY98" fmla="*/ 1047750 h 1419225"/>
              <a:gd name="connsiteX99" fmla="*/ 517170 w 1565861"/>
              <a:gd name="connsiteY99" fmla="*/ 1076325 h 1419225"/>
              <a:gd name="connsiteX100" fmla="*/ 498120 w 1565861"/>
              <a:gd name="connsiteY100" fmla="*/ 1104900 h 1419225"/>
              <a:gd name="connsiteX101" fmla="*/ 469545 w 1565861"/>
              <a:gd name="connsiteY101" fmla="*/ 1162050 h 1419225"/>
              <a:gd name="connsiteX102" fmla="*/ 336195 w 1565861"/>
              <a:gd name="connsiteY102" fmla="*/ 1143000 h 1419225"/>
              <a:gd name="connsiteX103" fmla="*/ 279045 w 1565861"/>
              <a:gd name="connsiteY103" fmla="*/ 1104900 h 1419225"/>
              <a:gd name="connsiteX104" fmla="*/ 259995 w 1565861"/>
              <a:gd name="connsiteY104" fmla="*/ 1076325 h 1419225"/>
              <a:gd name="connsiteX105" fmla="*/ 117120 w 1565861"/>
              <a:gd name="connsiteY105" fmla="*/ 1038225 h 1419225"/>
              <a:gd name="connsiteX106" fmla="*/ 88545 w 1565861"/>
              <a:gd name="connsiteY106" fmla="*/ 1019175 h 1419225"/>
              <a:gd name="connsiteX107" fmla="*/ 40920 w 1565861"/>
              <a:gd name="connsiteY107" fmla="*/ 962025 h 1419225"/>
              <a:gd name="connsiteX108" fmla="*/ 12345 w 1565861"/>
              <a:gd name="connsiteY108" fmla="*/ 904875 h 1419225"/>
              <a:gd name="connsiteX109" fmla="*/ 12345 w 1565861"/>
              <a:gd name="connsiteY109" fmla="*/ 819150 h 1419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565861" h="1419225">
                <a:moveTo>
                  <a:pt x="12345" y="819150"/>
                </a:moveTo>
                <a:cubicBezTo>
                  <a:pt x="9170" y="768350"/>
                  <a:pt x="2820" y="717649"/>
                  <a:pt x="2820" y="666750"/>
                </a:cubicBezTo>
                <a:cubicBezTo>
                  <a:pt x="2820" y="641152"/>
                  <a:pt x="-7861" y="606265"/>
                  <a:pt x="12345" y="590550"/>
                </a:cubicBezTo>
                <a:cubicBezTo>
                  <a:pt x="32551" y="574835"/>
                  <a:pt x="63145" y="596900"/>
                  <a:pt x="88545" y="600075"/>
                </a:cubicBezTo>
                <a:cubicBezTo>
                  <a:pt x="126645" y="596900"/>
                  <a:pt x="166084" y="601053"/>
                  <a:pt x="202845" y="590550"/>
                </a:cubicBezTo>
                <a:cubicBezTo>
                  <a:pt x="233174" y="581884"/>
                  <a:pt x="220507" y="548047"/>
                  <a:pt x="212370" y="533400"/>
                </a:cubicBezTo>
                <a:cubicBezTo>
                  <a:pt x="201251" y="513386"/>
                  <a:pt x="181510" y="497970"/>
                  <a:pt x="174270" y="476250"/>
                </a:cubicBezTo>
                <a:cubicBezTo>
                  <a:pt x="171095" y="466725"/>
                  <a:pt x="171845" y="454775"/>
                  <a:pt x="164745" y="447675"/>
                </a:cubicBezTo>
                <a:cubicBezTo>
                  <a:pt x="157645" y="440575"/>
                  <a:pt x="145150" y="442640"/>
                  <a:pt x="136170" y="438150"/>
                </a:cubicBezTo>
                <a:cubicBezTo>
                  <a:pt x="125931" y="433030"/>
                  <a:pt x="117120" y="425450"/>
                  <a:pt x="107595" y="419100"/>
                </a:cubicBezTo>
                <a:cubicBezTo>
                  <a:pt x="100887" y="358730"/>
                  <a:pt x="103102" y="343799"/>
                  <a:pt x="88545" y="295275"/>
                </a:cubicBezTo>
                <a:cubicBezTo>
                  <a:pt x="82775" y="276041"/>
                  <a:pt x="69495" y="238125"/>
                  <a:pt x="69495" y="238125"/>
                </a:cubicBezTo>
                <a:cubicBezTo>
                  <a:pt x="74658" y="212309"/>
                  <a:pt x="74711" y="180612"/>
                  <a:pt x="98070" y="161925"/>
                </a:cubicBezTo>
                <a:cubicBezTo>
                  <a:pt x="105910" y="155653"/>
                  <a:pt x="117120" y="155575"/>
                  <a:pt x="126645" y="152400"/>
                </a:cubicBezTo>
                <a:cubicBezTo>
                  <a:pt x="156834" y="107117"/>
                  <a:pt x="142075" y="134685"/>
                  <a:pt x="164745" y="66675"/>
                </a:cubicBezTo>
                <a:cubicBezTo>
                  <a:pt x="167920" y="57150"/>
                  <a:pt x="165916" y="43669"/>
                  <a:pt x="174270" y="38100"/>
                </a:cubicBezTo>
                <a:cubicBezTo>
                  <a:pt x="183795" y="31750"/>
                  <a:pt x="192384" y="23699"/>
                  <a:pt x="202845" y="19050"/>
                </a:cubicBezTo>
                <a:cubicBezTo>
                  <a:pt x="221195" y="10895"/>
                  <a:pt x="259995" y="0"/>
                  <a:pt x="259995" y="0"/>
                </a:cubicBezTo>
                <a:cubicBezTo>
                  <a:pt x="281293" y="5325"/>
                  <a:pt x="341331" y="19299"/>
                  <a:pt x="355245" y="28575"/>
                </a:cubicBezTo>
                <a:cubicBezTo>
                  <a:pt x="364770" y="34925"/>
                  <a:pt x="373581" y="42505"/>
                  <a:pt x="383820" y="47625"/>
                </a:cubicBezTo>
                <a:cubicBezTo>
                  <a:pt x="403346" y="57388"/>
                  <a:pt x="441906" y="63052"/>
                  <a:pt x="460020" y="66675"/>
                </a:cubicBezTo>
                <a:cubicBezTo>
                  <a:pt x="453670" y="85725"/>
                  <a:pt x="452109" y="107117"/>
                  <a:pt x="440970" y="123825"/>
                </a:cubicBezTo>
                <a:cubicBezTo>
                  <a:pt x="434620" y="133350"/>
                  <a:pt x="426569" y="141939"/>
                  <a:pt x="421920" y="152400"/>
                </a:cubicBezTo>
                <a:cubicBezTo>
                  <a:pt x="390998" y="221974"/>
                  <a:pt x="426268" y="201751"/>
                  <a:pt x="374295" y="219075"/>
                </a:cubicBezTo>
                <a:cubicBezTo>
                  <a:pt x="367945" y="228600"/>
                  <a:pt x="359754" y="237128"/>
                  <a:pt x="355245" y="247650"/>
                </a:cubicBezTo>
                <a:cubicBezTo>
                  <a:pt x="336934" y="290376"/>
                  <a:pt x="354731" y="277254"/>
                  <a:pt x="336195" y="314325"/>
                </a:cubicBezTo>
                <a:cubicBezTo>
                  <a:pt x="299266" y="388183"/>
                  <a:pt x="331561" y="299651"/>
                  <a:pt x="307620" y="371475"/>
                </a:cubicBezTo>
                <a:cubicBezTo>
                  <a:pt x="313970" y="381000"/>
                  <a:pt x="318575" y="391955"/>
                  <a:pt x="326670" y="400050"/>
                </a:cubicBezTo>
                <a:cubicBezTo>
                  <a:pt x="334765" y="408145"/>
                  <a:pt x="345006" y="413980"/>
                  <a:pt x="355245" y="419100"/>
                </a:cubicBezTo>
                <a:cubicBezTo>
                  <a:pt x="389572" y="436263"/>
                  <a:pt x="451753" y="435418"/>
                  <a:pt x="479070" y="438150"/>
                </a:cubicBezTo>
                <a:cubicBezTo>
                  <a:pt x="485420" y="447675"/>
                  <a:pt x="493000" y="456486"/>
                  <a:pt x="498120" y="466725"/>
                </a:cubicBezTo>
                <a:cubicBezTo>
                  <a:pt x="502610" y="475705"/>
                  <a:pt x="502769" y="486523"/>
                  <a:pt x="507645" y="495300"/>
                </a:cubicBezTo>
                <a:cubicBezTo>
                  <a:pt x="518764" y="515314"/>
                  <a:pt x="533045" y="533400"/>
                  <a:pt x="545745" y="552450"/>
                </a:cubicBezTo>
                <a:cubicBezTo>
                  <a:pt x="560259" y="574221"/>
                  <a:pt x="566156" y="591004"/>
                  <a:pt x="593370" y="600075"/>
                </a:cubicBezTo>
                <a:cubicBezTo>
                  <a:pt x="611692" y="606182"/>
                  <a:pt x="631470" y="606425"/>
                  <a:pt x="650520" y="609600"/>
                </a:cubicBezTo>
                <a:cubicBezTo>
                  <a:pt x="669570" y="603250"/>
                  <a:pt x="690962" y="601689"/>
                  <a:pt x="707670" y="590550"/>
                </a:cubicBezTo>
                <a:cubicBezTo>
                  <a:pt x="744599" y="565931"/>
                  <a:pt x="725385" y="575120"/>
                  <a:pt x="764820" y="561975"/>
                </a:cubicBezTo>
                <a:cubicBezTo>
                  <a:pt x="771170" y="552450"/>
                  <a:pt x="774931" y="540551"/>
                  <a:pt x="783870" y="533400"/>
                </a:cubicBezTo>
                <a:cubicBezTo>
                  <a:pt x="791710" y="527128"/>
                  <a:pt x="802567" y="525671"/>
                  <a:pt x="812445" y="523875"/>
                </a:cubicBezTo>
                <a:cubicBezTo>
                  <a:pt x="837630" y="519296"/>
                  <a:pt x="863245" y="517525"/>
                  <a:pt x="888645" y="514350"/>
                </a:cubicBezTo>
                <a:cubicBezTo>
                  <a:pt x="907695" y="517525"/>
                  <a:pt x="927473" y="517768"/>
                  <a:pt x="945795" y="523875"/>
                </a:cubicBezTo>
                <a:cubicBezTo>
                  <a:pt x="968655" y="531495"/>
                  <a:pt x="983260" y="551180"/>
                  <a:pt x="993420" y="571500"/>
                </a:cubicBezTo>
                <a:cubicBezTo>
                  <a:pt x="997910" y="580480"/>
                  <a:pt x="998455" y="591095"/>
                  <a:pt x="1002945" y="600075"/>
                </a:cubicBezTo>
                <a:cubicBezTo>
                  <a:pt x="1008065" y="610314"/>
                  <a:pt x="1015645" y="619125"/>
                  <a:pt x="1021995" y="628650"/>
                </a:cubicBezTo>
                <a:cubicBezTo>
                  <a:pt x="1025170" y="644525"/>
                  <a:pt x="1028624" y="660347"/>
                  <a:pt x="1031520" y="676275"/>
                </a:cubicBezTo>
                <a:cubicBezTo>
                  <a:pt x="1034975" y="695276"/>
                  <a:pt x="1036361" y="714689"/>
                  <a:pt x="1041045" y="733425"/>
                </a:cubicBezTo>
                <a:cubicBezTo>
                  <a:pt x="1045915" y="752906"/>
                  <a:pt x="1040084" y="788907"/>
                  <a:pt x="1060095" y="790575"/>
                </a:cubicBezTo>
                <a:lnTo>
                  <a:pt x="1174395" y="800100"/>
                </a:lnTo>
                <a:cubicBezTo>
                  <a:pt x="1171855" y="807720"/>
                  <a:pt x="1151535" y="849630"/>
                  <a:pt x="1174395" y="857250"/>
                </a:cubicBezTo>
                <a:cubicBezTo>
                  <a:pt x="1189754" y="862370"/>
                  <a:pt x="1206145" y="850900"/>
                  <a:pt x="1222020" y="847725"/>
                </a:cubicBezTo>
                <a:cubicBezTo>
                  <a:pt x="1225195" y="838200"/>
                  <a:pt x="1224445" y="826250"/>
                  <a:pt x="1231545" y="819150"/>
                </a:cubicBezTo>
                <a:cubicBezTo>
                  <a:pt x="1247734" y="802961"/>
                  <a:pt x="1288695" y="781050"/>
                  <a:pt x="1288695" y="781050"/>
                </a:cubicBezTo>
                <a:cubicBezTo>
                  <a:pt x="1298220" y="784225"/>
                  <a:pt x="1311434" y="782405"/>
                  <a:pt x="1317270" y="790575"/>
                </a:cubicBezTo>
                <a:cubicBezTo>
                  <a:pt x="1328942" y="806915"/>
                  <a:pt x="1336320" y="847725"/>
                  <a:pt x="1336320" y="847725"/>
                </a:cubicBezTo>
                <a:cubicBezTo>
                  <a:pt x="1355370" y="841375"/>
                  <a:pt x="1382331" y="811967"/>
                  <a:pt x="1393470" y="828675"/>
                </a:cubicBezTo>
                <a:lnTo>
                  <a:pt x="1431570" y="885825"/>
                </a:lnTo>
                <a:cubicBezTo>
                  <a:pt x="1431974" y="889056"/>
                  <a:pt x="1437066" y="970270"/>
                  <a:pt x="1450620" y="990600"/>
                </a:cubicBezTo>
                <a:cubicBezTo>
                  <a:pt x="1458092" y="1001808"/>
                  <a:pt x="1468562" y="1010905"/>
                  <a:pt x="1479195" y="1019175"/>
                </a:cubicBezTo>
                <a:cubicBezTo>
                  <a:pt x="1497267" y="1033231"/>
                  <a:pt x="1536345" y="1057275"/>
                  <a:pt x="1536345" y="1057275"/>
                </a:cubicBezTo>
                <a:cubicBezTo>
                  <a:pt x="1538042" y="1059820"/>
                  <a:pt x="1571879" y="1105146"/>
                  <a:pt x="1564920" y="1114425"/>
                </a:cubicBezTo>
                <a:cubicBezTo>
                  <a:pt x="1557065" y="1124898"/>
                  <a:pt x="1539520" y="1120775"/>
                  <a:pt x="1526820" y="1123950"/>
                </a:cubicBezTo>
                <a:cubicBezTo>
                  <a:pt x="1517188" y="1138397"/>
                  <a:pt x="1498245" y="1161382"/>
                  <a:pt x="1498245" y="1181100"/>
                </a:cubicBezTo>
                <a:cubicBezTo>
                  <a:pt x="1498245" y="1191140"/>
                  <a:pt x="1504595" y="1200150"/>
                  <a:pt x="1507770" y="1209675"/>
                </a:cubicBezTo>
                <a:cubicBezTo>
                  <a:pt x="1501420" y="1228725"/>
                  <a:pt x="1493590" y="1247344"/>
                  <a:pt x="1488720" y="1266825"/>
                </a:cubicBezTo>
                <a:cubicBezTo>
                  <a:pt x="1485545" y="1279525"/>
                  <a:pt x="1484352" y="1292893"/>
                  <a:pt x="1479195" y="1304925"/>
                </a:cubicBezTo>
                <a:cubicBezTo>
                  <a:pt x="1474686" y="1315447"/>
                  <a:pt x="1466495" y="1323975"/>
                  <a:pt x="1460145" y="1333500"/>
                </a:cubicBezTo>
                <a:cubicBezTo>
                  <a:pt x="1459523" y="1335989"/>
                  <a:pt x="1446064" y="1393964"/>
                  <a:pt x="1441095" y="1400175"/>
                </a:cubicBezTo>
                <a:cubicBezTo>
                  <a:pt x="1433944" y="1409114"/>
                  <a:pt x="1422045" y="1412875"/>
                  <a:pt x="1412520" y="1419225"/>
                </a:cubicBezTo>
                <a:lnTo>
                  <a:pt x="1355370" y="1400175"/>
                </a:lnTo>
                <a:lnTo>
                  <a:pt x="1326795" y="1390650"/>
                </a:lnTo>
                <a:cubicBezTo>
                  <a:pt x="1317270" y="1381125"/>
                  <a:pt x="1304762" y="1373850"/>
                  <a:pt x="1298220" y="1362075"/>
                </a:cubicBezTo>
                <a:cubicBezTo>
                  <a:pt x="1251546" y="1278062"/>
                  <a:pt x="1309562" y="1325186"/>
                  <a:pt x="1250595" y="1285875"/>
                </a:cubicBezTo>
                <a:cubicBezTo>
                  <a:pt x="1244245" y="1276350"/>
                  <a:pt x="1242837" y="1259182"/>
                  <a:pt x="1231545" y="1257300"/>
                </a:cubicBezTo>
                <a:cubicBezTo>
                  <a:pt x="1221877" y="1255689"/>
                  <a:pt x="1174082" y="1289259"/>
                  <a:pt x="1164870" y="1295400"/>
                </a:cubicBezTo>
                <a:cubicBezTo>
                  <a:pt x="1168045" y="1311275"/>
                  <a:pt x="1170468" y="1327319"/>
                  <a:pt x="1174395" y="1343025"/>
                </a:cubicBezTo>
                <a:cubicBezTo>
                  <a:pt x="1176830" y="1352765"/>
                  <a:pt x="1185571" y="1361696"/>
                  <a:pt x="1183920" y="1371600"/>
                </a:cubicBezTo>
                <a:cubicBezTo>
                  <a:pt x="1182038" y="1382892"/>
                  <a:pt x="1171220" y="1390650"/>
                  <a:pt x="1164870" y="1400175"/>
                </a:cubicBezTo>
                <a:cubicBezTo>
                  <a:pt x="1148995" y="1397000"/>
                  <a:pt x="1132951" y="1394577"/>
                  <a:pt x="1117245" y="1390650"/>
                </a:cubicBezTo>
                <a:cubicBezTo>
                  <a:pt x="1107505" y="1388215"/>
                  <a:pt x="1098710" y="1381125"/>
                  <a:pt x="1088670" y="1381125"/>
                </a:cubicBezTo>
                <a:cubicBezTo>
                  <a:pt x="1059919" y="1381125"/>
                  <a:pt x="1031520" y="1387475"/>
                  <a:pt x="1002945" y="1390650"/>
                </a:cubicBezTo>
                <a:cubicBezTo>
                  <a:pt x="993420" y="1393825"/>
                  <a:pt x="984410" y="1400175"/>
                  <a:pt x="974370" y="1400175"/>
                </a:cubicBezTo>
                <a:cubicBezTo>
                  <a:pt x="933492" y="1400175"/>
                  <a:pt x="935476" y="1368425"/>
                  <a:pt x="926745" y="1333500"/>
                </a:cubicBezTo>
                <a:lnTo>
                  <a:pt x="917220" y="1295400"/>
                </a:lnTo>
                <a:cubicBezTo>
                  <a:pt x="929920" y="1276350"/>
                  <a:pt x="933600" y="1245490"/>
                  <a:pt x="955320" y="1238250"/>
                </a:cubicBezTo>
                <a:cubicBezTo>
                  <a:pt x="994755" y="1225105"/>
                  <a:pt x="975541" y="1234294"/>
                  <a:pt x="1012470" y="1209675"/>
                </a:cubicBezTo>
                <a:cubicBezTo>
                  <a:pt x="1009295" y="1193800"/>
                  <a:pt x="1011925" y="1175520"/>
                  <a:pt x="1002945" y="1162050"/>
                </a:cubicBezTo>
                <a:cubicBezTo>
                  <a:pt x="997376" y="1153696"/>
                  <a:pt x="982210" y="1158797"/>
                  <a:pt x="974370" y="1152525"/>
                </a:cubicBezTo>
                <a:cubicBezTo>
                  <a:pt x="965431" y="1145374"/>
                  <a:pt x="959969" y="1134411"/>
                  <a:pt x="955320" y="1123950"/>
                </a:cubicBezTo>
                <a:cubicBezTo>
                  <a:pt x="947165" y="1105600"/>
                  <a:pt x="942620" y="1085850"/>
                  <a:pt x="936270" y="1066800"/>
                </a:cubicBezTo>
                <a:cubicBezTo>
                  <a:pt x="933095" y="1057275"/>
                  <a:pt x="935099" y="1043794"/>
                  <a:pt x="926745" y="1038225"/>
                </a:cubicBezTo>
                <a:lnTo>
                  <a:pt x="898170" y="1019175"/>
                </a:lnTo>
                <a:cubicBezTo>
                  <a:pt x="891820" y="1009650"/>
                  <a:pt x="884800" y="1000539"/>
                  <a:pt x="879120" y="990600"/>
                </a:cubicBezTo>
                <a:cubicBezTo>
                  <a:pt x="872075" y="978272"/>
                  <a:pt x="871429" y="961019"/>
                  <a:pt x="860070" y="952500"/>
                </a:cubicBezTo>
                <a:cubicBezTo>
                  <a:pt x="844006" y="940452"/>
                  <a:pt x="802920" y="933450"/>
                  <a:pt x="802920" y="933450"/>
                </a:cubicBezTo>
                <a:cubicBezTo>
                  <a:pt x="783870" y="936625"/>
                  <a:pt x="761485" y="931750"/>
                  <a:pt x="745770" y="942975"/>
                </a:cubicBezTo>
                <a:cubicBezTo>
                  <a:pt x="735118" y="950584"/>
                  <a:pt x="746184" y="972556"/>
                  <a:pt x="736245" y="981075"/>
                </a:cubicBezTo>
                <a:cubicBezTo>
                  <a:pt x="720999" y="994143"/>
                  <a:pt x="698145" y="993775"/>
                  <a:pt x="679095" y="1000125"/>
                </a:cubicBezTo>
                <a:cubicBezTo>
                  <a:pt x="620249" y="1019740"/>
                  <a:pt x="660510" y="1008651"/>
                  <a:pt x="555270" y="1019175"/>
                </a:cubicBezTo>
                <a:cubicBezTo>
                  <a:pt x="545745" y="1028700"/>
                  <a:pt x="534167" y="1036542"/>
                  <a:pt x="526695" y="1047750"/>
                </a:cubicBezTo>
                <a:cubicBezTo>
                  <a:pt x="521126" y="1056104"/>
                  <a:pt x="521660" y="1067345"/>
                  <a:pt x="517170" y="1076325"/>
                </a:cubicBezTo>
                <a:cubicBezTo>
                  <a:pt x="512050" y="1086564"/>
                  <a:pt x="503240" y="1094661"/>
                  <a:pt x="498120" y="1104900"/>
                </a:cubicBezTo>
                <a:cubicBezTo>
                  <a:pt x="458685" y="1183770"/>
                  <a:pt x="524140" y="1080158"/>
                  <a:pt x="469545" y="1162050"/>
                </a:cubicBezTo>
                <a:cubicBezTo>
                  <a:pt x="458082" y="1161008"/>
                  <a:pt x="368462" y="1160926"/>
                  <a:pt x="336195" y="1143000"/>
                </a:cubicBezTo>
                <a:cubicBezTo>
                  <a:pt x="316181" y="1131881"/>
                  <a:pt x="279045" y="1104900"/>
                  <a:pt x="279045" y="1104900"/>
                </a:cubicBezTo>
                <a:cubicBezTo>
                  <a:pt x="272695" y="1095375"/>
                  <a:pt x="265115" y="1086564"/>
                  <a:pt x="259995" y="1076325"/>
                </a:cubicBezTo>
                <a:cubicBezTo>
                  <a:pt x="224132" y="1004599"/>
                  <a:pt x="314838" y="1052348"/>
                  <a:pt x="117120" y="1038225"/>
                </a:cubicBezTo>
                <a:cubicBezTo>
                  <a:pt x="107595" y="1031875"/>
                  <a:pt x="97339" y="1026504"/>
                  <a:pt x="88545" y="1019175"/>
                </a:cubicBezTo>
                <a:cubicBezTo>
                  <a:pt x="70489" y="1004128"/>
                  <a:pt x="51624" y="983432"/>
                  <a:pt x="40920" y="962025"/>
                </a:cubicBezTo>
                <a:cubicBezTo>
                  <a:pt x="1485" y="883155"/>
                  <a:pt x="66940" y="986767"/>
                  <a:pt x="12345" y="904875"/>
                </a:cubicBezTo>
                <a:lnTo>
                  <a:pt x="12345" y="81915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6" name="Полилиния 5"/>
          <p:cNvSpPr/>
          <p:nvPr/>
        </p:nvSpPr>
        <p:spPr>
          <a:xfrm>
            <a:off x="5749324" y="3388375"/>
            <a:ext cx="400157" cy="243540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4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prstClr val="white"/>
              </a:solidFill>
            </a:endParaRPr>
          </a:p>
        </p:txBody>
      </p:sp>
      <p:sp>
        <p:nvSpPr>
          <p:cNvPr id="193" name="Text Box 2"/>
          <p:cNvSpPr txBox="1">
            <a:spLocks noChangeArrowheads="1"/>
          </p:cNvSpPr>
          <p:nvPr/>
        </p:nvSpPr>
        <p:spPr bwMode="auto">
          <a:xfrm>
            <a:off x="-8759" y="-5240"/>
            <a:ext cx="9152759" cy="67069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34952" tIns="17477" rIns="34952" bIns="17477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/>
              <a:t>ПРОГНОЗ ПРОХОЖДЕНИЯ НЕБЛАГОПРИЯТНЫХ МЕТЕОЯВЛЕНИЙ ПО ТЕРРИТОРИИ </a:t>
            </a:r>
          </a:p>
          <a:p>
            <a:r>
              <a:rPr lang="ru-RU" sz="1050" dirty="0" smtClean="0">
                <a:solidFill>
                  <a:prstClr val="white"/>
                </a:solidFill>
              </a:rPr>
              <a:t>РЕСПУБЛИКИ </a:t>
            </a:r>
            <a:r>
              <a:rPr lang="ru-RU" sz="1050" dirty="0">
                <a:solidFill>
                  <a:prstClr val="white"/>
                </a:solidFill>
              </a:rPr>
              <a:t>МОРДОВИЯ </a:t>
            </a:r>
            <a:r>
              <a:rPr lang="ru-RU" sz="1050" dirty="0" smtClean="0">
                <a:solidFill>
                  <a:prstClr val="white"/>
                </a:solidFill>
              </a:rPr>
              <a:t>(НА </a:t>
            </a:r>
            <a:r>
              <a:rPr lang="ru-RU" sz="1050" dirty="0" smtClean="0">
                <a:solidFill>
                  <a:prstClr val="white"/>
                </a:solidFill>
              </a:rPr>
              <a:t>16</a:t>
            </a:r>
            <a:r>
              <a:rPr lang="ru-RU" sz="1050" dirty="0" smtClean="0">
                <a:solidFill>
                  <a:prstClr val="white"/>
                </a:solidFill>
              </a:rPr>
              <a:t>.01.2021)</a:t>
            </a:r>
            <a:endParaRPr lang="ru-RU" sz="1050" dirty="0">
              <a:solidFill>
                <a:prstClr val="white"/>
              </a:solidFill>
            </a:endParaRPr>
          </a:p>
        </p:txBody>
      </p:sp>
      <p:sp>
        <p:nvSpPr>
          <p:cNvPr id="116" name="Text Box 97"/>
          <p:cNvSpPr txBox="1">
            <a:spLocks noChangeArrowheads="1"/>
          </p:cNvSpPr>
          <p:nvPr/>
        </p:nvSpPr>
        <p:spPr bwMode="auto">
          <a:xfrm>
            <a:off x="7909288" y="4684523"/>
            <a:ext cx="1581326" cy="221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00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117" name="Полилиния 116"/>
          <p:cNvSpPr/>
          <p:nvPr/>
        </p:nvSpPr>
        <p:spPr>
          <a:xfrm>
            <a:off x="1292612" y="2904042"/>
            <a:ext cx="1487680" cy="1317578"/>
          </a:xfrm>
          <a:custGeom>
            <a:avLst/>
            <a:gdLst>
              <a:gd name="connsiteX0" fmla="*/ 84666 w 1337787"/>
              <a:gd name="connsiteY0" fmla="*/ 4171 h 1756771"/>
              <a:gd name="connsiteX1" fmla="*/ 279400 w 1337787"/>
              <a:gd name="connsiteY1" fmla="*/ 12638 h 1756771"/>
              <a:gd name="connsiteX2" fmla="*/ 321733 w 1337787"/>
              <a:gd name="connsiteY2" fmla="*/ 88838 h 1756771"/>
              <a:gd name="connsiteX3" fmla="*/ 347133 w 1337787"/>
              <a:gd name="connsiteY3" fmla="*/ 97304 h 1756771"/>
              <a:gd name="connsiteX4" fmla="*/ 397933 w 1337787"/>
              <a:gd name="connsiteY4" fmla="*/ 165038 h 1756771"/>
              <a:gd name="connsiteX5" fmla="*/ 431800 w 1337787"/>
              <a:gd name="connsiteY5" fmla="*/ 207371 h 1756771"/>
              <a:gd name="connsiteX6" fmla="*/ 457200 w 1337787"/>
              <a:gd name="connsiteY6" fmla="*/ 215838 h 1756771"/>
              <a:gd name="connsiteX7" fmla="*/ 474133 w 1337787"/>
              <a:gd name="connsiteY7" fmla="*/ 241238 h 1756771"/>
              <a:gd name="connsiteX8" fmla="*/ 499533 w 1337787"/>
              <a:gd name="connsiteY8" fmla="*/ 258171 h 1756771"/>
              <a:gd name="connsiteX9" fmla="*/ 508000 w 1337787"/>
              <a:gd name="connsiteY9" fmla="*/ 283571 h 1756771"/>
              <a:gd name="connsiteX10" fmla="*/ 524933 w 1337787"/>
              <a:gd name="connsiteY10" fmla="*/ 308971 h 1756771"/>
              <a:gd name="connsiteX11" fmla="*/ 541866 w 1337787"/>
              <a:gd name="connsiteY11" fmla="*/ 359771 h 1756771"/>
              <a:gd name="connsiteX12" fmla="*/ 567266 w 1337787"/>
              <a:gd name="connsiteY12" fmla="*/ 368238 h 1756771"/>
              <a:gd name="connsiteX13" fmla="*/ 584200 w 1337787"/>
              <a:gd name="connsiteY13" fmla="*/ 385171 h 1756771"/>
              <a:gd name="connsiteX14" fmla="*/ 609600 w 1337787"/>
              <a:gd name="connsiteY14" fmla="*/ 393638 h 1756771"/>
              <a:gd name="connsiteX15" fmla="*/ 635000 w 1337787"/>
              <a:gd name="connsiteY15" fmla="*/ 410571 h 1756771"/>
              <a:gd name="connsiteX16" fmla="*/ 643466 w 1337787"/>
              <a:gd name="connsiteY16" fmla="*/ 435971 h 1756771"/>
              <a:gd name="connsiteX17" fmla="*/ 660400 w 1337787"/>
              <a:gd name="connsiteY17" fmla="*/ 452904 h 1756771"/>
              <a:gd name="connsiteX18" fmla="*/ 685800 w 1337787"/>
              <a:gd name="connsiteY18" fmla="*/ 546038 h 1756771"/>
              <a:gd name="connsiteX19" fmla="*/ 702733 w 1337787"/>
              <a:gd name="connsiteY19" fmla="*/ 571438 h 1756771"/>
              <a:gd name="connsiteX20" fmla="*/ 711200 w 1337787"/>
              <a:gd name="connsiteY20" fmla="*/ 596838 h 1756771"/>
              <a:gd name="connsiteX21" fmla="*/ 728133 w 1337787"/>
              <a:gd name="connsiteY21" fmla="*/ 622238 h 1756771"/>
              <a:gd name="connsiteX22" fmla="*/ 736600 w 1337787"/>
              <a:gd name="connsiteY22" fmla="*/ 647638 h 1756771"/>
              <a:gd name="connsiteX23" fmla="*/ 745066 w 1337787"/>
              <a:gd name="connsiteY23" fmla="*/ 681504 h 1756771"/>
              <a:gd name="connsiteX24" fmla="*/ 762000 w 1337787"/>
              <a:gd name="connsiteY24" fmla="*/ 698438 h 1756771"/>
              <a:gd name="connsiteX25" fmla="*/ 846666 w 1337787"/>
              <a:gd name="connsiteY25" fmla="*/ 723838 h 1756771"/>
              <a:gd name="connsiteX26" fmla="*/ 855133 w 1337787"/>
              <a:gd name="connsiteY26" fmla="*/ 749238 h 1756771"/>
              <a:gd name="connsiteX27" fmla="*/ 905933 w 1337787"/>
              <a:gd name="connsiteY27" fmla="*/ 783104 h 1756771"/>
              <a:gd name="connsiteX28" fmla="*/ 931333 w 1337787"/>
              <a:gd name="connsiteY28" fmla="*/ 774638 h 1756771"/>
              <a:gd name="connsiteX29" fmla="*/ 939800 w 1337787"/>
              <a:gd name="connsiteY29" fmla="*/ 749238 h 1756771"/>
              <a:gd name="connsiteX30" fmla="*/ 956733 w 1337787"/>
              <a:gd name="connsiteY30" fmla="*/ 732304 h 1756771"/>
              <a:gd name="connsiteX31" fmla="*/ 973666 w 1337787"/>
              <a:gd name="connsiteY31" fmla="*/ 706904 h 1756771"/>
              <a:gd name="connsiteX32" fmla="*/ 982133 w 1337787"/>
              <a:gd name="connsiteY32" fmla="*/ 681504 h 1756771"/>
              <a:gd name="connsiteX33" fmla="*/ 1007533 w 1337787"/>
              <a:gd name="connsiteY33" fmla="*/ 664571 h 1756771"/>
              <a:gd name="connsiteX34" fmla="*/ 1066800 w 1337787"/>
              <a:gd name="connsiteY34" fmla="*/ 689971 h 1756771"/>
              <a:gd name="connsiteX35" fmla="*/ 1109133 w 1337787"/>
              <a:gd name="connsiteY35" fmla="*/ 749238 h 1756771"/>
              <a:gd name="connsiteX36" fmla="*/ 1159933 w 1337787"/>
              <a:gd name="connsiteY36" fmla="*/ 766171 h 1756771"/>
              <a:gd name="connsiteX37" fmla="*/ 1244600 w 1337787"/>
              <a:gd name="connsiteY37" fmla="*/ 825438 h 1756771"/>
              <a:gd name="connsiteX38" fmla="*/ 1278466 w 1337787"/>
              <a:gd name="connsiteY38" fmla="*/ 901638 h 1756771"/>
              <a:gd name="connsiteX39" fmla="*/ 1286933 w 1337787"/>
              <a:gd name="connsiteY39" fmla="*/ 927038 h 1756771"/>
              <a:gd name="connsiteX40" fmla="*/ 1295400 w 1337787"/>
              <a:gd name="connsiteY40" fmla="*/ 952438 h 1756771"/>
              <a:gd name="connsiteX41" fmla="*/ 1278466 w 1337787"/>
              <a:gd name="connsiteY41" fmla="*/ 969371 h 1756771"/>
              <a:gd name="connsiteX42" fmla="*/ 1270000 w 1337787"/>
              <a:gd name="connsiteY42" fmla="*/ 994771 h 1756771"/>
              <a:gd name="connsiteX43" fmla="*/ 1320800 w 1337787"/>
              <a:gd name="connsiteY43" fmla="*/ 1020171 h 1756771"/>
              <a:gd name="connsiteX44" fmla="*/ 1337733 w 1337787"/>
              <a:gd name="connsiteY44" fmla="*/ 1045571 h 1756771"/>
              <a:gd name="connsiteX45" fmla="*/ 1320800 w 1337787"/>
              <a:gd name="connsiteY45" fmla="*/ 1104838 h 1756771"/>
              <a:gd name="connsiteX46" fmla="*/ 1312333 w 1337787"/>
              <a:gd name="connsiteY46" fmla="*/ 1223371 h 1756771"/>
              <a:gd name="connsiteX47" fmla="*/ 1295400 w 1337787"/>
              <a:gd name="connsiteY47" fmla="*/ 1274171 h 1756771"/>
              <a:gd name="connsiteX48" fmla="*/ 1270000 w 1337787"/>
              <a:gd name="connsiteY48" fmla="*/ 1451971 h 1756771"/>
              <a:gd name="connsiteX49" fmla="*/ 1270000 w 1337787"/>
              <a:gd name="connsiteY49" fmla="*/ 1451971 h 1756771"/>
              <a:gd name="connsiteX50" fmla="*/ 1261533 w 1337787"/>
              <a:gd name="connsiteY50" fmla="*/ 1494304 h 1756771"/>
              <a:gd name="connsiteX51" fmla="*/ 1236133 w 1337787"/>
              <a:gd name="connsiteY51" fmla="*/ 1502771 h 1756771"/>
              <a:gd name="connsiteX52" fmla="*/ 1202266 w 1337787"/>
              <a:gd name="connsiteY52" fmla="*/ 1511238 h 1756771"/>
              <a:gd name="connsiteX53" fmla="*/ 1176866 w 1337787"/>
              <a:gd name="connsiteY53" fmla="*/ 1528171 h 1756771"/>
              <a:gd name="connsiteX54" fmla="*/ 1159933 w 1337787"/>
              <a:gd name="connsiteY54" fmla="*/ 1553571 h 1756771"/>
              <a:gd name="connsiteX55" fmla="*/ 1075266 w 1337787"/>
              <a:gd name="connsiteY55" fmla="*/ 1545104 h 1756771"/>
              <a:gd name="connsiteX56" fmla="*/ 1049866 w 1337787"/>
              <a:gd name="connsiteY56" fmla="*/ 1528171 h 1756771"/>
              <a:gd name="connsiteX57" fmla="*/ 1024466 w 1337787"/>
              <a:gd name="connsiteY57" fmla="*/ 1502771 h 1756771"/>
              <a:gd name="connsiteX58" fmla="*/ 999066 w 1337787"/>
              <a:gd name="connsiteY58" fmla="*/ 1494304 h 1756771"/>
              <a:gd name="connsiteX59" fmla="*/ 948266 w 1337787"/>
              <a:gd name="connsiteY59" fmla="*/ 1468904 h 1756771"/>
              <a:gd name="connsiteX60" fmla="*/ 880533 w 1337787"/>
              <a:gd name="connsiteY60" fmla="*/ 1426571 h 1756771"/>
              <a:gd name="connsiteX61" fmla="*/ 855133 w 1337787"/>
              <a:gd name="connsiteY61" fmla="*/ 1418104 h 1756771"/>
              <a:gd name="connsiteX62" fmla="*/ 829733 w 1337787"/>
              <a:gd name="connsiteY62" fmla="*/ 1426571 h 1756771"/>
              <a:gd name="connsiteX63" fmla="*/ 787400 w 1337787"/>
              <a:gd name="connsiteY63" fmla="*/ 1460438 h 1756771"/>
              <a:gd name="connsiteX64" fmla="*/ 778933 w 1337787"/>
              <a:gd name="connsiteY64" fmla="*/ 1494304 h 1756771"/>
              <a:gd name="connsiteX65" fmla="*/ 660400 w 1337787"/>
              <a:gd name="connsiteY65" fmla="*/ 1511238 h 1756771"/>
              <a:gd name="connsiteX66" fmla="*/ 618066 w 1337787"/>
              <a:gd name="connsiteY66" fmla="*/ 1519704 h 1756771"/>
              <a:gd name="connsiteX67" fmla="*/ 601133 w 1337787"/>
              <a:gd name="connsiteY67" fmla="*/ 1536638 h 1756771"/>
              <a:gd name="connsiteX68" fmla="*/ 584200 w 1337787"/>
              <a:gd name="connsiteY68" fmla="*/ 1595904 h 1756771"/>
              <a:gd name="connsiteX69" fmla="*/ 550333 w 1337787"/>
              <a:gd name="connsiteY69" fmla="*/ 1587438 h 1756771"/>
              <a:gd name="connsiteX70" fmla="*/ 533400 w 1337787"/>
              <a:gd name="connsiteY70" fmla="*/ 1612838 h 1756771"/>
              <a:gd name="connsiteX71" fmla="*/ 516466 w 1337787"/>
              <a:gd name="connsiteY71" fmla="*/ 1663638 h 1756771"/>
              <a:gd name="connsiteX72" fmla="*/ 508000 w 1337787"/>
              <a:gd name="connsiteY72" fmla="*/ 1689038 h 1756771"/>
              <a:gd name="connsiteX73" fmla="*/ 491066 w 1337787"/>
              <a:gd name="connsiteY73" fmla="*/ 1756771 h 1756771"/>
              <a:gd name="connsiteX74" fmla="*/ 457200 w 1337787"/>
              <a:gd name="connsiteY74" fmla="*/ 1748304 h 1756771"/>
              <a:gd name="connsiteX75" fmla="*/ 431800 w 1337787"/>
              <a:gd name="connsiteY75" fmla="*/ 1705971 h 1756771"/>
              <a:gd name="connsiteX76" fmla="*/ 423333 w 1337787"/>
              <a:gd name="connsiteY76" fmla="*/ 1672104 h 1756771"/>
              <a:gd name="connsiteX77" fmla="*/ 406400 w 1337787"/>
              <a:gd name="connsiteY77" fmla="*/ 1621304 h 1756771"/>
              <a:gd name="connsiteX78" fmla="*/ 389466 w 1337787"/>
              <a:gd name="connsiteY78" fmla="*/ 1570504 h 1756771"/>
              <a:gd name="connsiteX79" fmla="*/ 381000 w 1337787"/>
              <a:gd name="connsiteY79" fmla="*/ 1545104 h 1756771"/>
              <a:gd name="connsiteX80" fmla="*/ 381000 w 1337787"/>
              <a:gd name="connsiteY80" fmla="*/ 1435038 h 1756771"/>
              <a:gd name="connsiteX81" fmla="*/ 406400 w 1337787"/>
              <a:gd name="connsiteY81" fmla="*/ 1426571 h 1756771"/>
              <a:gd name="connsiteX82" fmla="*/ 347133 w 1337787"/>
              <a:gd name="connsiteY82" fmla="*/ 1409638 h 1756771"/>
              <a:gd name="connsiteX83" fmla="*/ 296333 w 1337787"/>
              <a:gd name="connsiteY83" fmla="*/ 1350371 h 1756771"/>
              <a:gd name="connsiteX84" fmla="*/ 304800 w 1337787"/>
              <a:gd name="connsiteY84" fmla="*/ 1308038 h 1756771"/>
              <a:gd name="connsiteX85" fmla="*/ 304800 w 1337787"/>
              <a:gd name="connsiteY85" fmla="*/ 1231838 h 1756771"/>
              <a:gd name="connsiteX86" fmla="*/ 279400 w 1337787"/>
              <a:gd name="connsiteY86" fmla="*/ 1223371 h 1756771"/>
              <a:gd name="connsiteX87" fmla="*/ 262466 w 1337787"/>
              <a:gd name="connsiteY87" fmla="*/ 1206438 h 1756771"/>
              <a:gd name="connsiteX88" fmla="*/ 211666 w 1337787"/>
              <a:gd name="connsiteY88" fmla="*/ 1181038 h 1756771"/>
              <a:gd name="connsiteX89" fmla="*/ 177800 w 1337787"/>
              <a:gd name="connsiteY89" fmla="*/ 1138704 h 1756771"/>
              <a:gd name="connsiteX90" fmla="*/ 186266 w 1337787"/>
              <a:gd name="connsiteY90" fmla="*/ 1028638 h 1756771"/>
              <a:gd name="connsiteX91" fmla="*/ 203200 w 1337787"/>
              <a:gd name="connsiteY91" fmla="*/ 1011704 h 1756771"/>
              <a:gd name="connsiteX92" fmla="*/ 254000 w 1337787"/>
              <a:gd name="connsiteY92" fmla="*/ 994771 h 1756771"/>
              <a:gd name="connsiteX93" fmla="*/ 296333 w 1337787"/>
              <a:gd name="connsiteY93" fmla="*/ 918571 h 1756771"/>
              <a:gd name="connsiteX94" fmla="*/ 270933 w 1337787"/>
              <a:gd name="connsiteY94" fmla="*/ 859304 h 1756771"/>
              <a:gd name="connsiteX95" fmla="*/ 262466 w 1337787"/>
              <a:gd name="connsiteY95" fmla="*/ 833904 h 1756771"/>
              <a:gd name="connsiteX96" fmla="*/ 211666 w 1337787"/>
              <a:gd name="connsiteY96" fmla="*/ 766171 h 1756771"/>
              <a:gd name="connsiteX97" fmla="*/ 194733 w 1337787"/>
              <a:gd name="connsiteY97" fmla="*/ 740771 h 1756771"/>
              <a:gd name="connsiteX98" fmla="*/ 169333 w 1337787"/>
              <a:gd name="connsiteY98" fmla="*/ 723838 h 1756771"/>
              <a:gd name="connsiteX99" fmla="*/ 152400 w 1337787"/>
              <a:gd name="connsiteY99" fmla="*/ 706904 h 1756771"/>
              <a:gd name="connsiteX100" fmla="*/ 118533 w 1337787"/>
              <a:gd name="connsiteY100" fmla="*/ 698438 h 1756771"/>
              <a:gd name="connsiteX101" fmla="*/ 76200 w 1337787"/>
              <a:gd name="connsiteY101" fmla="*/ 495238 h 1756771"/>
              <a:gd name="connsiteX102" fmla="*/ 50800 w 1337787"/>
              <a:gd name="connsiteY102" fmla="*/ 478304 h 1756771"/>
              <a:gd name="connsiteX103" fmla="*/ 8466 w 1337787"/>
              <a:gd name="connsiteY103" fmla="*/ 452904 h 1756771"/>
              <a:gd name="connsiteX104" fmla="*/ 0 w 1337787"/>
              <a:gd name="connsiteY104" fmla="*/ 427504 h 1756771"/>
              <a:gd name="connsiteX105" fmla="*/ 25400 w 1337787"/>
              <a:gd name="connsiteY105" fmla="*/ 325904 h 1756771"/>
              <a:gd name="connsiteX106" fmla="*/ 33866 w 1337787"/>
              <a:gd name="connsiteY106" fmla="*/ 283571 h 1756771"/>
              <a:gd name="connsiteX107" fmla="*/ 42333 w 1337787"/>
              <a:gd name="connsiteY107" fmla="*/ 114238 h 1756771"/>
              <a:gd name="connsiteX108" fmla="*/ 84666 w 1337787"/>
              <a:gd name="connsiteY108" fmla="*/ 46504 h 1756771"/>
              <a:gd name="connsiteX109" fmla="*/ 84666 w 1337787"/>
              <a:gd name="connsiteY109" fmla="*/ 4171 h 1756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337787" h="1756771">
                <a:moveTo>
                  <a:pt x="84666" y="4171"/>
                </a:moveTo>
                <a:cubicBezTo>
                  <a:pt x="117122" y="-1473"/>
                  <a:pt x="216507" y="-3668"/>
                  <a:pt x="279400" y="12638"/>
                </a:cubicBezTo>
                <a:cubicBezTo>
                  <a:pt x="344950" y="29632"/>
                  <a:pt x="295107" y="62213"/>
                  <a:pt x="321733" y="88838"/>
                </a:cubicBezTo>
                <a:cubicBezTo>
                  <a:pt x="328044" y="95149"/>
                  <a:pt x="338666" y="94482"/>
                  <a:pt x="347133" y="97304"/>
                </a:cubicBezTo>
                <a:cubicBezTo>
                  <a:pt x="369163" y="163392"/>
                  <a:pt x="333073" y="67746"/>
                  <a:pt x="397933" y="165038"/>
                </a:cubicBezTo>
                <a:cubicBezTo>
                  <a:pt x="405626" y="176577"/>
                  <a:pt x="418393" y="199327"/>
                  <a:pt x="431800" y="207371"/>
                </a:cubicBezTo>
                <a:cubicBezTo>
                  <a:pt x="439453" y="211963"/>
                  <a:pt x="448733" y="213016"/>
                  <a:pt x="457200" y="215838"/>
                </a:cubicBezTo>
                <a:cubicBezTo>
                  <a:pt x="462844" y="224305"/>
                  <a:pt x="466938" y="234043"/>
                  <a:pt x="474133" y="241238"/>
                </a:cubicBezTo>
                <a:cubicBezTo>
                  <a:pt x="481328" y="248433"/>
                  <a:pt x="493176" y="250225"/>
                  <a:pt x="499533" y="258171"/>
                </a:cubicBezTo>
                <a:cubicBezTo>
                  <a:pt x="505108" y="265140"/>
                  <a:pt x="504009" y="275589"/>
                  <a:pt x="508000" y="283571"/>
                </a:cubicBezTo>
                <a:cubicBezTo>
                  <a:pt x="512551" y="292672"/>
                  <a:pt x="520800" y="299672"/>
                  <a:pt x="524933" y="308971"/>
                </a:cubicBezTo>
                <a:cubicBezTo>
                  <a:pt x="532182" y="325282"/>
                  <a:pt x="524933" y="354126"/>
                  <a:pt x="541866" y="359771"/>
                </a:cubicBezTo>
                <a:lnTo>
                  <a:pt x="567266" y="368238"/>
                </a:lnTo>
                <a:cubicBezTo>
                  <a:pt x="572911" y="373882"/>
                  <a:pt x="577355" y="381064"/>
                  <a:pt x="584200" y="385171"/>
                </a:cubicBezTo>
                <a:cubicBezTo>
                  <a:pt x="591853" y="389763"/>
                  <a:pt x="601618" y="389647"/>
                  <a:pt x="609600" y="393638"/>
                </a:cubicBezTo>
                <a:cubicBezTo>
                  <a:pt x="618701" y="398189"/>
                  <a:pt x="626533" y="404927"/>
                  <a:pt x="635000" y="410571"/>
                </a:cubicBezTo>
                <a:cubicBezTo>
                  <a:pt x="637822" y="419038"/>
                  <a:pt x="638874" y="428318"/>
                  <a:pt x="643466" y="435971"/>
                </a:cubicBezTo>
                <a:cubicBezTo>
                  <a:pt x="647573" y="442816"/>
                  <a:pt x="656830" y="445764"/>
                  <a:pt x="660400" y="452904"/>
                </a:cubicBezTo>
                <a:cubicBezTo>
                  <a:pt x="701603" y="535310"/>
                  <a:pt x="657934" y="471727"/>
                  <a:pt x="685800" y="546038"/>
                </a:cubicBezTo>
                <a:cubicBezTo>
                  <a:pt x="689373" y="555566"/>
                  <a:pt x="698182" y="562337"/>
                  <a:pt x="702733" y="571438"/>
                </a:cubicBezTo>
                <a:cubicBezTo>
                  <a:pt x="706724" y="579420"/>
                  <a:pt x="707209" y="588856"/>
                  <a:pt x="711200" y="596838"/>
                </a:cubicBezTo>
                <a:cubicBezTo>
                  <a:pt x="715751" y="605939"/>
                  <a:pt x="723582" y="613137"/>
                  <a:pt x="728133" y="622238"/>
                </a:cubicBezTo>
                <a:cubicBezTo>
                  <a:pt x="732124" y="630220"/>
                  <a:pt x="734148" y="639057"/>
                  <a:pt x="736600" y="647638"/>
                </a:cubicBezTo>
                <a:cubicBezTo>
                  <a:pt x="739797" y="658826"/>
                  <a:pt x="739862" y="671096"/>
                  <a:pt x="745066" y="681504"/>
                </a:cubicBezTo>
                <a:cubicBezTo>
                  <a:pt x="748636" y="688644"/>
                  <a:pt x="755766" y="693451"/>
                  <a:pt x="762000" y="698438"/>
                </a:cubicBezTo>
                <a:cubicBezTo>
                  <a:pt x="795481" y="725223"/>
                  <a:pt x="794042" y="716320"/>
                  <a:pt x="846666" y="723838"/>
                </a:cubicBezTo>
                <a:cubicBezTo>
                  <a:pt x="849488" y="732305"/>
                  <a:pt x="848822" y="742927"/>
                  <a:pt x="855133" y="749238"/>
                </a:cubicBezTo>
                <a:cubicBezTo>
                  <a:pt x="869524" y="763628"/>
                  <a:pt x="905933" y="783104"/>
                  <a:pt x="905933" y="783104"/>
                </a:cubicBezTo>
                <a:cubicBezTo>
                  <a:pt x="914400" y="780282"/>
                  <a:pt x="925022" y="780949"/>
                  <a:pt x="931333" y="774638"/>
                </a:cubicBezTo>
                <a:cubicBezTo>
                  <a:pt x="937644" y="768327"/>
                  <a:pt x="935208" y="756891"/>
                  <a:pt x="939800" y="749238"/>
                </a:cubicBezTo>
                <a:cubicBezTo>
                  <a:pt x="943907" y="742393"/>
                  <a:pt x="951746" y="738537"/>
                  <a:pt x="956733" y="732304"/>
                </a:cubicBezTo>
                <a:cubicBezTo>
                  <a:pt x="963090" y="724358"/>
                  <a:pt x="969115" y="716005"/>
                  <a:pt x="973666" y="706904"/>
                </a:cubicBezTo>
                <a:cubicBezTo>
                  <a:pt x="977657" y="698922"/>
                  <a:pt x="976558" y="688473"/>
                  <a:pt x="982133" y="681504"/>
                </a:cubicBezTo>
                <a:cubicBezTo>
                  <a:pt x="988490" y="673558"/>
                  <a:pt x="999066" y="670215"/>
                  <a:pt x="1007533" y="664571"/>
                </a:cubicBezTo>
                <a:cubicBezTo>
                  <a:pt x="1035477" y="670160"/>
                  <a:pt x="1052014" y="665328"/>
                  <a:pt x="1066800" y="689971"/>
                </a:cubicBezTo>
                <a:cubicBezTo>
                  <a:pt x="1082601" y="716306"/>
                  <a:pt x="1064864" y="734482"/>
                  <a:pt x="1109133" y="749238"/>
                </a:cubicBezTo>
                <a:lnTo>
                  <a:pt x="1159933" y="766171"/>
                </a:lnTo>
                <a:cubicBezTo>
                  <a:pt x="1184061" y="838557"/>
                  <a:pt x="1159155" y="814757"/>
                  <a:pt x="1244600" y="825438"/>
                </a:cubicBezTo>
                <a:cubicBezTo>
                  <a:pt x="1271434" y="865690"/>
                  <a:pt x="1258314" y="841183"/>
                  <a:pt x="1278466" y="901638"/>
                </a:cubicBezTo>
                <a:lnTo>
                  <a:pt x="1286933" y="927038"/>
                </a:lnTo>
                <a:lnTo>
                  <a:pt x="1295400" y="952438"/>
                </a:lnTo>
                <a:cubicBezTo>
                  <a:pt x="1289755" y="958082"/>
                  <a:pt x="1282573" y="962526"/>
                  <a:pt x="1278466" y="969371"/>
                </a:cubicBezTo>
                <a:cubicBezTo>
                  <a:pt x="1273874" y="977024"/>
                  <a:pt x="1266685" y="986485"/>
                  <a:pt x="1270000" y="994771"/>
                </a:cubicBezTo>
                <a:cubicBezTo>
                  <a:pt x="1275050" y="1007395"/>
                  <a:pt x="1310108" y="1016607"/>
                  <a:pt x="1320800" y="1020171"/>
                </a:cubicBezTo>
                <a:cubicBezTo>
                  <a:pt x="1326444" y="1028638"/>
                  <a:pt x="1336294" y="1035498"/>
                  <a:pt x="1337733" y="1045571"/>
                </a:cubicBezTo>
                <a:cubicBezTo>
                  <a:pt x="1338796" y="1053010"/>
                  <a:pt x="1323977" y="1095308"/>
                  <a:pt x="1320800" y="1104838"/>
                </a:cubicBezTo>
                <a:cubicBezTo>
                  <a:pt x="1317978" y="1144349"/>
                  <a:pt x="1318209" y="1184198"/>
                  <a:pt x="1312333" y="1223371"/>
                </a:cubicBezTo>
                <a:cubicBezTo>
                  <a:pt x="1309685" y="1241023"/>
                  <a:pt x="1295400" y="1274171"/>
                  <a:pt x="1295400" y="1274171"/>
                </a:cubicBezTo>
                <a:cubicBezTo>
                  <a:pt x="1285746" y="1418981"/>
                  <a:pt x="1300349" y="1360921"/>
                  <a:pt x="1270000" y="1451971"/>
                </a:cubicBezTo>
                <a:lnTo>
                  <a:pt x="1270000" y="1451971"/>
                </a:lnTo>
                <a:cubicBezTo>
                  <a:pt x="1267178" y="1466082"/>
                  <a:pt x="1269515" y="1482330"/>
                  <a:pt x="1261533" y="1494304"/>
                </a:cubicBezTo>
                <a:cubicBezTo>
                  <a:pt x="1256582" y="1501730"/>
                  <a:pt x="1244714" y="1500319"/>
                  <a:pt x="1236133" y="1502771"/>
                </a:cubicBezTo>
                <a:cubicBezTo>
                  <a:pt x="1224944" y="1505968"/>
                  <a:pt x="1213555" y="1508416"/>
                  <a:pt x="1202266" y="1511238"/>
                </a:cubicBezTo>
                <a:cubicBezTo>
                  <a:pt x="1193799" y="1516882"/>
                  <a:pt x="1184061" y="1520976"/>
                  <a:pt x="1176866" y="1528171"/>
                </a:cubicBezTo>
                <a:cubicBezTo>
                  <a:pt x="1169671" y="1535366"/>
                  <a:pt x="1169970" y="1551898"/>
                  <a:pt x="1159933" y="1553571"/>
                </a:cubicBezTo>
                <a:cubicBezTo>
                  <a:pt x="1131956" y="1558234"/>
                  <a:pt x="1103488" y="1547926"/>
                  <a:pt x="1075266" y="1545104"/>
                </a:cubicBezTo>
                <a:cubicBezTo>
                  <a:pt x="1066799" y="1539460"/>
                  <a:pt x="1057683" y="1534685"/>
                  <a:pt x="1049866" y="1528171"/>
                </a:cubicBezTo>
                <a:cubicBezTo>
                  <a:pt x="1040668" y="1520506"/>
                  <a:pt x="1034429" y="1509413"/>
                  <a:pt x="1024466" y="1502771"/>
                </a:cubicBezTo>
                <a:cubicBezTo>
                  <a:pt x="1017040" y="1497820"/>
                  <a:pt x="1007048" y="1498295"/>
                  <a:pt x="999066" y="1494304"/>
                </a:cubicBezTo>
                <a:cubicBezTo>
                  <a:pt x="933414" y="1461478"/>
                  <a:pt x="1012110" y="1490186"/>
                  <a:pt x="948266" y="1468904"/>
                </a:cubicBezTo>
                <a:cubicBezTo>
                  <a:pt x="921432" y="1428652"/>
                  <a:pt x="940987" y="1446722"/>
                  <a:pt x="880533" y="1426571"/>
                </a:cubicBezTo>
                <a:lnTo>
                  <a:pt x="855133" y="1418104"/>
                </a:lnTo>
                <a:cubicBezTo>
                  <a:pt x="846666" y="1420926"/>
                  <a:pt x="837715" y="1422580"/>
                  <a:pt x="829733" y="1426571"/>
                </a:cubicBezTo>
                <a:cubicBezTo>
                  <a:pt x="808370" y="1437253"/>
                  <a:pt x="803151" y="1444686"/>
                  <a:pt x="787400" y="1460438"/>
                </a:cubicBezTo>
                <a:cubicBezTo>
                  <a:pt x="784578" y="1471727"/>
                  <a:pt x="782130" y="1483116"/>
                  <a:pt x="778933" y="1494304"/>
                </a:cubicBezTo>
                <a:cubicBezTo>
                  <a:pt x="761639" y="1554829"/>
                  <a:pt x="767779" y="1519497"/>
                  <a:pt x="660400" y="1511238"/>
                </a:cubicBezTo>
                <a:cubicBezTo>
                  <a:pt x="646289" y="1514060"/>
                  <a:pt x="631293" y="1514035"/>
                  <a:pt x="618066" y="1519704"/>
                </a:cubicBezTo>
                <a:cubicBezTo>
                  <a:pt x="610729" y="1522848"/>
                  <a:pt x="605240" y="1529793"/>
                  <a:pt x="601133" y="1536638"/>
                </a:cubicBezTo>
                <a:cubicBezTo>
                  <a:pt x="595926" y="1545317"/>
                  <a:pt x="585782" y="1589574"/>
                  <a:pt x="584200" y="1595904"/>
                </a:cubicBezTo>
                <a:cubicBezTo>
                  <a:pt x="572911" y="1593082"/>
                  <a:pt x="561372" y="1583758"/>
                  <a:pt x="550333" y="1587438"/>
                </a:cubicBezTo>
                <a:cubicBezTo>
                  <a:pt x="540680" y="1590656"/>
                  <a:pt x="537533" y="1603539"/>
                  <a:pt x="533400" y="1612838"/>
                </a:cubicBezTo>
                <a:cubicBezTo>
                  <a:pt x="526151" y="1629149"/>
                  <a:pt x="522110" y="1646705"/>
                  <a:pt x="516466" y="1663638"/>
                </a:cubicBezTo>
                <a:cubicBezTo>
                  <a:pt x="513644" y="1672105"/>
                  <a:pt x="510165" y="1680380"/>
                  <a:pt x="508000" y="1689038"/>
                </a:cubicBezTo>
                <a:lnTo>
                  <a:pt x="491066" y="1756771"/>
                </a:lnTo>
                <a:cubicBezTo>
                  <a:pt x="479777" y="1753949"/>
                  <a:pt x="467608" y="1753508"/>
                  <a:pt x="457200" y="1748304"/>
                </a:cubicBezTo>
                <a:cubicBezTo>
                  <a:pt x="439467" y="1739437"/>
                  <a:pt x="436628" y="1722871"/>
                  <a:pt x="431800" y="1705971"/>
                </a:cubicBezTo>
                <a:cubicBezTo>
                  <a:pt x="428603" y="1694782"/>
                  <a:pt x="426677" y="1683250"/>
                  <a:pt x="423333" y="1672104"/>
                </a:cubicBezTo>
                <a:cubicBezTo>
                  <a:pt x="418204" y="1655007"/>
                  <a:pt x="412044" y="1638237"/>
                  <a:pt x="406400" y="1621304"/>
                </a:cubicBezTo>
                <a:lnTo>
                  <a:pt x="389466" y="1570504"/>
                </a:lnTo>
                <a:lnTo>
                  <a:pt x="381000" y="1545104"/>
                </a:lnTo>
                <a:cubicBezTo>
                  <a:pt x="376738" y="1515273"/>
                  <a:pt x="363546" y="1465582"/>
                  <a:pt x="381000" y="1435038"/>
                </a:cubicBezTo>
                <a:cubicBezTo>
                  <a:pt x="385428" y="1427289"/>
                  <a:pt x="397933" y="1429393"/>
                  <a:pt x="406400" y="1426571"/>
                </a:cubicBezTo>
                <a:cubicBezTo>
                  <a:pt x="402862" y="1425687"/>
                  <a:pt x="353671" y="1414308"/>
                  <a:pt x="347133" y="1409638"/>
                </a:cubicBezTo>
                <a:cubicBezTo>
                  <a:pt x="321002" y="1390973"/>
                  <a:pt x="312605" y="1374779"/>
                  <a:pt x="296333" y="1350371"/>
                </a:cubicBezTo>
                <a:cubicBezTo>
                  <a:pt x="299155" y="1336260"/>
                  <a:pt x="301310" y="1321999"/>
                  <a:pt x="304800" y="1308038"/>
                </a:cubicBezTo>
                <a:cubicBezTo>
                  <a:pt x="312461" y="1277393"/>
                  <a:pt x="326723" y="1270204"/>
                  <a:pt x="304800" y="1231838"/>
                </a:cubicBezTo>
                <a:cubicBezTo>
                  <a:pt x="300372" y="1224089"/>
                  <a:pt x="287867" y="1226193"/>
                  <a:pt x="279400" y="1223371"/>
                </a:cubicBezTo>
                <a:cubicBezTo>
                  <a:pt x="273755" y="1217727"/>
                  <a:pt x="269311" y="1210545"/>
                  <a:pt x="262466" y="1206438"/>
                </a:cubicBezTo>
                <a:cubicBezTo>
                  <a:pt x="199880" y="1168887"/>
                  <a:pt x="275884" y="1232413"/>
                  <a:pt x="211666" y="1181038"/>
                </a:cubicBezTo>
                <a:cubicBezTo>
                  <a:pt x="194433" y="1167251"/>
                  <a:pt x="190371" y="1157561"/>
                  <a:pt x="177800" y="1138704"/>
                </a:cubicBezTo>
                <a:cubicBezTo>
                  <a:pt x="180622" y="1102015"/>
                  <a:pt x="179050" y="1064720"/>
                  <a:pt x="186266" y="1028638"/>
                </a:cubicBezTo>
                <a:cubicBezTo>
                  <a:pt x="187832" y="1020810"/>
                  <a:pt x="196060" y="1015274"/>
                  <a:pt x="203200" y="1011704"/>
                </a:cubicBezTo>
                <a:cubicBezTo>
                  <a:pt x="219165" y="1003722"/>
                  <a:pt x="254000" y="994771"/>
                  <a:pt x="254000" y="994771"/>
                </a:cubicBezTo>
                <a:cubicBezTo>
                  <a:pt x="292816" y="936545"/>
                  <a:pt x="281430" y="963278"/>
                  <a:pt x="296333" y="918571"/>
                </a:cubicBezTo>
                <a:cubicBezTo>
                  <a:pt x="278712" y="848088"/>
                  <a:pt x="300168" y="917773"/>
                  <a:pt x="270933" y="859304"/>
                </a:cubicBezTo>
                <a:cubicBezTo>
                  <a:pt x="266942" y="851322"/>
                  <a:pt x="266800" y="841706"/>
                  <a:pt x="262466" y="833904"/>
                </a:cubicBezTo>
                <a:cubicBezTo>
                  <a:pt x="208753" y="737221"/>
                  <a:pt x="249039" y="812886"/>
                  <a:pt x="211666" y="766171"/>
                </a:cubicBezTo>
                <a:cubicBezTo>
                  <a:pt x="205309" y="758225"/>
                  <a:pt x="201928" y="747966"/>
                  <a:pt x="194733" y="740771"/>
                </a:cubicBezTo>
                <a:cubicBezTo>
                  <a:pt x="187538" y="733576"/>
                  <a:pt x="177279" y="730195"/>
                  <a:pt x="169333" y="723838"/>
                </a:cubicBezTo>
                <a:cubicBezTo>
                  <a:pt x="163100" y="718851"/>
                  <a:pt x="159540" y="710474"/>
                  <a:pt x="152400" y="706904"/>
                </a:cubicBezTo>
                <a:cubicBezTo>
                  <a:pt x="141992" y="701700"/>
                  <a:pt x="129822" y="701260"/>
                  <a:pt x="118533" y="698438"/>
                </a:cubicBezTo>
                <a:cubicBezTo>
                  <a:pt x="36271" y="616176"/>
                  <a:pt x="115313" y="710366"/>
                  <a:pt x="76200" y="495238"/>
                </a:cubicBezTo>
                <a:cubicBezTo>
                  <a:pt x="74380" y="485226"/>
                  <a:pt x="58746" y="484661"/>
                  <a:pt x="50800" y="478304"/>
                </a:cubicBezTo>
                <a:cubicBezTo>
                  <a:pt x="17595" y="451740"/>
                  <a:pt x="52574" y="467607"/>
                  <a:pt x="8466" y="452904"/>
                </a:cubicBezTo>
                <a:cubicBezTo>
                  <a:pt x="5644" y="444437"/>
                  <a:pt x="0" y="436429"/>
                  <a:pt x="0" y="427504"/>
                </a:cubicBezTo>
                <a:cubicBezTo>
                  <a:pt x="0" y="373077"/>
                  <a:pt x="14891" y="378455"/>
                  <a:pt x="25400" y="325904"/>
                </a:cubicBezTo>
                <a:lnTo>
                  <a:pt x="33866" y="283571"/>
                </a:lnTo>
                <a:cubicBezTo>
                  <a:pt x="36688" y="227127"/>
                  <a:pt x="35855" y="170380"/>
                  <a:pt x="42333" y="114238"/>
                </a:cubicBezTo>
                <a:cubicBezTo>
                  <a:pt x="59476" y="-34338"/>
                  <a:pt x="46129" y="123578"/>
                  <a:pt x="84666" y="46504"/>
                </a:cubicBezTo>
                <a:cubicBezTo>
                  <a:pt x="89714" y="36407"/>
                  <a:pt x="52210" y="9815"/>
                  <a:pt x="84666" y="4171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18" name="Полилиния 117"/>
          <p:cNvSpPr/>
          <p:nvPr/>
        </p:nvSpPr>
        <p:spPr>
          <a:xfrm>
            <a:off x="2644832" y="3139436"/>
            <a:ext cx="1520838" cy="1758563"/>
          </a:xfrm>
          <a:custGeom>
            <a:avLst/>
            <a:gdLst>
              <a:gd name="connsiteX0" fmla="*/ 22 w 1617155"/>
              <a:gd name="connsiteY0" fmla="*/ 465667 h 2201334"/>
              <a:gd name="connsiteX1" fmla="*/ 8488 w 1617155"/>
              <a:gd name="connsiteY1" fmla="*/ 287867 h 2201334"/>
              <a:gd name="connsiteX2" fmla="*/ 25422 w 1617155"/>
              <a:gd name="connsiteY2" fmla="*/ 262467 h 2201334"/>
              <a:gd name="connsiteX3" fmla="*/ 59288 w 1617155"/>
              <a:gd name="connsiteY3" fmla="*/ 254000 h 2201334"/>
              <a:gd name="connsiteX4" fmla="*/ 177822 w 1617155"/>
              <a:gd name="connsiteY4" fmla="*/ 279400 h 2201334"/>
              <a:gd name="connsiteX5" fmla="*/ 203222 w 1617155"/>
              <a:gd name="connsiteY5" fmla="*/ 287867 h 2201334"/>
              <a:gd name="connsiteX6" fmla="*/ 279422 w 1617155"/>
              <a:gd name="connsiteY6" fmla="*/ 279400 h 2201334"/>
              <a:gd name="connsiteX7" fmla="*/ 304822 w 1617155"/>
              <a:gd name="connsiteY7" fmla="*/ 254000 h 2201334"/>
              <a:gd name="connsiteX8" fmla="*/ 330222 w 1617155"/>
              <a:gd name="connsiteY8" fmla="*/ 237067 h 2201334"/>
              <a:gd name="connsiteX9" fmla="*/ 381022 w 1617155"/>
              <a:gd name="connsiteY9" fmla="*/ 220134 h 2201334"/>
              <a:gd name="connsiteX10" fmla="*/ 406422 w 1617155"/>
              <a:gd name="connsiteY10" fmla="*/ 203200 h 2201334"/>
              <a:gd name="connsiteX11" fmla="*/ 431822 w 1617155"/>
              <a:gd name="connsiteY11" fmla="*/ 194734 h 2201334"/>
              <a:gd name="connsiteX12" fmla="*/ 448755 w 1617155"/>
              <a:gd name="connsiteY12" fmla="*/ 143934 h 2201334"/>
              <a:gd name="connsiteX13" fmla="*/ 465688 w 1617155"/>
              <a:gd name="connsiteY13" fmla="*/ 127000 h 2201334"/>
              <a:gd name="connsiteX14" fmla="*/ 474155 w 1617155"/>
              <a:gd name="connsiteY14" fmla="*/ 93134 h 2201334"/>
              <a:gd name="connsiteX15" fmla="*/ 592688 w 1617155"/>
              <a:gd name="connsiteY15" fmla="*/ 50800 h 2201334"/>
              <a:gd name="connsiteX16" fmla="*/ 812822 w 1617155"/>
              <a:gd name="connsiteY16" fmla="*/ 42334 h 2201334"/>
              <a:gd name="connsiteX17" fmla="*/ 880555 w 1617155"/>
              <a:gd name="connsiteY17" fmla="*/ 8467 h 2201334"/>
              <a:gd name="connsiteX18" fmla="*/ 905955 w 1617155"/>
              <a:gd name="connsiteY18" fmla="*/ 0 h 2201334"/>
              <a:gd name="connsiteX19" fmla="*/ 1092222 w 1617155"/>
              <a:gd name="connsiteY19" fmla="*/ 8467 h 2201334"/>
              <a:gd name="connsiteX20" fmla="*/ 1151488 w 1617155"/>
              <a:gd name="connsiteY20" fmla="*/ 16934 h 2201334"/>
              <a:gd name="connsiteX21" fmla="*/ 1210755 w 1617155"/>
              <a:gd name="connsiteY21" fmla="*/ 67734 h 2201334"/>
              <a:gd name="connsiteX22" fmla="*/ 1261555 w 1617155"/>
              <a:gd name="connsiteY22" fmla="*/ 93134 h 2201334"/>
              <a:gd name="connsiteX23" fmla="*/ 1320822 w 1617155"/>
              <a:gd name="connsiteY23" fmla="*/ 127000 h 2201334"/>
              <a:gd name="connsiteX24" fmla="*/ 1337755 w 1617155"/>
              <a:gd name="connsiteY24" fmla="*/ 177800 h 2201334"/>
              <a:gd name="connsiteX25" fmla="*/ 1346222 w 1617155"/>
              <a:gd name="connsiteY25" fmla="*/ 203200 h 2201334"/>
              <a:gd name="connsiteX26" fmla="*/ 1337755 w 1617155"/>
              <a:gd name="connsiteY26" fmla="*/ 372534 h 2201334"/>
              <a:gd name="connsiteX27" fmla="*/ 1312355 w 1617155"/>
              <a:gd name="connsiteY27" fmla="*/ 423334 h 2201334"/>
              <a:gd name="connsiteX28" fmla="*/ 1303888 w 1617155"/>
              <a:gd name="connsiteY28" fmla="*/ 448734 h 2201334"/>
              <a:gd name="connsiteX29" fmla="*/ 1329288 w 1617155"/>
              <a:gd name="connsiteY29" fmla="*/ 550334 h 2201334"/>
              <a:gd name="connsiteX30" fmla="*/ 1354688 w 1617155"/>
              <a:gd name="connsiteY30" fmla="*/ 558800 h 2201334"/>
              <a:gd name="connsiteX31" fmla="*/ 1397022 w 1617155"/>
              <a:gd name="connsiteY31" fmla="*/ 584200 h 2201334"/>
              <a:gd name="connsiteX32" fmla="*/ 1464755 w 1617155"/>
              <a:gd name="connsiteY32" fmla="*/ 635000 h 2201334"/>
              <a:gd name="connsiteX33" fmla="*/ 1566355 w 1617155"/>
              <a:gd name="connsiteY33" fmla="*/ 668867 h 2201334"/>
              <a:gd name="connsiteX34" fmla="*/ 1591755 w 1617155"/>
              <a:gd name="connsiteY34" fmla="*/ 677334 h 2201334"/>
              <a:gd name="connsiteX35" fmla="*/ 1617155 w 1617155"/>
              <a:gd name="connsiteY35" fmla="*/ 694267 h 2201334"/>
              <a:gd name="connsiteX36" fmla="*/ 1591755 w 1617155"/>
              <a:gd name="connsiteY36" fmla="*/ 745067 h 2201334"/>
              <a:gd name="connsiteX37" fmla="*/ 1515555 w 1617155"/>
              <a:gd name="connsiteY37" fmla="*/ 778934 h 2201334"/>
              <a:gd name="connsiteX38" fmla="*/ 1490155 w 1617155"/>
              <a:gd name="connsiteY38" fmla="*/ 787400 h 2201334"/>
              <a:gd name="connsiteX39" fmla="*/ 1447822 w 1617155"/>
              <a:gd name="connsiteY39" fmla="*/ 795867 h 2201334"/>
              <a:gd name="connsiteX40" fmla="*/ 1397022 w 1617155"/>
              <a:gd name="connsiteY40" fmla="*/ 812800 h 2201334"/>
              <a:gd name="connsiteX41" fmla="*/ 1371622 w 1617155"/>
              <a:gd name="connsiteY41" fmla="*/ 829734 h 2201334"/>
              <a:gd name="connsiteX42" fmla="*/ 1312355 w 1617155"/>
              <a:gd name="connsiteY42" fmla="*/ 838200 h 2201334"/>
              <a:gd name="connsiteX43" fmla="*/ 1278488 w 1617155"/>
              <a:gd name="connsiteY43" fmla="*/ 846667 h 2201334"/>
              <a:gd name="connsiteX44" fmla="*/ 1270022 w 1617155"/>
              <a:gd name="connsiteY44" fmla="*/ 872067 h 2201334"/>
              <a:gd name="connsiteX45" fmla="*/ 1278488 w 1617155"/>
              <a:gd name="connsiteY45" fmla="*/ 905934 h 2201334"/>
              <a:gd name="connsiteX46" fmla="*/ 1320822 w 1617155"/>
              <a:gd name="connsiteY46" fmla="*/ 939800 h 2201334"/>
              <a:gd name="connsiteX47" fmla="*/ 1337755 w 1617155"/>
              <a:gd name="connsiteY47" fmla="*/ 956734 h 2201334"/>
              <a:gd name="connsiteX48" fmla="*/ 1371622 w 1617155"/>
              <a:gd name="connsiteY48" fmla="*/ 1058334 h 2201334"/>
              <a:gd name="connsiteX49" fmla="*/ 1380088 w 1617155"/>
              <a:gd name="connsiteY49" fmla="*/ 1083734 h 2201334"/>
              <a:gd name="connsiteX50" fmla="*/ 1388555 w 1617155"/>
              <a:gd name="connsiteY50" fmla="*/ 1109134 h 2201334"/>
              <a:gd name="connsiteX51" fmla="*/ 1397022 w 1617155"/>
              <a:gd name="connsiteY51" fmla="*/ 1143000 h 2201334"/>
              <a:gd name="connsiteX52" fmla="*/ 1422422 w 1617155"/>
              <a:gd name="connsiteY52" fmla="*/ 1227667 h 2201334"/>
              <a:gd name="connsiteX53" fmla="*/ 1413955 w 1617155"/>
              <a:gd name="connsiteY53" fmla="*/ 1413934 h 2201334"/>
              <a:gd name="connsiteX54" fmla="*/ 1388555 w 1617155"/>
              <a:gd name="connsiteY54" fmla="*/ 1464734 h 2201334"/>
              <a:gd name="connsiteX55" fmla="*/ 1337755 w 1617155"/>
              <a:gd name="connsiteY55" fmla="*/ 1473200 h 2201334"/>
              <a:gd name="connsiteX56" fmla="*/ 1320822 w 1617155"/>
              <a:gd name="connsiteY56" fmla="*/ 1490134 h 2201334"/>
              <a:gd name="connsiteX57" fmla="*/ 1303888 w 1617155"/>
              <a:gd name="connsiteY57" fmla="*/ 1557867 h 2201334"/>
              <a:gd name="connsiteX58" fmla="*/ 1312355 w 1617155"/>
              <a:gd name="connsiteY58" fmla="*/ 1684867 h 2201334"/>
              <a:gd name="connsiteX59" fmla="*/ 1329288 w 1617155"/>
              <a:gd name="connsiteY59" fmla="*/ 1735667 h 2201334"/>
              <a:gd name="connsiteX60" fmla="*/ 1337755 w 1617155"/>
              <a:gd name="connsiteY60" fmla="*/ 1769534 h 2201334"/>
              <a:gd name="connsiteX61" fmla="*/ 1354688 w 1617155"/>
              <a:gd name="connsiteY61" fmla="*/ 1794934 h 2201334"/>
              <a:gd name="connsiteX62" fmla="*/ 1363155 w 1617155"/>
              <a:gd name="connsiteY62" fmla="*/ 1837267 h 2201334"/>
              <a:gd name="connsiteX63" fmla="*/ 1354688 w 1617155"/>
              <a:gd name="connsiteY63" fmla="*/ 1938867 h 2201334"/>
              <a:gd name="connsiteX64" fmla="*/ 1337755 w 1617155"/>
              <a:gd name="connsiteY64" fmla="*/ 1964267 h 2201334"/>
              <a:gd name="connsiteX65" fmla="*/ 1253088 w 1617155"/>
              <a:gd name="connsiteY65" fmla="*/ 1998134 h 2201334"/>
              <a:gd name="connsiteX66" fmla="*/ 1227688 w 1617155"/>
              <a:gd name="connsiteY66" fmla="*/ 2006600 h 2201334"/>
              <a:gd name="connsiteX67" fmla="*/ 1193822 w 1617155"/>
              <a:gd name="connsiteY67" fmla="*/ 2074334 h 2201334"/>
              <a:gd name="connsiteX68" fmla="*/ 1151488 w 1617155"/>
              <a:gd name="connsiteY68" fmla="*/ 2150534 h 2201334"/>
              <a:gd name="connsiteX69" fmla="*/ 1143022 w 1617155"/>
              <a:gd name="connsiteY69" fmla="*/ 2175934 h 2201334"/>
              <a:gd name="connsiteX70" fmla="*/ 1100688 w 1617155"/>
              <a:gd name="connsiteY70" fmla="*/ 2201334 h 2201334"/>
              <a:gd name="connsiteX71" fmla="*/ 1058355 w 1617155"/>
              <a:gd name="connsiteY71" fmla="*/ 2192867 h 2201334"/>
              <a:gd name="connsiteX72" fmla="*/ 1032955 w 1617155"/>
              <a:gd name="connsiteY72" fmla="*/ 2175934 h 2201334"/>
              <a:gd name="connsiteX73" fmla="*/ 999088 w 1617155"/>
              <a:gd name="connsiteY73" fmla="*/ 2142067 h 2201334"/>
              <a:gd name="connsiteX74" fmla="*/ 973688 w 1617155"/>
              <a:gd name="connsiteY74" fmla="*/ 2133600 h 2201334"/>
              <a:gd name="connsiteX75" fmla="*/ 880555 w 1617155"/>
              <a:gd name="connsiteY75" fmla="*/ 2133600 h 2201334"/>
              <a:gd name="connsiteX76" fmla="*/ 855155 w 1617155"/>
              <a:gd name="connsiteY76" fmla="*/ 2082800 h 2201334"/>
              <a:gd name="connsiteX77" fmla="*/ 821288 w 1617155"/>
              <a:gd name="connsiteY77" fmla="*/ 2040467 h 2201334"/>
              <a:gd name="connsiteX78" fmla="*/ 812822 w 1617155"/>
              <a:gd name="connsiteY78" fmla="*/ 2006600 h 2201334"/>
              <a:gd name="connsiteX79" fmla="*/ 795888 w 1617155"/>
              <a:gd name="connsiteY79" fmla="*/ 1947334 h 2201334"/>
              <a:gd name="connsiteX80" fmla="*/ 812822 w 1617155"/>
              <a:gd name="connsiteY80" fmla="*/ 1837267 h 2201334"/>
              <a:gd name="connsiteX81" fmla="*/ 855155 w 1617155"/>
              <a:gd name="connsiteY81" fmla="*/ 1761067 h 2201334"/>
              <a:gd name="connsiteX82" fmla="*/ 838222 w 1617155"/>
              <a:gd name="connsiteY82" fmla="*/ 1659467 h 2201334"/>
              <a:gd name="connsiteX83" fmla="*/ 795888 w 1617155"/>
              <a:gd name="connsiteY83" fmla="*/ 1583267 h 2201334"/>
              <a:gd name="connsiteX84" fmla="*/ 770488 w 1617155"/>
              <a:gd name="connsiteY84" fmla="*/ 1574800 h 2201334"/>
              <a:gd name="connsiteX85" fmla="*/ 728155 w 1617155"/>
              <a:gd name="connsiteY85" fmla="*/ 1524000 h 2201334"/>
              <a:gd name="connsiteX86" fmla="*/ 694288 w 1617155"/>
              <a:gd name="connsiteY86" fmla="*/ 1473200 h 2201334"/>
              <a:gd name="connsiteX87" fmla="*/ 677355 w 1617155"/>
              <a:gd name="connsiteY87" fmla="*/ 1422400 h 2201334"/>
              <a:gd name="connsiteX88" fmla="*/ 626555 w 1617155"/>
              <a:gd name="connsiteY88" fmla="*/ 1388534 h 2201334"/>
              <a:gd name="connsiteX89" fmla="*/ 609622 w 1617155"/>
              <a:gd name="connsiteY89" fmla="*/ 1371600 h 2201334"/>
              <a:gd name="connsiteX90" fmla="*/ 584222 w 1617155"/>
              <a:gd name="connsiteY90" fmla="*/ 1354667 h 2201334"/>
              <a:gd name="connsiteX91" fmla="*/ 550355 w 1617155"/>
              <a:gd name="connsiteY91" fmla="*/ 1320800 h 2201334"/>
              <a:gd name="connsiteX92" fmla="*/ 440288 w 1617155"/>
              <a:gd name="connsiteY92" fmla="*/ 1303867 h 2201334"/>
              <a:gd name="connsiteX93" fmla="*/ 389488 w 1617155"/>
              <a:gd name="connsiteY93" fmla="*/ 1286934 h 2201334"/>
              <a:gd name="connsiteX94" fmla="*/ 347155 w 1617155"/>
              <a:gd name="connsiteY94" fmla="*/ 1253067 h 2201334"/>
              <a:gd name="connsiteX95" fmla="*/ 313288 w 1617155"/>
              <a:gd name="connsiteY95" fmla="*/ 1244600 h 2201334"/>
              <a:gd name="connsiteX96" fmla="*/ 262488 w 1617155"/>
              <a:gd name="connsiteY96" fmla="*/ 1227667 h 2201334"/>
              <a:gd name="connsiteX97" fmla="*/ 237088 w 1617155"/>
              <a:gd name="connsiteY97" fmla="*/ 1219200 h 2201334"/>
              <a:gd name="connsiteX98" fmla="*/ 203222 w 1617155"/>
              <a:gd name="connsiteY98" fmla="*/ 1210734 h 2201334"/>
              <a:gd name="connsiteX99" fmla="*/ 177822 w 1617155"/>
              <a:gd name="connsiteY99" fmla="*/ 1193800 h 2201334"/>
              <a:gd name="connsiteX100" fmla="*/ 152422 w 1617155"/>
              <a:gd name="connsiteY100" fmla="*/ 1185334 h 2201334"/>
              <a:gd name="connsiteX101" fmla="*/ 110088 w 1617155"/>
              <a:gd name="connsiteY101" fmla="*/ 1143000 h 2201334"/>
              <a:gd name="connsiteX102" fmla="*/ 84688 w 1617155"/>
              <a:gd name="connsiteY102" fmla="*/ 1126067 h 2201334"/>
              <a:gd name="connsiteX103" fmla="*/ 76222 w 1617155"/>
              <a:gd name="connsiteY103" fmla="*/ 965200 h 2201334"/>
              <a:gd name="connsiteX104" fmla="*/ 101622 w 1617155"/>
              <a:gd name="connsiteY104" fmla="*/ 914400 h 2201334"/>
              <a:gd name="connsiteX105" fmla="*/ 118555 w 1617155"/>
              <a:gd name="connsiteY105" fmla="*/ 863600 h 2201334"/>
              <a:gd name="connsiteX106" fmla="*/ 127022 w 1617155"/>
              <a:gd name="connsiteY106" fmla="*/ 838200 h 2201334"/>
              <a:gd name="connsiteX107" fmla="*/ 135488 w 1617155"/>
              <a:gd name="connsiteY107" fmla="*/ 804334 h 2201334"/>
              <a:gd name="connsiteX108" fmla="*/ 110088 w 1617155"/>
              <a:gd name="connsiteY108" fmla="*/ 736600 h 2201334"/>
              <a:gd name="connsiteX109" fmla="*/ 84688 w 1617155"/>
              <a:gd name="connsiteY109" fmla="*/ 694267 h 2201334"/>
              <a:gd name="connsiteX110" fmla="*/ 76222 w 1617155"/>
              <a:gd name="connsiteY110" fmla="*/ 575734 h 2201334"/>
              <a:gd name="connsiteX111" fmla="*/ 67755 w 1617155"/>
              <a:gd name="connsiteY111" fmla="*/ 550334 h 2201334"/>
              <a:gd name="connsiteX112" fmla="*/ 50822 w 1617155"/>
              <a:gd name="connsiteY112" fmla="*/ 533400 h 2201334"/>
              <a:gd name="connsiteX113" fmla="*/ 42355 w 1617155"/>
              <a:gd name="connsiteY113" fmla="*/ 508000 h 2201334"/>
              <a:gd name="connsiteX114" fmla="*/ 25422 w 1617155"/>
              <a:gd name="connsiteY114" fmla="*/ 482600 h 2201334"/>
              <a:gd name="connsiteX115" fmla="*/ 8488 w 1617155"/>
              <a:gd name="connsiteY115" fmla="*/ 431800 h 2201334"/>
              <a:gd name="connsiteX116" fmla="*/ 22 w 1617155"/>
              <a:gd name="connsiteY116" fmla="*/ 397934 h 2201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</a:cxnLst>
            <a:rect l="l" t="t" r="r" b="b"/>
            <a:pathLst>
              <a:path w="1617155" h="2201334">
                <a:moveTo>
                  <a:pt x="22" y="465667"/>
                </a:moveTo>
                <a:cubicBezTo>
                  <a:pt x="2844" y="406400"/>
                  <a:pt x="1129" y="346743"/>
                  <a:pt x="8488" y="287867"/>
                </a:cubicBezTo>
                <a:cubicBezTo>
                  <a:pt x="9750" y="277770"/>
                  <a:pt x="16955" y="268112"/>
                  <a:pt x="25422" y="262467"/>
                </a:cubicBezTo>
                <a:cubicBezTo>
                  <a:pt x="35104" y="256012"/>
                  <a:pt x="47999" y="256822"/>
                  <a:pt x="59288" y="254000"/>
                </a:cubicBezTo>
                <a:cubicBezTo>
                  <a:pt x="144731" y="264681"/>
                  <a:pt x="105438" y="255272"/>
                  <a:pt x="177822" y="279400"/>
                </a:cubicBezTo>
                <a:lnTo>
                  <a:pt x="203222" y="287867"/>
                </a:lnTo>
                <a:cubicBezTo>
                  <a:pt x="228622" y="285045"/>
                  <a:pt x="255177" y="287482"/>
                  <a:pt x="279422" y="279400"/>
                </a:cubicBezTo>
                <a:cubicBezTo>
                  <a:pt x="290781" y="275614"/>
                  <a:pt x="295624" y="261665"/>
                  <a:pt x="304822" y="254000"/>
                </a:cubicBezTo>
                <a:cubicBezTo>
                  <a:pt x="312639" y="247486"/>
                  <a:pt x="320923" y="241200"/>
                  <a:pt x="330222" y="237067"/>
                </a:cubicBezTo>
                <a:cubicBezTo>
                  <a:pt x="346533" y="229818"/>
                  <a:pt x="381022" y="220134"/>
                  <a:pt x="381022" y="220134"/>
                </a:cubicBezTo>
                <a:cubicBezTo>
                  <a:pt x="389489" y="214489"/>
                  <a:pt x="397320" y="207751"/>
                  <a:pt x="406422" y="203200"/>
                </a:cubicBezTo>
                <a:cubicBezTo>
                  <a:pt x="414404" y="199209"/>
                  <a:pt x="426635" y="201996"/>
                  <a:pt x="431822" y="194734"/>
                </a:cubicBezTo>
                <a:cubicBezTo>
                  <a:pt x="442197" y="180209"/>
                  <a:pt x="436134" y="156556"/>
                  <a:pt x="448755" y="143934"/>
                </a:cubicBezTo>
                <a:lnTo>
                  <a:pt x="465688" y="127000"/>
                </a:lnTo>
                <a:cubicBezTo>
                  <a:pt x="468510" y="115711"/>
                  <a:pt x="466493" y="101891"/>
                  <a:pt x="474155" y="93134"/>
                </a:cubicBezTo>
                <a:cubicBezTo>
                  <a:pt x="508455" y="53935"/>
                  <a:pt x="544375" y="53642"/>
                  <a:pt x="592688" y="50800"/>
                </a:cubicBezTo>
                <a:cubicBezTo>
                  <a:pt x="665994" y="46488"/>
                  <a:pt x="739444" y="45156"/>
                  <a:pt x="812822" y="42334"/>
                </a:cubicBezTo>
                <a:cubicBezTo>
                  <a:pt x="842376" y="12778"/>
                  <a:pt x="822182" y="27925"/>
                  <a:pt x="880555" y="8467"/>
                </a:cubicBezTo>
                <a:lnTo>
                  <a:pt x="905955" y="0"/>
                </a:lnTo>
                <a:cubicBezTo>
                  <a:pt x="968044" y="2822"/>
                  <a:pt x="1030216" y="4191"/>
                  <a:pt x="1092222" y="8467"/>
                </a:cubicBezTo>
                <a:cubicBezTo>
                  <a:pt x="1112131" y="9840"/>
                  <a:pt x="1132374" y="11200"/>
                  <a:pt x="1151488" y="16934"/>
                </a:cubicBezTo>
                <a:cubicBezTo>
                  <a:pt x="1175282" y="24072"/>
                  <a:pt x="1193054" y="55933"/>
                  <a:pt x="1210755" y="67734"/>
                </a:cubicBezTo>
                <a:cubicBezTo>
                  <a:pt x="1259566" y="100274"/>
                  <a:pt x="1212482" y="72103"/>
                  <a:pt x="1261555" y="93134"/>
                </a:cubicBezTo>
                <a:cubicBezTo>
                  <a:pt x="1291635" y="106025"/>
                  <a:pt x="1295312" y="109993"/>
                  <a:pt x="1320822" y="127000"/>
                </a:cubicBezTo>
                <a:lnTo>
                  <a:pt x="1337755" y="177800"/>
                </a:lnTo>
                <a:lnTo>
                  <a:pt x="1346222" y="203200"/>
                </a:lnTo>
                <a:cubicBezTo>
                  <a:pt x="1343400" y="259645"/>
                  <a:pt x="1342651" y="316231"/>
                  <a:pt x="1337755" y="372534"/>
                </a:cubicBezTo>
                <a:cubicBezTo>
                  <a:pt x="1335515" y="398294"/>
                  <a:pt x="1323470" y="401104"/>
                  <a:pt x="1312355" y="423334"/>
                </a:cubicBezTo>
                <a:cubicBezTo>
                  <a:pt x="1308364" y="431316"/>
                  <a:pt x="1306710" y="440267"/>
                  <a:pt x="1303888" y="448734"/>
                </a:cubicBezTo>
                <a:cubicBezTo>
                  <a:pt x="1306808" y="475016"/>
                  <a:pt x="1300835" y="527572"/>
                  <a:pt x="1329288" y="550334"/>
                </a:cubicBezTo>
                <a:cubicBezTo>
                  <a:pt x="1336257" y="555909"/>
                  <a:pt x="1346221" y="555978"/>
                  <a:pt x="1354688" y="558800"/>
                </a:cubicBezTo>
                <a:cubicBezTo>
                  <a:pt x="1397597" y="601709"/>
                  <a:pt x="1342064" y="551225"/>
                  <a:pt x="1397022" y="584200"/>
                </a:cubicBezTo>
                <a:cubicBezTo>
                  <a:pt x="1447175" y="614292"/>
                  <a:pt x="1359306" y="599849"/>
                  <a:pt x="1464755" y="635000"/>
                </a:cubicBezTo>
                <a:lnTo>
                  <a:pt x="1566355" y="668867"/>
                </a:lnTo>
                <a:cubicBezTo>
                  <a:pt x="1574822" y="671689"/>
                  <a:pt x="1584329" y="672384"/>
                  <a:pt x="1591755" y="677334"/>
                </a:cubicBezTo>
                <a:lnTo>
                  <a:pt x="1617155" y="694267"/>
                </a:lnTo>
                <a:cubicBezTo>
                  <a:pt x="1610269" y="714924"/>
                  <a:pt x="1608167" y="728655"/>
                  <a:pt x="1591755" y="745067"/>
                </a:cubicBezTo>
                <a:cubicBezTo>
                  <a:pt x="1571631" y="765191"/>
                  <a:pt x="1540702" y="770552"/>
                  <a:pt x="1515555" y="778934"/>
                </a:cubicBezTo>
                <a:cubicBezTo>
                  <a:pt x="1507088" y="781756"/>
                  <a:pt x="1498906" y="785650"/>
                  <a:pt x="1490155" y="787400"/>
                </a:cubicBezTo>
                <a:cubicBezTo>
                  <a:pt x="1476044" y="790222"/>
                  <a:pt x="1461705" y="792081"/>
                  <a:pt x="1447822" y="795867"/>
                </a:cubicBezTo>
                <a:cubicBezTo>
                  <a:pt x="1430602" y="800563"/>
                  <a:pt x="1397022" y="812800"/>
                  <a:pt x="1397022" y="812800"/>
                </a:cubicBezTo>
                <a:cubicBezTo>
                  <a:pt x="1388555" y="818445"/>
                  <a:pt x="1381369" y="826810"/>
                  <a:pt x="1371622" y="829734"/>
                </a:cubicBezTo>
                <a:cubicBezTo>
                  <a:pt x="1352507" y="835468"/>
                  <a:pt x="1331989" y="834630"/>
                  <a:pt x="1312355" y="838200"/>
                </a:cubicBezTo>
                <a:cubicBezTo>
                  <a:pt x="1300906" y="840282"/>
                  <a:pt x="1289777" y="843845"/>
                  <a:pt x="1278488" y="846667"/>
                </a:cubicBezTo>
                <a:cubicBezTo>
                  <a:pt x="1275666" y="855134"/>
                  <a:pt x="1270022" y="863142"/>
                  <a:pt x="1270022" y="872067"/>
                </a:cubicBezTo>
                <a:cubicBezTo>
                  <a:pt x="1270022" y="883703"/>
                  <a:pt x="1273284" y="895526"/>
                  <a:pt x="1278488" y="905934"/>
                </a:cubicBezTo>
                <a:cubicBezTo>
                  <a:pt x="1285302" y="919561"/>
                  <a:pt x="1310853" y="931825"/>
                  <a:pt x="1320822" y="939800"/>
                </a:cubicBezTo>
                <a:cubicBezTo>
                  <a:pt x="1327055" y="944787"/>
                  <a:pt x="1332111" y="951089"/>
                  <a:pt x="1337755" y="956734"/>
                </a:cubicBezTo>
                <a:lnTo>
                  <a:pt x="1371622" y="1058334"/>
                </a:lnTo>
                <a:lnTo>
                  <a:pt x="1380088" y="1083734"/>
                </a:lnTo>
                <a:cubicBezTo>
                  <a:pt x="1382910" y="1092201"/>
                  <a:pt x="1386390" y="1100476"/>
                  <a:pt x="1388555" y="1109134"/>
                </a:cubicBezTo>
                <a:cubicBezTo>
                  <a:pt x="1391377" y="1120423"/>
                  <a:pt x="1393678" y="1131855"/>
                  <a:pt x="1397022" y="1143000"/>
                </a:cubicBezTo>
                <a:cubicBezTo>
                  <a:pt x="1427940" y="1246059"/>
                  <a:pt x="1402908" y="1149612"/>
                  <a:pt x="1422422" y="1227667"/>
                </a:cubicBezTo>
                <a:cubicBezTo>
                  <a:pt x="1419600" y="1289756"/>
                  <a:pt x="1418912" y="1351979"/>
                  <a:pt x="1413955" y="1413934"/>
                </a:cubicBezTo>
                <a:cubicBezTo>
                  <a:pt x="1413120" y="1424368"/>
                  <a:pt x="1398068" y="1459978"/>
                  <a:pt x="1388555" y="1464734"/>
                </a:cubicBezTo>
                <a:cubicBezTo>
                  <a:pt x="1373200" y="1472411"/>
                  <a:pt x="1354688" y="1470378"/>
                  <a:pt x="1337755" y="1473200"/>
                </a:cubicBezTo>
                <a:cubicBezTo>
                  <a:pt x="1332111" y="1478845"/>
                  <a:pt x="1324929" y="1483289"/>
                  <a:pt x="1320822" y="1490134"/>
                </a:cubicBezTo>
                <a:cubicBezTo>
                  <a:pt x="1313011" y="1503152"/>
                  <a:pt x="1305709" y="1548760"/>
                  <a:pt x="1303888" y="1557867"/>
                </a:cubicBezTo>
                <a:cubicBezTo>
                  <a:pt x="1306710" y="1600200"/>
                  <a:pt x="1306355" y="1642866"/>
                  <a:pt x="1312355" y="1684867"/>
                </a:cubicBezTo>
                <a:cubicBezTo>
                  <a:pt x="1314879" y="1702537"/>
                  <a:pt x="1324959" y="1718351"/>
                  <a:pt x="1329288" y="1735667"/>
                </a:cubicBezTo>
                <a:cubicBezTo>
                  <a:pt x="1332110" y="1746956"/>
                  <a:pt x="1333171" y="1758838"/>
                  <a:pt x="1337755" y="1769534"/>
                </a:cubicBezTo>
                <a:cubicBezTo>
                  <a:pt x="1341763" y="1778887"/>
                  <a:pt x="1349044" y="1786467"/>
                  <a:pt x="1354688" y="1794934"/>
                </a:cubicBezTo>
                <a:cubicBezTo>
                  <a:pt x="1357510" y="1809045"/>
                  <a:pt x="1363155" y="1822877"/>
                  <a:pt x="1363155" y="1837267"/>
                </a:cubicBezTo>
                <a:cubicBezTo>
                  <a:pt x="1363155" y="1871251"/>
                  <a:pt x="1361353" y="1905543"/>
                  <a:pt x="1354688" y="1938867"/>
                </a:cubicBezTo>
                <a:cubicBezTo>
                  <a:pt x="1352692" y="1948845"/>
                  <a:pt x="1344950" y="1957072"/>
                  <a:pt x="1337755" y="1964267"/>
                </a:cubicBezTo>
                <a:cubicBezTo>
                  <a:pt x="1315085" y="1986937"/>
                  <a:pt x="1282063" y="1989856"/>
                  <a:pt x="1253088" y="1998134"/>
                </a:cubicBezTo>
                <a:cubicBezTo>
                  <a:pt x="1244507" y="2000586"/>
                  <a:pt x="1236155" y="2003778"/>
                  <a:pt x="1227688" y="2006600"/>
                </a:cubicBezTo>
                <a:cubicBezTo>
                  <a:pt x="1208231" y="2064973"/>
                  <a:pt x="1223376" y="2044778"/>
                  <a:pt x="1193822" y="2074334"/>
                </a:cubicBezTo>
                <a:cubicBezTo>
                  <a:pt x="1173101" y="2136493"/>
                  <a:pt x="1189509" y="2112513"/>
                  <a:pt x="1151488" y="2150534"/>
                </a:cubicBezTo>
                <a:cubicBezTo>
                  <a:pt x="1148666" y="2159001"/>
                  <a:pt x="1147614" y="2168281"/>
                  <a:pt x="1143022" y="2175934"/>
                </a:cubicBezTo>
                <a:cubicBezTo>
                  <a:pt x="1131401" y="2195303"/>
                  <a:pt x="1120665" y="2194675"/>
                  <a:pt x="1100688" y="2201334"/>
                </a:cubicBezTo>
                <a:cubicBezTo>
                  <a:pt x="1086577" y="2198512"/>
                  <a:pt x="1071829" y="2197920"/>
                  <a:pt x="1058355" y="2192867"/>
                </a:cubicBezTo>
                <a:cubicBezTo>
                  <a:pt x="1048827" y="2189294"/>
                  <a:pt x="1040681" y="2182556"/>
                  <a:pt x="1032955" y="2175934"/>
                </a:cubicBezTo>
                <a:cubicBezTo>
                  <a:pt x="1020833" y="2165544"/>
                  <a:pt x="1014234" y="2147116"/>
                  <a:pt x="999088" y="2142067"/>
                </a:cubicBezTo>
                <a:lnTo>
                  <a:pt x="973688" y="2133600"/>
                </a:lnTo>
                <a:cubicBezTo>
                  <a:pt x="896083" y="2153002"/>
                  <a:pt x="925319" y="2163444"/>
                  <a:pt x="880555" y="2133600"/>
                </a:cubicBezTo>
                <a:cubicBezTo>
                  <a:pt x="832028" y="2060808"/>
                  <a:pt x="890208" y="2152907"/>
                  <a:pt x="855155" y="2082800"/>
                </a:cubicBezTo>
                <a:cubicBezTo>
                  <a:pt x="844473" y="2061437"/>
                  <a:pt x="837040" y="2056218"/>
                  <a:pt x="821288" y="2040467"/>
                </a:cubicBezTo>
                <a:cubicBezTo>
                  <a:pt x="818466" y="2029178"/>
                  <a:pt x="816019" y="2017789"/>
                  <a:pt x="812822" y="2006600"/>
                </a:cubicBezTo>
                <a:cubicBezTo>
                  <a:pt x="788515" y="1921525"/>
                  <a:pt x="822374" y="2053270"/>
                  <a:pt x="795888" y="1947334"/>
                </a:cubicBezTo>
                <a:cubicBezTo>
                  <a:pt x="797134" y="1934872"/>
                  <a:pt x="797937" y="1864060"/>
                  <a:pt x="812822" y="1837267"/>
                </a:cubicBezTo>
                <a:cubicBezTo>
                  <a:pt x="861343" y="1749928"/>
                  <a:pt x="835996" y="1818541"/>
                  <a:pt x="855155" y="1761067"/>
                </a:cubicBezTo>
                <a:cubicBezTo>
                  <a:pt x="849153" y="1713055"/>
                  <a:pt x="850207" y="1699418"/>
                  <a:pt x="838222" y="1659467"/>
                </a:cubicBezTo>
                <a:cubicBezTo>
                  <a:pt x="827177" y="1622651"/>
                  <a:pt x="827419" y="1604288"/>
                  <a:pt x="795888" y="1583267"/>
                </a:cubicBezTo>
                <a:cubicBezTo>
                  <a:pt x="788462" y="1578316"/>
                  <a:pt x="778955" y="1577622"/>
                  <a:pt x="770488" y="1574800"/>
                </a:cubicBezTo>
                <a:cubicBezTo>
                  <a:pt x="709987" y="1484046"/>
                  <a:pt x="804202" y="1621774"/>
                  <a:pt x="728155" y="1524000"/>
                </a:cubicBezTo>
                <a:cubicBezTo>
                  <a:pt x="715660" y="1507936"/>
                  <a:pt x="694288" y="1473200"/>
                  <a:pt x="694288" y="1473200"/>
                </a:cubicBezTo>
                <a:cubicBezTo>
                  <a:pt x="688644" y="1456267"/>
                  <a:pt x="692207" y="1432301"/>
                  <a:pt x="677355" y="1422400"/>
                </a:cubicBezTo>
                <a:cubicBezTo>
                  <a:pt x="660422" y="1411111"/>
                  <a:pt x="640945" y="1402925"/>
                  <a:pt x="626555" y="1388534"/>
                </a:cubicBezTo>
                <a:cubicBezTo>
                  <a:pt x="620911" y="1382889"/>
                  <a:pt x="615855" y="1376587"/>
                  <a:pt x="609622" y="1371600"/>
                </a:cubicBezTo>
                <a:cubicBezTo>
                  <a:pt x="601676" y="1365243"/>
                  <a:pt x="591948" y="1361289"/>
                  <a:pt x="584222" y="1354667"/>
                </a:cubicBezTo>
                <a:cubicBezTo>
                  <a:pt x="572100" y="1344277"/>
                  <a:pt x="566103" y="1323424"/>
                  <a:pt x="550355" y="1320800"/>
                </a:cubicBezTo>
                <a:cubicBezTo>
                  <a:pt x="479870" y="1309053"/>
                  <a:pt x="516549" y="1314762"/>
                  <a:pt x="440288" y="1303867"/>
                </a:cubicBezTo>
                <a:cubicBezTo>
                  <a:pt x="423355" y="1298223"/>
                  <a:pt x="402109" y="1299556"/>
                  <a:pt x="389488" y="1286934"/>
                </a:cubicBezTo>
                <a:cubicBezTo>
                  <a:pt x="375832" y="1273277"/>
                  <a:pt x="365848" y="1261078"/>
                  <a:pt x="347155" y="1253067"/>
                </a:cubicBezTo>
                <a:cubicBezTo>
                  <a:pt x="336459" y="1248483"/>
                  <a:pt x="324434" y="1247944"/>
                  <a:pt x="313288" y="1244600"/>
                </a:cubicBezTo>
                <a:cubicBezTo>
                  <a:pt x="296191" y="1239471"/>
                  <a:pt x="279421" y="1233311"/>
                  <a:pt x="262488" y="1227667"/>
                </a:cubicBezTo>
                <a:cubicBezTo>
                  <a:pt x="254021" y="1224845"/>
                  <a:pt x="245746" y="1221364"/>
                  <a:pt x="237088" y="1219200"/>
                </a:cubicBezTo>
                <a:lnTo>
                  <a:pt x="203222" y="1210734"/>
                </a:lnTo>
                <a:cubicBezTo>
                  <a:pt x="194755" y="1205089"/>
                  <a:pt x="186924" y="1198351"/>
                  <a:pt x="177822" y="1193800"/>
                </a:cubicBezTo>
                <a:cubicBezTo>
                  <a:pt x="169840" y="1189809"/>
                  <a:pt x="159562" y="1190689"/>
                  <a:pt x="152422" y="1185334"/>
                </a:cubicBezTo>
                <a:cubicBezTo>
                  <a:pt x="136457" y="1173360"/>
                  <a:pt x="126693" y="1154070"/>
                  <a:pt x="110088" y="1143000"/>
                </a:cubicBezTo>
                <a:lnTo>
                  <a:pt x="84688" y="1126067"/>
                </a:lnTo>
                <a:cubicBezTo>
                  <a:pt x="57986" y="1045958"/>
                  <a:pt x="62538" y="1081519"/>
                  <a:pt x="76222" y="965200"/>
                </a:cubicBezTo>
                <a:cubicBezTo>
                  <a:pt x="80383" y="929831"/>
                  <a:pt x="80742" y="935280"/>
                  <a:pt x="101622" y="914400"/>
                </a:cubicBezTo>
                <a:lnTo>
                  <a:pt x="118555" y="863600"/>
                </a:lnTo>
                <a:cubicBezTo>
                  <a:pt x="121377" y="855133"/>
                  <a:pt x="124858" y="846858"/>
                  <a:pt x="127022" y="838200"/>
                </a:cubicBezTo>
                <a:lnTo>
                  <a:pt x="135488" y="804334"/>
                </a:lnTo>
                <a:cubicBezTo>
                  <a:pt x="116092" y="687947"/>
                  <a:pt x="143633" y="792510"/>
                  <a:pt x="110088" y="736600"/>
                </a:cubicBezTo>
                <a:cubicBezTo>
                  <a:pt x="77117" y="681647"/>
                  <a:pt x="127593" y="737170"/>
                  <a:pt x="84688" y="694267"/>
                </a:cubicBezTo>
                <a:cubicBezTo>
                  <a:pt x="81866" y="654756"/>
                  <a:pt x="80850" y="615074"/>
                  <a:pt x="76222" y="575734"/>
                </a:cubicBezTo>
                <a:cubicBezTo>
                  <a:pt x="75179" y="566870"/>
                  <a:pt x="72347" y="557987"/>
                  <a:pt x="67755" y="550334"/>
                </a:cubicBezTo>
                <a:cubicBezTo>
                  <a:pt x="63648" y="543489"/>
                  <a:pt x="56466" y="539045"/>
                  <a:pt x="50822" y="533400"/>
                </a:cubicBezTo>
                <a:cubicBezTo>
                  <a:pt x="48000" y="524933"/>
                  <a:pt x="46346" y="515982"/>
                  <a:pt x="42355" y="508000"/>
                </a:cubicBezTo>
                <a:cubicBezTo>
                  <a:pt x="37804" y="498899"/>
                  <a:pt x="29555" y="491899"/>
                  <a:pt x="25422" y="482600"/>
                </a:cubicBezTo>
                <a:cubicBezTo>
                  <a:pt x="18173" y="466289"/>
                  <a:pt x="14132" y="448733"/>
                  <a:pt x="8488" y="431800"/>
                </a:cubicBezTo>
                <a:cubicBezTo>
                  <a:pt x="-870" y="403725"/>
                  <a:pt x="22" y="415324"/>
                  <a:pt x="22" y="397934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19" name="Полилиния 118"/>
          <p:cNvSpPr/>
          <p:nvPr/>
        </p:nvSpPr>
        <p:spPr>
          <a:xfrm>
            <a:off x="3828501" y="3200145"/>
            <a:ext cx="798698" cy="1046478"/>
          </a:xfrm>
          <a:custGeom>
            <a:avLst/>
            <a:gdLst>
              <a:gd name="connsiteX0" fmla="*/ 83820 w 830580"/>
              <a:gd name="connsiteY0" fmla="*/ 168484 h 1395304"/>
              <a:gd name="connsiteX1" fmla="*/ 121920 w 830580"/>
              <a:gd name="connsiteY1" fmla="*/ 176104 h 1395304"/>
              <a:gd name="connsiteX2" fmla="*/ 152400 w 830580"/>
              <a:gd name="connsiteY2" fmla="*/ 221824 h 1395304"/>
              <a:gd name="connsiteX3" fmla="*/ 175260 w 830580"/>
              <a:gd name="connsiteY3" fmla="*/ 206584 h 1395304"/>
              <a:gd name="connsiteX4" fmla="*/ 182880 w 830580"/>
              <a:gd name="connsiteY4" fmla="*/ 183724 h 1395304"/>
              <a:gd name="connsiteX5" fmla="*/ 190500 w 830580"/>
              <a:gd name="connsiteY5" fmla="*/ 84664 h 1395304"/>
              <a:gd name="connsiteX6" fmla="*/ 236220 w 830580"/>
              <a:gd name="connsiteY6" fmla="*/ 54184 h 1395304"/>
              <a:gd name="connsiteX7" fmla="*/ 259080 w 830580"/>
              <a:gd name="connsiteY7" fmla="*/ 31324 h 1395304"/>
              <a:gd name="connsiteX8" fmla="*/ 297180 w 830580"/>
              <a:gd name="connsiteY8" fmla="*/ 8464 h 1395304"/>
              <a:gd name="connsiteX9" fmla="*/ 320040 w 830580"/>
              <a:gd name="connsiteY9" fmla="*/ 31324 h 1395304"/>
              <a:gd name="connsiteX10" fmla="*/ 335280 w 830580"/>
              <a:gd name="connsiteY10" fmla="*/ 54184 h 1395304"/>
              <a:gd name="connsiteX11" fmla="*/ 358140 w 830580"/>
              <a:gd name="connsiteY11" fmla="*/ 69424 h 1395304"/>
              <a:gd name="connsiteX12" fmla="*/ 373380 w 830580"/>
              <a:gd name="connsiteY12" fmla="*/ 92284 h 1395304"/>
              <a:gd name="connsiteX13" fmla="*/ 381000 w 830580"/>
              <a:gd name="connsiteY13" fmla="*/ 115144 h 1395304"/>
              <a:gd name="connsiteX14" fmla="*/ 403860 w 830580"/>
              <a:gd name="connsiteY14" fmla="*/ 122764 h 1395304"/>
              <a:gd name="connsiteX15" fmla="*/ 464820 w 830580"/>
              <a:gd name="connsiteY15" fmla="*/ 138004 h 1395304"/>
              <a:gd name="connsiteX16" fmla="*/ 518160 w 830580"/>
              <a:gd name="connsiteY16" fmla="*/ 153244 h 1395304"/>
              <a:gd name="connsiteX17" fmla="*/ 541020 w 830580"/>
              <a:gd name="connsiteY17" fmla="*/ 168484 h 1395304"/>
              <a:gd name="connsiteX18" fmla="*/ 487680 w 830580"/>
              <a:gd name="connsiteY18" fmla="*/ 229444 h 1395304"/>
              <a:gd name="connsiteX19" fmla="*/ 464820 w 830580"/>
              <a:gd name="connsiteY19" fmla="*/ 244684 h 1395304"/>
              <a:gd name="connsiteX20" fmla="*/ 396240 w 830580"/>
              <a:gd name="connsiteY20" fmla="*/ 229444 h 1395304"/>
              <a:gd name="connsiteX21" fmla="*/ 373380 w 830580"/>
              <a:gd name="connsiteY21" fmla="*/ 214204 h 1395304"/>
              <a:gd name="connsiteX22" fmla="*/ 365760 w 830580"/>
              <a:gd name="connsiteY22" fmla="*/ 191344 h 1395304"/>
              <a:gd name="connsiteX23" fmla="*/ 304800 w 830580"/>
              <a:gd name="connsiteY23" fmla="*/ 191344 h 1395304"/>
              <a:gd name="connsiteX24" fmla="*/ 281940 w 830580"/>
              <a:gd name="connsiteY24" fmla="*/ 412324 h 1395304"/>
              <a:gd name="connsiteX25" fmla="*/ 266700 w 830580"/>
              <a:gd name="connsiteY25" fmla="*/ 458044 h 1395304"/>
              <a:gd name="connsiteX26" fmla="*/ 274320 w 830580"/>
              <a:gd name="connsiteY26" fmla="*/ 496144 h 1395304"/>
              <a:gd name="connsiteX27" fmla="*/ 297180 w 830580"/>
              <a:gd name="connsiteY27" fmla="*/ 503764 h 1395304"/>
              <a:gd name="connsiteX28" fmla="*/ 342900 w 830580"/>
              <a:gd name="connsiteY28" fmla="*/ 534244 h 1395304"/>
              <a:gd name="connsiteX29" fmla="*/ 350520 w 830580"/>
              <a:gd name="connsiteY29" fmla="*/ 557104 h 1395304"/>
              <a:gd name="connsiteX30" fmla="*/ 388620 w 830580"/>
              <a:gd name="connsiteY30" fmla="*/ 564724 h 1395304"/>
              <a:gd name="connsiteX31" fmla="*/ 411480 w 830580"/>
              <a:gd name="connsiteY31" fmla="*/ 572344 h 1395304"/>
              <a:gd name="connsiteX32" fmla="*/ 502920 w 830580"/>
              <a:gd name="connsiteY32" fmla="*/ 564724 h 1395304"/>
              <a:gd name="connsiteX33" fmla="*/ 548640 w 830580"/>
              <a:gd name="connsiteY33" fmla="*/ 549484 h 1395304"/>
              <a:gd name="connsiteX34" fmla="*/ 601980 w 830580"/>
              <a:gd name="connsiteY34" fmla="*/ 541864 h 1395304"/>
              <a:gd name="connsiteX35" fmla="*/ 800100 w 830580"/>
              <a:gd name="connsiteY35" fmla="*/ 549484 h 1395304"/>
              <a:gd name="connsiteX36" fmla="*/ 822960 w 830580"/>
              <a:gd name="connsiteY36" fmla="*/ 557104 h 1395304"/>
              <a:gd name="connsiteX37" fmla="*/ 830580 w 830580"/>
              <a:gd name="connsiteY37" fmla="*/ 579964 h 1395304"/>
              <a:gd name="connsiteX38" fmla="*/ 822960 w 830580"/>
              <a:gd name="connsiteY38" fmla="*/ 640924 h 1395304"/>
              <a:gd name="connsiteX39" fmla="*/ 800100 w 830580"/>
              <a:gd name="connsiteY39" fmla="*/ 656164 h 1395304"/>
              <a:gd name="connsiteX40" fmla="*/ 754380 w 830580"/>
              <a:gd name="connsiteY40" fmla="*/ 686644 h 1395304"/>
              <a:gd name="connsiteX41" fmla="*/ 739140 w 830580"/>
              <a:gd name="connsiteY41" fmla="*/ 747604 h 1395304"/>
              <a:gd name="connsiteX42" fmla="*/ 723900 w 830580"/>
              <a:gd name="connsiteY42" fmla="*/ 793324 h 1395304"/>
              <a:gd name="connsiteX43" fmla="*/ 708660 w 830580"/>
              <a:gd name="connsiteY43" fmla="*/ 816184 h 1395304"/>
              <a:gd name="connsiteX44" fmla="*/ 716280 w 830580"/>
              <a:gd name="connsiteY44" fmla="*/ 854284 h 1395304"/>
              <a:gd name="connsiteX45" fmla="*/ 731520 w 830580"/>
              <a:gd name="connsiteY45" fmla="*/ 976204 h 1395304"/>
              <a:gd name="connsiteX46" fmla="*/ 746760 w 830580"/>
              <a:gd name="connsiteY46" fmla="*/ 999064 h 1395304"/>
              <a:gd name="connsiteX47" fmla="*/ 762000 w 830580"/>
              <a:gd name="connsiteY47" fmla="*/ 1044784 h 1395304"/>
              <a:gd name="connsiteX48" fmla="*/ 769620 w 830580"/>
              <a:gd name="connsiteY48" fmla="*/ 1128604 h 1395304"/>
              <a:gd name="connsiteX49" fmla="*/ 777240 w 830580"/>
              <a:gd name="connsiteY49" fmla="*/ 1181944 h 1395304"/>
              <a:gd name="connsiteX50" fmla="*/ 754380 w 830580"/>
              <a:gd name="connsiteY50" fmla="*/ 1311484 h 1395304"/>
              <a:gd name="connsiteX51" fmla="*/ 739140 w 830580"/>
              <a:gd name="connsiteY51" fmla="*/ 1357204 h 1395304"/>
              <a:gd name="connsiteX52" fmla="*/ 731520 w 830580"/>
              <a:gd name="connsiteY52" fmla="*/ 1380064 h 1395304"/>
              <a:gd name="connsiteX53" fmla="*/ 701040 w 830580"/>
              <a:gd name="connsiteY53" fmla="*/ 1387684 h 1395304"/>
              <a:gd name="connsiteX54" fmla="*/ 396240 w 830580"/>
              <a:gd name="connsiteY54" fmla="*/ 1380064 h 1395304"/>
              <a:gd name="connsiteX55" fmla="*/ 167640 w 830580"/>
              <a:gd name="connsiteY55" fmla="*/ 1395304 h 1395304"/>
              <a:gd name="connsiteX56" fmla="*/ 121920 w 830580"/>
              <a:gd name="connsiteY56" fmla="*/ 1387684 h 1395304"/>
              <a:gd name="connsiteX57" fmla="*/ 106680 w 830580"/>
              <a:gd name="connsiteY57" fmla="*/ 1357204 h 1395304"/>
              <a:gd name="connsiteX58" fmla="*/ 121920 w 830580"/>
              <a:gd name="connsiteY58" fmla="*/ 1281004 h 1395304"/>
              <a:gd name="connsiteX59" fmla="*/ 114300 w 830580"/>
              <a:gd name="connsiteY59" fmla="*/ 1098124 h 1395304"/>
              <a:gd name="connsiteX60" fmla="*/ 106680 w 830580"/>
              <a:gd name="connsiteY60" fmla="*/ 1006684 h 1395304"/>
              <a:gd name="connsiteX61" fmla="*/ 91440 w 830580"/>
              <a:gd name="connsiteY61" fmla="*/ 983824 h 1395304"/>
              <a:gd name="connsiteX62" fmla="*/ 45720 w 830580"/>
              <a:gd name="connsiteY62" fmla="*/ 968584 h 1395304"/>
              <a:gd name="connsiteX63" fmla="*/ 30480 w 830580"/>
              <a:gd name="connsiteY63" fmla="*/ 945724 h 1395304"/>
              <a:gd name="connsiteX64" fmla="*/ 15240 w 830580"/>
              <a:gd name="connsiteY64" fmla="*/ 900004 h 1395304"/>
              <a:gd name="connsiteX65" fmla="*/ 0 w 830580"/>
              <a:gd name="connsiteY65" fmla="*/ 877144 h 1395304"/>
              <a:gd name="connsiteX66" fmla="*/ 7620 w 830580"/>
              <a:gd name="connsiteY66" fmla="*/ 854284 h 1395304"/>
              <a:gd name="connsiteX67" fmla="*/ 53340 w 830580"/>
              <a:gd name="connsiteY67" fmla="*/ 839044 h 1395304"/>
              <a:gd name="connsiteX68" fmla="*/ 236220 w 830580"/>
              <a:gd name="connsiteY68" fmla="*/ 823804 h 1395304"/>
              <a:gd name="connsiteX69" fmla="*/ 327660 w 830580"/>
              <a:gd name="connsiteY69" fmla="*/ 800944 h 1395304"/>
              <a:gd name="connsiteX70" fmla="*/ 335280 w 830580"/>
              <a:gd name="connsiteY70" fmla="*/ 732364 h 1395304"/>
              <a:gd name="connsiteX71" fmla="*/ 342900 w 830580"/>
              <a:gd name="connsiteY71" fmla="*/ 640924 h 1395304"/>
              <a:gd name="connsiteX72" fmla="*/ 320040 w 830580"/>
              <a:gd name="connsiteY72" fmla="*/ 625684 h 1395304"/>
              <a:gd name="connsiteX73" fmla="*/ 274320 w 830580"/>
              <a:gd name="connsiteY73" fmla="*/ 610444 h 1395304"/>
              <a:gd name="connsiteX74" fmla="*/ 251460 w 830580"/>
              <a:gd name="connsiteY74" fmla="*/ 602824 h 1395304"/>
              <a:gd name="connsiteX75" fmla="*/ 228600 w 830580"/>
              <a:gd name="connsiteY75" fmla="*/ 595204 h 1395304"/>
              <a:gd name="connsiteX76" fmla="*/ 213360 w 830580"/>
              <a:gd name="connsiteY76" fmla="*/ 572344 h 1395304"/>
              <a:gd name="connsiteX77" fmla="*/ 167640 w 830580"/>
              <a:gd name="connsiteY77" fmla="*/ 541864 h 1395304"/>
              <a:gd name="connsiteX78" fmla="*/ 129540 w 830580"/>
              <a:gd name="connsiteY78" fmla="*/ 511384 h 1395304"/>
              <a:gd name="connsiteX79" fmla="*/ 106680 w 830580"/>
              <a:gd name="connsiteY79" fmla="*/ 519004 h 1395304"/>
              <a:gd name="connsiteX80" fmla="*/ 60960 w 830580"/>
              <a:gd name="connsiteY80" fmla="*/ 549484 h 1395304"/>
              <a:gd name="connsiteX81" fmla="*/ 30480 w 830580"/>
              <a:gd name="connsiteY81" fmla="*/ 541864 h 1395304"/>
              <a:gd name="connsiteX82" fmla="*/ 7620 w 830580"/>
              <a:gd name="connsiteY82" fmla="*/ 473284 h 1395304"/>
              <a:gd name="connsiteX83" fmla="*/ 0 w 830580"/>
              <a:gd name="connsiteY83" fmla="*/ 450424 h 1395304"/>
              <a:gd name="connsiteX84" fmla="*/ 7620 w 830580"/>
              <a:gd name="connsiteY84" fmla="*/ 389464 h 1395304"/>
              <a:gd name="connsiteX85" fmla="*/ 22860 w 830580"/>
              <a:gd name="connsiteY85" fmla="*/ 328504 h 1395304"/>
              <a:gd name="connsiteX86" fmla="*/ 45720 w 830580"/>
              <a:gd name="connsiteY86" fmla="*/ 237064 h 1395304"/>
              <a:gd name="connsiteX87" fmla="*/ 68580 w 830580"/>
              <a:gd name="connsiteY87" fmla="*/ 221824 h 1395304"/>
              <a:gd name="connsiteX88" fmla="*/ 83820 w 830580"/>
              <a:gd name="connsiteY88" fmla="*/ 168484 h 139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830580" h="1395304">
                <a:moveTo>
                  <a:pt x="83820" y="168484"/>
                </a:moveTo>
                <a:cubicBezTo>
                  <a:pt x="96520" y="171024"/>
                  <a:pt x="111697" y="168153"/>
                  <a:pt x="121920" y="176104"/>
                </a:cubicBezTo>
                <a:cubicBezTo>
                  <a:pt x="136378" y="187349"/>
                  <a:pt x="152400" y="221824"/>
                  <a:pt x="152400" y="221824"/>
                </a:cubicBezTo>
                <a:cubicBezTo>
                  <a:pt x="160020" y="216744"/>
                  <a:pt x="169539" y="213735"/>
                  <a:pt x="175260" y="206584"/>
                </a:cubicBezTo>
                <a:cubicBezTo>
                  <a:pt x="180278" y="200312"/>
                  <a:pt x="181884" y="191694"/>
                  <a:pt x="182880" y="183724"/>
                </a:cubicBezTo>
                <a:cubicBezTo>
                  <a:pt x="186988" y="150862"/>
                  <a:pt x="182468" y="116793"/>
                  <a:pt x="190500" y="84664"/>
                </a:cubicBezTo>
                <a:cubicBezTo>
                  <a:pt x="195689" y="63908"/>
                  <a:pt x="220541" y="59410"/>
                  <a:pt x="236220" y="54184"/>
                </a:cubicBezTo>
                <a:cubicBezTo>
                  <a:pt x="243840" y="46564"/>
                  <a:pt x="253733" y="40680"/>
                  <a:pt x="259080" y="31324"/>
                </a:cubicBezTo>
                <a:cubicBezTo>
                  <a:pt x="280670" y="-6458"/>
                  <a:pt x="245110" y="-4554"/>
                  <a:pt x="297180" y="8464"/>
                </a:cubicBezTo>
                <a:cubicBezTo>
                  <a:pt x="304800" y="16084"/>
                  <a:pt x="313141" y="23045"/>
                  <a:pt x="320040" y="31324"/>
                </a:cubicBezTo>
                <a:cubicBezTo>
                  <a:pt x="325903" y="38359"/>
                  <a:pt x="328804" y="47708"/>
                  <a:pt x="335280" y="54184"/>
                </a:cubicBezTo>
                <a:cubicBezTo>
                  <a:pt x="341756" y="60660"/>
                  <a:pt x="350520" y="64344"/>
                  <a:pt x="358140" y="69424"/>
                </a:cubicBezTo>
                <a:cubicBezTo>
                  <a:pt x="363220" y="77044"/>
                  <a:pt x="369284" y="84093"/>
                  <a:pt x="373380" y="92284"/>
                </a:cubicBezTo>
                <a:cubicBezTo>
                  <a:pt x="376972" y="99468"/>
                  <a:pt x="375320" y="109464"/>
                  <a:pt x="381000" y="115144"/>
                </a:cubicBezTo>
                <a:cubicBezTo>
                  <a:pt x="386680" y="120824"/>
                  <a:pt x="396111" y="120651"/>
                  <a:pt x="403860" y="122764"/>
                </a:cubicBezTo>
                <a:cubicBezTo>
                  <a:pt x="424067" y="128275"/>
                  <a:pt x="444949" y="131380"/>
                  <a:pt x="464820" y="138004"/>
                </a:cubicBezTo>
                <a:cubicBezTo>
                  <a:pt x="497615" y="148936"/>
                  <a:pt x="479888" y="143676"/>
                  <a:pt x="518160" y="153244"/>
                </a:cubicBezTo>
                <a:cubicBezTo>
                  <a:pt x="525780" y="158324"/>
                  <a:pt x="538799" y="159599"/>
                  <a:pt x="541020" y="168484"/>
                </a:cubicBezTo>
                <a:cubicBezTo>
                  <a:pt x="556895" y="231982"/>
                  <a:pt x="520883" y="207309"/>
                  <a:pt x="487680" y="229444"/>
                </a:cubicBezTo>
                <a:lnTo>
                  <a:pt x="464820" y="244684"/>
                </a:lnTo>
                <a:cubicBezTo>
                  <a:pt x="447260" y="241757"/>
                  <a:pt x="414999" y="238823"/>
                  <a:pt x="396240" y="229444"/>
                </a:cubicBezTo>
                <a:cubicBezTo>
                  <a:pt x="388049" y="225348"/>
                  <a:pt x="381000" y="219284"/>
                  <a:pt x="373380" y="214204"/>
                </a:cubicBezTo>
                <a:cubicBezTo>
                  <a:pt x="370840" y="206584"/>
                  <a:pt x="371440" y="197024"/>
                  <a:pt x="365760" y="191344"/>
                </a:cubicBezTo>
                <a:cubicBezTo>
                  <a:pt x="350139" y="175723"/>
                  <a:pt x="319291" y="188446"/>
                  <a:pt x="304800" y="191344"/>
                </a:cubicBezTo>
                <a:cubicBezTo>
                  <a:pt x="251053" y="271965"/>
                  <a:pt x="303247" y="185050"/>
                  <a:pt x="281940" y="412324"/>
                </a:cubicBezTo>
                <a:cubicBezTo>
                  <a:pt x="280441" y="428318"/>
                  <a:pt x="266700" y="458044"/>
                  <a:pt x="266700" y="458044"/>
                </a:cubicBezTo>
                <a:cubicBezTo>
                  <a:pt x="269240" y="470744"/>
                  <a:pt x="267136" y="485368"/>
                  <a:pt x="274320" y="496144"/>
                </a:cubicBezTo>
                <a:cubicBezTo>
                  <a:pt x="278775" y="502827"/>
                  <a:pt x="290497" y="499309"/>
                  <a:pt x="297180" y="503764"/>
                </a:cubicBezTo>
                <a:cubicBezTo>
                  <a:pt x="354259" y="541817"/>
                  <a:pt x="288545" y="516126"/>
                  <a:pt x="342900" y="534244"/>
                </a:cubicBezTo>
                <a:cubicBezTo>
                  <a:pt x="345440" y="541864"/>
                  <a:pt x="343837" y="552649"/>
                  <a:pt x="350520" y="557104"/>
                </a:cubicBezTo>
                <a:cubicBezTo>
                  <a:pt x="361296" y="564288"/>
                  <a:pt x="376055" y="561583"/>
                  <a:pt x="388620" y="564724"/>
                </a:cubicBezTo>
                <a:cubicBezTo>
                  <a:pt x="396412" y="566672"/>
                  <a:pt x="403860" y="569804"/>
                  <a:pt x="411480" y="572344"/>
                </a:cubicBezTo>
                <a:cubicBezTo>
                  <a:pt x="441960" y="569804"/>
                  <a:pt x="472751" y="569752"/>
                  <a:pt x="502920" y="564724"/>
                </a:cubicBezTo>
                <a:cubicBezTo>
                  <a:pt x="518766" y="562083"/>
                  <a:pt x="532737" y="551756"/>
                  <a:pt x="548640" y="549484"/>
                </a:cubicBezTo>
                <a:lnTo>
                  <a:pt x="601980" y="541864"/>
                </a:lnTo>
                <a:cubicBezTo>
                  <a:pt x="668020" y="544404"/>
                  <a:pt x="734168" y="544937"/>
                  <a:pt x="800100" y="549484"/>
                </a:cubicBezTo>
                <a:cubicBezTo>
                  <a:pt x="808113" y="550037"/>
                  <a:pt x="817280" y="551424"/>
                  <a:pt x="822960" y="557104"/>
                </a:cubicBezTo>
                <a:cubicBezTo>
                  <a:pt x="828640" y="562784"/>
                  <a:pt x="828040" y="572344"/>
                  <a:pt x="830580" y="579964"/>
                </a:cubicBezTo>
                <a:cubicBezTo>
                  <a:pt x="828040" y="600284"/>
                  <a:pt x="830565" y="621911"/>
                  <a:pt x="822960" y="640924"/>
                </a:cubicBezTo>
                <a:cubicBezTo>
                  <a:pt x="819559" y="649427"/>
                  <a:pt x="807135" y="650301"/>
                  <a:pt x="800100" y="656164"/>
                </a:cubicBezTo>
                <a:cubicBezTo>
                  <a:pt x="762047" y="687875"/>
                  <a:pt x="794554" y="673253"/>
                  <a:pt x="754380" y="686644"/>
                </a:cubicBezTo>
                <a:cubicBezTo>
                  <a:pt x="731259" y="756007"/>
                  <a:pt x="766726" y="646456"/>
                  <a:pt x="739140" y="747604"/>
                </a:cubicBezTo>
                <a:cubicBezTo>
                  <a:pt x="734913" y="763102"/>
                  <a:pt x="732811" y="779958"/>
                  <a:pt x="723900" y="793324"/>
                </a:cubicBezTo>
                <a:lnTo>
                  <a:pt x="708660" y="816184"/>
                </a:lnTo>
                <a:cubicBezTo>
                  <a:pt x="711200" y="828884"/>
                  <a:pt x="714850" y="841412"/>
                  <a:pt x="716280" y="854284"/>
                </a:cubicBezTo>
                <a:cubicBezTo>
                  <a:pt x="718565" y="874853"/>
                  <a:pt x="714871" y="942905"/>
                  <a:pt x="731520" y="976204"/>
                </a:cubicBezTo>
                <a:cubicBezTo>
                  <a:pt x="735616" y="984395"/>
                  <a:pt x="743041" y="990695"/>
                  <a:pt x="746760" y="999064"/>
                </a:cubicBezTo>
                <a:cubicBezTo>
                  <a:pt x="753284" y="1013744"/>
                  <a:pt x="762000" y="1044784"/>
                  <a:pt x="762000" y="1044784"/>
                </a:cubicBezTo>
                <a:cubicBezTo>
                  <a:pt x="764540" y="1072724"/>
                  <a:pt x="766522" y="1100720"/>
                  <a:pt x="769620" y="1128604"/>
                </a:cubicBezTo>
                <a:cubicBezTo>
                  <a:pt x="771603" y="1146455"/>
                  <a:pt x="777240" y="1163983"/>
                  <a:pt x="777240" y="1181944"/>
                </a:cubicBezTo>
                <a:cubicBezTo>
                  <a:pt x="777240" y="1254539"/>
                  <a:pt x="773296" y="1254736"/>
                  <a:pt x="754380" y="1311484"/>
                </a:cubicBezTo>
                <a:lnTo>
                  <a:pt x="739140" y="1357204"/>
                </a:lnTo>
                <a:cubicBezTo>
                  <a:pt x="736600" y="1364824"/>
                  <a:pt x="739312" y="1378116"/>
                  <a:pt x="731520" y="1380064"/>
                </a:cubicBezTo>
                <a:lnTo>
                  <a:pt x="701040" y="1387684"/>
                </a:lnTo>
                <a:cubicBezTo>
                  <a:pt x="599440" y="1385144"/>
                  <a:pt x="497872" y="1380064"/>
                  <a:pt x="396240" y="1380064"/>
                </a:cubicBezTo>
                <a:cubicBezTo>
                  <a:pt x="219745" y="1380064"/>
                  <a:pt x="257150" y="1372926"/>
                  <a:pt x="167640" y="1395304"/>
                </a:cubicBezTo>
                <a:cubicBezTo>
                  <a:pt x="152400" y="1392764"/>
                  <a:pt x="135022" y="1395873"/>
                  <a:pt x="121920" y="1387684"/>
                </a:cubicBezTo>
                <a:cubicBezTo>
                  <a:pt x="112287" y="1381664"/>
                  <a:pt x="107708" y="1368517"/>
                  <a:pt x="106680" y="1357204"/>
                </a:cubicBezTo>
                <a:cubicBezTo>
                  <a:pt x="104178" y="1329685"/>
                  <a:pt x="113655" y="1305799"/>
                  <a:pt x="121920" y="1281004"/>
                </a:cubicBezTo>
                <a:cubicBezTo>
                  <a:pt x="119380" y="1220044"/>
                  <a:pt x="117684" y="1159043"/>
                  <a:pt x="114300" y="1098124"/>
                </a:cubicBezTo>
                <a:cubicBezTo>
                  <a:pt x="112603" y="1067585"/>
                  <a:pt x="112678" y="1036676"/>
                  <a:pt x="106680" y="1006684"/>
                </a:cubicBezTo>
                <a:cubicBezTo>
                  <a:pt x="104884" y="997704"/>
                  <a:pt x="99206" y="988678"/>
                  <a:pt x="91440" y="983824"/>
                </a:cubicBezTo>
                <a:cubicBezTo>
                  <a:pt x="77817" y="975310"/>
                  <a:pt x="45720" y="968584"/>
                  <a:pt x="45720" y="968584"/>
                </a:cubicBezTo>
                <a:cubicBezTo>
                  <a:pt x="40640" y="960964"/>
                  <a:pt x="34199" y="954093"/>
                  <a:pt x="30480" y="945724"/>
                </a:cubicBezTo>
                <a:cubicBezTo>
                  <a:pt x="23956" y="931044"/>
                  <a:pt x="24151" y="913370"/>
                  <a:pt x="15240" y="900004"/>
                </a:cubicBezTo>
                <a:lnTo>
                  <a:pt x="0" y="877144"/>
                </a:lnTo>
                <a:cubicBezTo>
                  <a:pt x="2540" y="869524"/>
                  <a:pt x="1084" y="858953"/>
                  <a:pt x="7620" y="854284"/>
                </a:cubicBezTo>
                <a:cubicBezTo>
                  <a:pt x="20692" y="844947"/>
                  <a:pt x="38100" y="844124"/>
                  <a:pt x="53340" y="839044"/>
                </a:cubicBezTo>
                <a:cubicBezTo>
                  <a:pt x="126860" y="814537"/>
                  <a:pt x="68177" y="831806"/>
                  <a:pt x="236220" y="823804"/>
                </a:cubicBezTo>
                <a:cubicBezTo>
                  <a:pt x="296597" y="803678"/>
                  <a:pt x="266094" y="811205"/>
                  <a:pt x="327660" y="800944"/>
                </a:cubicBezTo>
                <a:cubicBezTo>
                  <a:pt x="330200" y="778084"/>
                  <a:pt x="329702" y="754678"/>
                  <a:pt x="335280" y="732364"/>
                </a:cubicBezTo>
                <a:cubicBezTo>
                  <a:pt x="349727" y="674578"/>
                  <a:pt x="385567" y="758259"/>
                  <a:pt x="342900" y="640924"/>
                </a:cubicBezTo>
                <a:cubicBezTo>
                  <a:pt x="339770" y="632317"/>
                  <a:pt x="328409" y="629403"/>
                  <a:pt x="320040" y="625684"/>
                </a:cubicBezTo>
                <a:cubicBezTo>
                  <a:pt x="305360" y="619160"/>
                  <a:pt x="289560" y="615524"/>
                  <a:pt x="274320" y="610444"/>
                </a:cubicBezTo>
                <a:lnTo>
                  <a:pt x="251460" y="602824"/>
                </a:lnTo>
                <a:lnTo>
                  <a:pt x="228600" y="595204"/>
                </a:lnTo>
                <a:cubicBezTo>
                  <a:pt x="223520" y="587584"/>
                  <a:pt x="220252" y="578375"/>
                  <a:pt x="213360" y="572344"/>
                </a:cubicBezTo>
                <a:cubicBezTo>
                  <a:pt x="199576" y="560283"/>
                  <a:pt x="167640" y="541864"/>
                  <a:pt x="167640" y="541864"/>
                </a:cubicBezTo>
                <a:cubicBezTo>
                  <a:pt x="155938" y="524311"/>
                  <a:pt x="154077" y="511384"/>
                  <a:pt x="129540" y="511384"/>
                </a:cubicBezTo>
                <a:cubicBezTo>
                  <a:pt x="121508" y="511384"/>
                  <a:pt x="114300" y="516464"/>
                  <a:pt x="106680" y="519004"/>
                </a:cubicBezTo>
                <a:cubicBezTo>
                  <a:pt x="92936" y="532748"/>
                  <a:pt x="83016" y="549484"/>
                  <a:pt x="60960" y="549484"/>
                </a:cubicBezTo>
                <a:cubicBezTo>
                  <a:pt x="50487" y="549484"/>
                  <a:pt x="40640" y="544404"/>
                  <a:pt x="30480" y="541864"/>
                </a:cubicBezTo>
                <a:lnTo>
                  <a:pt x="7620" y="473284"/>
                </a:lnTo>
                <a:lnTo>
                  <a:pt x="0" y="450424"/>
                </a:lnTo>
                <a:cubicBezTo>
                  <a:pt x="2540" y="430104"/>
                  <a:pt x="3846" y="409591"/>
                  <a:pt x="7620" y="389464"/>
                </a:cubicBezTo>
                <a:cubicBezTo>
                  <a:pt x="11480" y="368877"/>
                  <a:pt x="22860" y="328504"/>
                  <a:pt x="22860" y="328504"/>
                </a:cubicBezTo>
                <a:cubicBezTo>
                  <a:pt x="27096" y="290376"/>
                  <a:pt x="19471" y="263313"/>
                  <a:pt x="45720" y="237064"/>
                </a:cubicBezTo>
                <a:cubicBezTo>
                  <a:pt x="52196" y="230588"/>
                  <a:pt x="60960" y="226904"/>
                  <a:pt x="68580" y="221824"/>
                </a:cubicBezTo>
                <a:lnTo>
                  <a:pt x="83820" y="168484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20" name="Полилиния 119"/>
          <p:cNvSpPr/>
          <p:nvPr/>
        </p:nvSpPr>
        <p:spPr>
          <a:xfrm>
            <a:off x="3712645" y="4233959"/>
            <a:ext cx="1214797" cy="828874"/>
          </a:xfrm>
          <a:custGeom>
            <a:avLst/>
            <a:gdLst>
              <a:gd name="connsiteX0" fmla="*/ 144780 w 1295400"/>
              <a:gd name="connsiteY0" fmla="*/ 244922 h 1113602"/>
              <a:gd name="connsiteX1" fmla="*/ 182880 w 1295400"/>
              <a:gd name="connsiteY1" fmla="*/ 107762 h 1113602"/>
              <a:gd name="connsiteX2" fmla="*/ 175260 w 1295400"/>
              <a:gd name="connsiteY2" fmla="*/ 84902 h 1113602"/>
              <a:gd name="connsiteX3" fmla="*/ 182880 w 1295400"/>
              <a:gd name="connsiteY3" fmla="*/ 46802 h 1113602"/>
              <a:gd name="connsiteX4" fmla="*/ 190500 w 1295400"/>
              <a:gd name="connsiteY4" fmla="*/ 16322 h 1113602"/>
              <a:gd name="connsiteX5" fmla="*/ 236220 w 1295400"/>
              <a:gd name="connsiteY5" fmla="*/ 1082 h 1113602"/>
              <a:gd name="connsiteX6" fmla="*/ 289560 w 1295400"/>
              <a:gd name="connsiteY6" fmla="*/ 16322 h 1113602"/>
              <a:gd name="connsiteX7" fmla="*/ 358140 w 1295400"/>
              <a:gd name="connsiteY7" fmla="*/ 54422 h 1113602"/>
              <a:gd name="connsiteX8" fmla="*/ 381000 w 1295400"/>
              <a:gd name="connsiteY8" fmla="*/ 62042 h 1113602"/>
              <a:gd name="connsiteX9" fmla="*/ 403860 w 1295400"/>
              <a:gd name="connsiteY9" fmla="*/ 69662 h 1113602"/>
              <a:gd name="connsiteX10" fmla="*/ 571500 w 1295400"/>
              <a:gd name="connsiteY10" fmla="*/ 54422 h 1113602"/>
              <a:gd name="connsiteX11" fmla="*/ 617220 w 1295400"/>
              <a:gd name="connsiteY11" fmla="*/ 39182 h 1113602"/>
              <a:gd name="connsiteX12" fmla="*/ 647700 w 1295400"/>
              <a:gd name="connsiteY12" fmla="*/ 46802 h 1113602"/>
              <a:gd name="connsiteX13" fmla="*/ 784860 w 1295400"/>
              <a:gd name="connsiteY13" fmla="*/ 31562 h 1113602"/>
              <a:gd name="connsiteX14" fmla="*/ 815340 w 1295400"/>
              <a:gd name="connsiteY14" fmla="*/ 23942 h 1113602"/>
              <a:gd name="connsiteX15" fmla="*/ 838200 w 1295400"/>
              <a:gd name="connsiteY15" fmla="*/ 16322 h 1113602"/>
              <a:gd name="connsiteX16" fmla="*/ 952500 w 1295400"/>
              <a:gd name="connsiteY16" fmla="*/ 8702 h 1113602"/>
              <a:gd name="connsiteX17" fmla="*/ 1043940 w 1295400"/>
              <a:gd name="connsiteY17" fmla="*/ 8702 h 1113602"/>
              <a:gd name="connsiteX18" fmla="*/ 1089660 w 1295400"/>
              <a:gd name="connsiteY18" fmla="*/ 23942 h 1113602"/>
              <a:gd name="connsiteX19" fmla="*/ 1112520 w 1295400"/>
              <a:gd name="connsiteY19" fmla="*/ 100142 h 1113602"/>
              <a:gd name="connsiteX20" fmla="*/ 1120140 w 1295400"/>
              <a:gd name="connsiteY20" fmla="*/ 206822 h 1113602"/>
              <a:gd name="connsiteX21" fmla="*/ 1120140 w 1295400"/>
              <a:gd name="connsiteY21" fmla="*/ 252542 h 1113602"/>
              <a:gd name="connsiteX22" fmla="*/ 1082040 w 1295400"/>
              <a:gd name="connsiteY22" fmla="*/ 290642 h 1113602"/>
              <a:gd name="connsiteX23" fmla="*/ 1036320 w 1295400"/>
              <a:gd name="connsiteY23" fmla="*/ 336362 h 1113602"/>
              <a:gd name="connsiteX24" fmla="*/ 1036320 w 1295400"/>
              <a:gd name="connsiteY24" fmla="*/ 435422 h 1113602"/>
              <a:gd name="connsiteX25" fmla="*/ 1051560 w 1295400"/>
              <a:gd name="connsiteY25" fmla="*/ 458282 h 1113602"/>
              <a:gd name="connsiteX26" fmla="*/ 1059180 w 1295400"/>
              <a:gd name="connsiteY26" fmla="*/ 504002 h 1113602"/>
              <a:gd name="connsiteX27" fmla="*/ 1120140 w 1295400"/>
              <a:gd name="connsiteY27" fmla="*/ 557342 h 1113602"/>
              <a:gd name="connsiteX28" fmla="*/ 1143000 w 1295400"/>
              <a:gd name="connsiteY28" fmla="*/ 564962 h 1113602"/>
              <a:gd name="connsiteX29" fmla="*/ 1165860 w 1295400"/>
              <a:gd name="connsiteY29" fmla="*/ 580202 h 1113602"/>
              <a:gd name="connsiteX30" fmla="*/ 1158240 w 1295400"/>
              <a:gd name="connsiteY30" fmla="*/ 610682 h 1113602"/>
              <a:gd name="connsiteX31" fmla="*/ 1143000 w 1295400"/>
              <a:gd name="connsiteY31" fmla="*/ 633542 h 1113602"/>
              <a:gd name="connsiteX32" fmla="*/ 1150620 w 1295400"/>
              <a:gd name="connsiteY32" fmla="*/ 679262 h 1113602"/>
              <a:gd name="connsiteX33" fmla="*/ 1196340 w 1295400"/>
              <a:gd name="connsiteY33" fmla="*/ 702122 h 1113602"/>
              <a:gd name="connsiteX34" fmla="*/ 1219200 w 1295400"/>
              <a:gd name="connsiteY34" fmla="*/ 717362 h 1113602"/>
              <a:gd name="connsiteX35" fmla="*/ 1234440 w 1295400"/>
              <a:gd name="connsiteY35" fmla="*/ 740222 h 1113602"/>
              <a:gd name="connsiteX36" fmla="*/ 1242060 w 1295400"/>
              <a:gd name="connsiteY36" fmla="*/ 770702 h 1113602"/>
              <a:gd name="connsiteX37" fmla="*/ 1249680 w 1295400"/>
              <a:gd name="connsiteY37" fmla="*/ 793562 h 1113602"/>
              <a:gd name="connsiteX38" fmla="*/ 1257300 w 1295400"/>
              <a:gd name="connsiteY38" fmla="*/ 839282 h 1113602"/>
              <a:gd name="connsiteX39" fmla="*/ 1272540 w 1295400"/>
              <a:gd name="connsiteY39" fmla="*/ 885002 h 1113602"/>
              <a:gd name="connsiteX40" fmla="*/ 1280160 w 1295400"/>
              <a:gd name="connsiteY40" fmla="*/ 907862 h 1113602"/>
              <a:gd name="connsiteX41" fmla="*/ 1295400 w 1295400"/>
              <a:gd name="connsiteY41" fmla="*/ 938342 h 1113602"/>
              <a:gd name="connsiteX42" fmla="*/ 1272540 w 1295400"/>
              <a:gd name="connsiteY42" fmla="*/ 991682 h 1113602"/>
              <a:gd name="connsiteX43" fmla="*/ 1226820 w 1295400"/>
              <a:gd name="connsiteY43" fmla="*/ 1022162 h 1113602"/>
              <a:gd name="connsiteX44" fmla="*/ 1143000 w 1295400"/>
              <a:gd name="connsiteY44" fmla="*/ 1014542 h 1113602"/>
              <a:gd name="connsiteX45" fmla="*/ 1097280 w 1295400"/>
              <a:gd name="connsiteY45" fmla="*/ 999302 h 1113602"/>
              <a:gd name="connsiteX46" fmla="*/ 1074420 w 1295400"/>
              <a:gd name="connsiteY46" fmla="*/ 991682 h 1113602"/>
              <a:gd name="connsiteX47" fmla="*/ 1028700 w 1295400"/>
              <a:gd name="connsiteY47" fmla="*/ 968822 h 1113602"/>
              <a:gd name="connsiteX48" fmla="*/ 998220 w 1295400"/>
              <a:gd name="connsiteY48" fmla="*/ 1067882 h 1113602"/>
              <a:gd name="connsiteX49" fmla="*/ 952500 w 1295400"/>
              <a:gd name="connsiteY49" fmla="*/ 1098362 h 1113602"/>
              <a:gd name="connsiteX50" fmla="*/ 929640 w 1295400"/>
              <a:gd name="connsiteY50" fmla="*/ 1113602 h 1113602"/>
              <a:gd name="connsiteX51" fmla="*/ 891540 w 1295400"/>
              <a:gd name="connsiteY51" fmla="*/ 1083122 h 1113602"/>
              <a:gd name="connsiteX52" fmla="*/ 914400 w 1295400"/>
              <a:gd name="connsiteY52" fmla="*/ 1067882 h 1113602"/>
              <a:gd name="connsiteX53" fmla="*/ 922020 w 1295400"/>
              <a:gd name="connsiteY53" fmla="*/ 1045022 h 1113602"/>
              <a:gd name="connsiteX54" fmla="*/ 830580 w 1295400"/>
              <a:gd name="connsiteY54" fmla="*/ 1014542 h 1113602"/>
              <a:gd name="connsiteX55" fmla="*/ 762000 w 1295400"/>
              <a:gd name="connsiteY55" fmla="*/ 1029782 h 1113602"/>
              <a:gd name="connsiteX56" fmla="*/ 716280 w 1295400"/>
              <a:gd name="connsiteY56" fmla="*/ 1006922 h 1113602"/>
              <a:gd name="connsiteX57" fmla="*/ 693420 w 1295400"/>
              <a:gd name="connsiteY57" fmla="*/ 953582 h 1113602"/>
              <a:gd name="connsiteX58" fmla="*/ 655320 w 1295400"/>
              <a:gd name="connsiteY58" fmla="*/ 900242 h 1113602"/>
              <a:gd name="connsiteX59" fmla="*/ 647700 w 1295400"/>
              <a:gd name="connsiteY59" fmla="*/ 862142 h 1113602"/>
              <a:gd name="connsiteX60" fmla="*/ 655320 w 1295400"/>
              <a:gd name="connsiteY60" fmla="*/ 839282 h 1113602"/>
              <a:gd name="connsiteX61" fmla="*/ 556260 w 1295400"/>
              <a:gd name="connsiteY61" fmla="*/ 846902 h 1113602"/>
              <a:gd name="connsiteX62" fmla="*/ 533400 w 1295400"/>
              <a:gd name="connsiteY62" fmla="*/ 930722 h 1113602"/>
              <a:gd name="connsiteX63" fmla="*/ 487680 w 1295400"/>
              <a:gd name="connsiteY63" fmla="*/ 945962 h 1113602"/>
              <a:gd name="connsiteX64" fmla="*/ 426720 w 1295400"/>
              <a:gd name="connsiteY64" fmla="*/ 961202 h 1113602"/>
              <a:gd name="connsiteX65" fmla="*/ 403860 w 1295400"/>
              <a:gd name="connsiteY65" fmla="*/ 976442 h 1113602"/>
              <a:gd name="connsiteX66" fmla="*/ 236220 w 1295400"/>
              <a:gd name="connsiteY66" fmla="*/ 961202 h 1113602"/>
              <a:gd name="connsiteX67" fmla="*/ 213360 w 1295400"/>
              <a:gd name="connsiteY67" fmla="*/ 953582 h 1113602"/>
              <a:gd name="connsiteX68" fmla="*/ 152400 w 1295400"/>
              <a:gd name="connsiteY68" fmla="*/ 945962 h 1113602"/>
              <a:gd name="connsiteX69" fmla="*/ 129540 w 1295400"/>
              <a:gd name="connsiteY69" fmla="*/ 930722 h 1113602"/>
              <a:gd name="connsiteX70" fmla="*/ 114300 w 1295400"/>
              <a:gd name="connsiteY70" fmla="*/ 885002 h 1113602"/>
              <a:gd name="connsiteX71" fmla="*/ 106680 w 1295400"/>
              <a:gd name="connsiteY71" fmla="*/ 808802 h 1113602"/>
              <a:gd name="connsiteX72" fmla="*/ 83820 w 1295400"/>
              <a:gd name="connsiteY72" fmla="*/ 793562 h 1113602"/>
              <a:gd name="connsiteX73" fmla="*/ 0 w 1295400"/>
              <a:gd name="connsiteY73" fmla="*/ 785942 h 1113602"/>
              <a:gd name="connsiteX74" fmla="*/ 7620 w 1295400"/>
              <a:gd name="connsiteY74" fmla="*/ 732602 h 1113602"/>
              <a:gd name="connsiteX75" fmla="*/ 45720 w 1295400"/>
              <a:gd name="connsiteY75" fmla="*/ 686882 h 1113602"/>
              <a:gd name="connsiteX76" fmla="*/ 53340 w 1295400"/>
              <a:gd name="connsiteY76" fmla="*/ 587822 h 1113602"/>
              <a:gd name="connsiteX77" fmla="*/ 114300 w 1295400"/>
              <a:gd name="connsiteY77" fmla="*/ 549722 h 1113602"/>
              <a:gd name="connsiteX78" fmla="*/ 137160 w 1295400"/>
              <a:gd name="connsiteY78" fmla="*/ 534482 h 1113602"/>
              <a:gd name="connsiteX79" fmla="*/ 228600 w 1295400"/>
              <a:gd name="connsiteY79" fmla="*/ 488762 h 1113602"/>
              <a:gd name="connsiteX80" fmla="*/ 251460 w 1295400"/>
              <a:gd name="connsiteY80" fmla="*/ 473522 h 1113602"/>
              <a:gd name="connsiteX81" fmla="*/ 259080 w 1295400"/>
              <a:gd name="connsiteY81" fmla="*/ 397322 h 1113602"/>
              <a:gd name="connsiteX82" fmla="*/ 251460 w 1295400"/>
              <a:gd name="connsiteY82" fmla="*/ 374462 h 1113602"/>
              <a:gd name="connsiteX83" fmla="*/ 236220 w 1295400"/>
              <a:gd name="connsiteY83" fmla="*/ 351602 h 1113602"/>
              <a:gd name="connsiteX84" fmla="*/ 213360 w 1295400"/>
              <a:gd name="connsiteY84" fmla="*/ 283022 h 1113602"/>
              <a:gd name="connsiteX85" fmla="*/ 205740 w 1295400"/>
              <a:gd name="connsiteY85" fmla="*/ 260162 h 1113602"/>
              <a:gd name="connsiteX86" fmla="*/ 190500 w 1295400"/>
              <a:gd name="connsiteY86" fmla="*/ 237302 h 1113602"/>
              <a:gd name="connsiteX87" fmla="*/ 182880 w 1295400"/>
              <a:gd name="connsiteY87" fmla="*/ 214442 h 1113602"/>
              <a:gd name="connsiteX88" fmla="*/ 167640 w 1295400"/>
              <a:gd name="connsiteY88" fmla="*/ 191582 h 1113602"/>
              <a:gd name="connsiteX89" fmla="*/ 152400 w 1295400"/>
              <a:gd name="connsiteY89" fmla="*/ 145862 h 1113602"/>
              <a:gd name="connsiteX90" fmla="*/ 160020 w 1295400"/>
              <a:gd name="connsiteY90" fmla="*/ 161102 h 1113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295400" h="1113602">
                <a:moveTo>
                  <a:pt x="144780" y="244922"/>
                </a:moveTo>
                <a:cubicBezTo>
                  <a:pt x="157480" y="199202"/>
                  <a:pt x="174001" y="154375"/>
                  <a:pt x="182880" y="107762"/>
                </a:cubicBezTo>
                <a:cubicBezTo>
                  <a:pt x="184383" y="99872"/>
                  <a:pt x="175260" y="92934"/>
                  <a:pt x="175260" y="84902"/>
                </a:cubicBezTo>
                <a:cubicBezTo>
                  <a:pt x="175260" y="71950"/>
                  <a:pt x="180070" y="59445"/>
                  <a:pt x="182880" y="46802"/>
                </a:cubicBezTo>
                <a:cubicBezTo>
                  <a:pt x="185152" y="36579"/>
                  <a:pt x="182549" y="23138"/>
                  <a:pt x="190500" y="16322"/>
                </a:cubicBezTo>
                <a:cubicBezTo>
                  <a:pt x="202697" y="5867"/>
                  <a:pt x="236220" y="1082"/>
                  <a:pt x="236220" y="1082"/>
                </a:cubicBezTo>
                <a:cubicBezTo>
                  <a:pt x="240285" y="2098"/>
                  <a:pt x="283001" y="11949"/>
                  <a:pt x="289560" y="16322"/>
                </a:cubicBezTo>
                <a:cubicBezTo>
                  <a:pt x="357998" y="61948"/>
                  <a:pt x="251186" y="18771"/>
                  <a:pt x="358140" y="54422"/>
                </a:cubicBezTo>
                <a:lnTo>
                  <a:pt x="381000" y="62042"/>
                </a:lnTo>
                <a:lnTo>
                  <a:pt x="403860" y="69662"/>
                </a:lnTo>
                <a:cubicBezTo>
                  <a:pt x="497520" y="46247"/>
                  <a:pt x="341874" y="83125"/>
                  <a:pt x="571500" y="54422"/>
                </a:cubicBezTo>
                <a:cubicBezTo>
                  <a:pt x="587440" y="52429"/>
                  <a:pt x="617220" y="39182"/>
                  <a:pt x="617220" y="39182"/>
                </a:cubicBezTo>
                <a:cubicBezTo>
                  <a:pt x="627380" y="41722"/>
                  <a:pt x="637227" y="46802"/>
                  <a:pt x="647700" y="46802"/>
                </a:cubicBezTo>
                <a:cubicBezTo>
                  <a:pt x="684983" y="46802"/>
                  <a:pt x="744106" y="39713"/>
                  <a:pt x="784860" y="31562"/>
                </a:cubicBezTo>
                <a:cubicBezTo>
                  <a:pt x="795129" y="29508"/>
                  <a:pt x="805270" y="26819"/>
                  <a:pt x="815340" y="23942"/>
                </a:cubicBezTo>
                <a:cubicBezTo>
                  <a:pt x="823063" y="21735"/>
                  <a:pt x="830217" y="17209"/>
                  <a:pt x="838200" y="16322"/>
                </a:cubicBezTo>
                <a:cubicBezTo>
                  <a:pt x="876151" y="12105"/>
                  <a:pt x="914400" y="11242"/>
                  <a:pt x="952500" y="8702"/>
                </a:cubicBezTo>
                <a:cubicBezTo>
                  <a:pt x="995829" y="-2130"/>
                  <a:pt x="986310" y="-3647"/>
                  <a:pt x="1043940" y="8702"/>
                </a:cubicBezTo>
                <a:cubicBezTo>
                  <a:pt x="1059648" y="12068"/>
                  <a:pt x="1089660" y="23942"/>
                  <a:pt x="1089660" y="23942"/>
                </a:cubicBezTo>
                <a:cubicBezTo>
                  <a:pt x="1108212" y="79597"/>
                  <a:pt x="1101004" y="54077"/>
                  <a:pt x="1112520" y="100142"/>
                </a:cubicBezTo>
                <a:cubicBezTo>
                  <a:pt x="1115060" y="135702"/>
                  <a:pt x="1115975" y="171416"/>
                  <a:pt x="1120140" y="206822"/>
                </a:cubicBezTo>
                <a:cubicBezTo>
                  <a:pt x="1124010" y="239721"/>
                  <a:pt x="1136590" y="219643"/>
                  <a:pt x="1120140" y="252542"/>
                </a:cubicBezTo>
                <a:cubicBezTo>
                  <a:pt x="1102868" y="287086"/>
                  <a:pt x="1109472" y="266258"/>
                  <a:pt x="1082040" y="290642"/>
                </a:cubicBezTo>
                <a:cubicBezTo>
                  <a:pt x="1065931" y="304961"/>
                  <a:pt x="1036320" y="336362"/>
                  <a:pt x="1036320" y="336362"/>
                </a:cubicBezTo>
                <a:cubicBezTo>
                  <a:pt x="1022675" y="377297"/>
                  <a:pt x="1021395" y="370747"/>
                  <a:pt x="1036320" y="435422"/>
                </a:cubicBezTo>
                <a:cubicBezTo>
                  <a:pt x="1038379" y="444346"/>
                  <a:pt x="1046480" y="450662"/>
                  <a:pt x="1051560" y="458282"/>
                </a:cubicBezTo>
                <a:cubicBezTo>
                  <a:pt x="1054100" y="473522"/>
                  <a:pt x="1054294" y="489345"/>
                  <a:pt x="1059180" y="504002"/>
                </a:cubicBezTo>
                <a:cubicBezTo>
                  <a:pt x="1066959" y="527338"/>
                  <a:pt x="1102042" y="551309"/>
                  <a:pt x="1120140" y="557342"/>
                </a:cubicBezTo>
                <a:cubicBezTo>
                  <a:pt x="1127760" y="559882"/>
                  <a:pt x="1135816" y="561370"/>
                  <a:pt x="1143000" y="564962"/>
                </a:cubicBezTo>
                <a:cubicBezTo>
                  <a:pt x="1151191" y="569058"/>
                  <a:pt x="1158240" y="575122"/>
                  <a:pt x="1165860" y="580202"/>
                </a:cubicBezTo>
                <a:cubicBezTo>
                  <a:pt x="1163320" y="590362"/>
                  <a:pt x="1162365" y="601056"/>
                  <a:pt x="1158240" y="610682"/>
                </a:cubicBezTo>
                <a:cubicBezTo>
                  <a:pt x="1154632" y="619100"/>
                  <a:pt x="1144011" y="624440"/>
                  <a:pt x="1143000" y="633542"/>
                </a:cubicBezTo>
                <a:cubicBezTo>
                  <a:pt x="1141294" y="648898"/>
                  <a:pt x="1143710" y="665443"/>
                  <a:pt x="1150620" y="679262"/>
                </a:cubicBezTo>
                <a:cubicBezTo>
                  <a:pt x="1157899" y="693821"/>
                  <a:pt x="1184319" y="696111"/>
                  <a:pt x="1196340" y="702122"/>
                </a:cubicBezTo>
                <a:cubicBezTo>
                  <a:pt x="1204531" y="706218"/>
                  <a:pt x="1211580" y="712282"/>
                  <a:pt x="1219200" y="717362"/>
                </a:cubicBezTo>
                <a:cubicBezTo>
                  <a:pt x="1224280" y="724982"/>
                  <a:pt x="1230832" y="731804"/>
                  <a:pt x="1234440" y="740222"/>
                </a:cubicBezTo>
                <a:cubicBezTo>
                  <a:pt x="1238565" y="749848"/>
                  <a:pt x="1239183" y="760632"/>
                  <a:pt x="1242060" y="770702"/>
                </a:cubicBezTo>
                <a:cubicBezTo>
                  <a:pt x="1244267" y="778425"/>
                  <a:pt x="1247938" y="785721"/>
                  <a:pt x="1249680" y="793562"/>
                </a:cubicBezTo>
                <a:cubicBezTo>
                  <a:pt x="1253032" y="808644"/>
                  <a:pt x="1253553" y="824293"/>
                  <a:pt x="1257300" y="839282"/>
                </a:cubicBezTo>
                <a:cubicBezTo>
                  <a:pt x="1261196" y="854867"/>
                  <a:pt x="1267460" y="869762"/>
                  <a:pt x="1272540" y="885002"/>
                </a:cubicBezTo>
                <a:cubicBezTo>
                  <a:pt x="1275080" y="892622"/>
                  <a:pt x="1276568" y="900678"/>
                  <a:pt x="1280160" y="907862"/>
                </a:cubicBezTo>
                <a:lnTo>
                  <a:pt x="1295400" y="938342"/>
                </a:lnTo>
                <a:cubicBezTo>
                  <a:pt x="1290373" y="958450"/>
                  <a:pt x="1289379" y="976948"/>
                  <a:pt x="1272540" y="991682"/>
                </a:cubicBezTo>
                <a:cubicBezTo>
                  <a:pt x="1258756" y="1003743"/>
                  <a:pt x="1226820" y="1022162"/>
                  <a:pt x="1226820" y="1022162"/>
                </a:cubicBezTo>
                <a:cubicBezTo>
                  <a:pt x="1198880" y="1019622"/>
                  <a:pt x="1170628" y="1019418"/>
                  <a:pt x="1143000" y="1014542"/>
                </a:cubicBezTo>
                <a:cubicBezTo>
                  <a:pt x="1127180" y="1011750"/>
                  <a:pt x="1112520" y="1004382"/>
                  <a:pt x="1097280" y="999302"/>
                </a:cubicBezTo>
                <a:cubicBezTo>
                  <a:pt x="1089660" y="996762"/>
                  <a:pt x="1081103" y="996137"/>
                  <a:pt x="1074420" y="991682"/>
                </a:cubicBezTo>
                <a:cubicBezTo>
                  <a:pt x="1044877" y="971987"/>
                  <a:pt x="1060248" y="979338"/>
                  <a:pt x="1028700" y="968822"/>
                </a:cubicBezTo>
                <a:cubicBezTo>
                  <a:pt x="958434" y="1039088"/>
                  <a:pt x="1076451" y="911421"/>
                  <a:pt x="998220" y="1067882"/>
                </a:cubicBezTo>
                <a:cubicBezTo>
                  <a:pt x="990029" y="1084265"/>
                  <a:pt x="967740" y="1088202"/>
                  <a:pt x="952500" y="1098362"/>
                </a:cubicBezTo>
                <a:lnTo>
                  <a:pt x="929640" y="1113602"/>
                </a:lnTo>
                <a:cubicBezTo>
                  <a:pt x="919145" y="1110104"/>
                  <a:pt x="887232" y="1104664"/>
                  <a:pt x="891540" y="1083122"/>
                </a:cubicBezTo>
                <a:cubicBezTo>
                  <a:pt x="893336" y="1074142"/>
                  <a:pt x="906780" y="1072962"/>
                  <a:pt x="914400" y="1067882"/>
                </a:cubicBezTo>
                <a:cubicBezTo>
                  <a:pt x="916940" y="1060262"/>
                  <a:pt x="922020" y="1053054"/>
                  <a:pt x="922020" y="1045022"/>
                </a:cubicBezTo>
                <a:cubicBezTo>
                  <a:pt x="922020" y="978219"/>
                  <a:pt x="898874" y="1008333"/>
                  <a:pt x="830580" y="1014542"/>
                </a:cubicBezTo>
                <a:cubicBezTo>
                  <a:pt x="807006" y="1022400"/>
                  <a:pt x="788821" y="1029782"/>
                  <a:pt x="762000" y="1029782"/>
                </a:cubicBezTo>
                <a:cubicBezTo>
                  <a:pt x="746226" y="1029782"/>
                  <a:pt x="727838" y="1014627"/>
                  <a:pt x="716280" y="1006922"/>
                </a:cubicBezTo>
                <a:cubicBezTo>
                  <a:pt x="691752" y="933337"/>
                  <a:pt x="731084" y="1047743"/>
                  <a:pt x="693420" y="953582"/>
                </a:cubicBezTo>
                <a:cubicBezTo>
                  <a:pt x="671537" y="898874"/>
                  <a:pt x="695472" y="913626"/>
                  <a:pt x="655320" y="900242"/>
                </a:cubicBezTo>
                <a:cubicBezTo>
                  <a:pt x="617220" y="912942"/>
                  <a:pt x="629920" y="915482"/>
                  <a:pt x="647700" y="862142"/>
                </a:cubicBezTo>
                <a:cubicBezTo>
                  <a:pt x="650240" y="854522"/>
                  <a:pt x="663329" y="838666"/>
                  <a:pt x="655320" y="839282"/>
                </a:cubicBezTo>
                <a:lnTo>
                  <a:pt x="556260" y="846902"/>
                </a:lnTo>
                <a:cubicBezTo>
                  <a:pt x="554397" y="856215"/>
                  <a:pt x="541687" y="927960"/>
                  <a:pt x="533400" y="930722"/>
                </a:cubicBezTo>
                <a:cubicBezTo>
                  <a:pt x="518160" y="935802"/>
                  <a:pt x="503432" y="942812"/>
                  <a:pt x="487680" y="945962"/>
                </a:cubicBezTo>
                <a:cubicBezTo>
                  <a:pt x="473189" y="948860"/>
                  <a:pt x="442341" y="953392"/>
                  <a:pt x="426720" y="961202"/>
                </a:cubicBezTo>
                <a:cubicBezTo>
                  <a:pt x="418529" y="965298"/>
                  <a:pt x="411480" y="971362"/>
                  <a:pt x="403860" y="976442"/>
                </a:cubicBezTo>
                <a:cubicBezTo>
                  <a:pt x="384549" y="974833"/>
                  <a:pt x="261424" y="965080"/>
                  <a:pt x="236220" y="961202"/>
                </a:cubicBezTo>
                <a:cubicBezTo>
                  <a:pt x="228281" y="959981"/>
                  <a:pt x="221263" y="955019"/>
                  <a:pt x="213360" y="953582"/>
                </a:cubicBezTo>
                <a:cubicBezTo>
                  <a:pt x="193212" y="949919"/>
                  <a:pt x="172720" y="948502"/>
                  <a:pt x="152400" y="945962"/>
                </a:cubicBezTo>
                <a:cubicBezTo>
                  <a:pt x="144780" y="940882"/>
                  <a:pt x="134394" y="938488"/>
                  <a:pt x="129540" y="930722"/>
                </a:cubicBezTo>
                <a:cubicBezTo>
                  <a:pt x="121026" y="917099"/>
                  <a:pt x="114300" y="885002"/>
                  <a:pt x="114300" y="885002"/>
                </a:cubicBezTo>
                <a:cubicBezTo>
                  <a:pt x="111760" y="859602"/>
                  <a:pt x="114752" y="833019"/>
                  <a:pt x="106680" y="808802"/>
                </a:cubicBezTo>
                <a:cubicBezTo>
                  <a:pt x="103784" y="800114"/>
                  <a:pt x="92775" y="795481"/>
                  <a:pt x="83820" y="793562"/>
                </a:cubicBezTo>
                <a:cubicBezTo>
                  <a:pt x="56388" y="787684"/>
                  <a:pt x="27940" y="788482"/>
                  <a:pt x="0" y="785942"/>
                </a:cubicBezTo>
                <a:cubicBezTo>
                  <a:pt x="2540" y="768162"/>
                  <a:pt x="2459" y="749805"/>
                  <a:pt x="7620" y="732602"/>
                </a:cubicBezTo>
                <a:cubicBezTo>
                  <a:pt x="12167" y="717447"/>
                  <a:pt x="36001" y="696601"/>
                  <a:pt x="45720" y="686882"/>
                </a:cubicBezTo>
                <a:cubicBezTo>
                  <a:pt x="48260" y="653862"/>
                  <a:pt x="47237" y="620372"/>
                  <a:pt x="53340" y="587822"/>
                </a:cubicBezTo>
                <a:cubicBezTo>
                  <a:pt x="59868" y="553005"/>
                  <a:pt x="90804" y="565386"/>
                  <a:pt x="114300" y="549722"/>
                </a:cubicBezTo>
                <a:cubicBezTo>
                  <a:pt x="121920" y="544642"/>
                  <a:pt x="128791" y="538201"/>
                  <a:pt x="137160" y="534482"/>
                </a:cubicBezTo>
                <a:cubicBezTo>
                  <a:pt x="231804" y="492418"/>
                  <a:pt x="133543" y="552133"/>
                  <a:pt x="228600" y="488762"/>
                </a:cubicBezTo>
                <a:lnTo>
                  <a:pt x="251460" y="473522"/>
                </a:lnTo>
                <a:cubicBezTo>
                  <a:pt x="268653" y="421943"/>
                  <a:pt x="271482" y="440729"/>
                  <a:pt x="259080" y="397322"/>
                </a:cubicBezTo>
                <a:cubicBezTo>
                  <a:pt x="256873" y="389599"/>
                  <a:pt x="255052" y="381646"/>
                  <a:pt x="251460" y="374462"/>
                </a:cubicBezTo>
                <a:cubicBezTo>
                  <a:pt x="247364" y="366271"/>
                  <a:pt x="239939" y="359971"/>
                  <a:pt x="236220" y="351602"/>
                </a:cubicBezTo>
                <a:lnTo>
                  <a:pt x="213360" y="283022"/>
                </a:lnTo>
                <a:cubicBezTo>
                  <a:pt x="210820" y="275402"/>
                  <a:pt x="210195" y="266845"/>
                  <a:pt x="205740" y="260162"/>
                </a:cubicBezTo>
                <a:cubicBezTo>
                  <a:pt x="200660" y="252542"/>
                  <a:pt x="194596" y="245493"/>
                  <a:pt x="190500" y="237302"/>
                </a:cubicBezTo>
                <a:cubicBezTo>
                  <a:pt x="186908" y="230118"/>
                  <a:pt x="186472" y="221626"/>
                  <a:pt x="182880" y="214442"/>
                </a:cubicBezTo>
                <a:cubicBezTo>
                  <a:pt x="178784" y="206251"/>
                  <a:pt x="171359" y="199951"/>
                  <a:pt x="167640" y="191582"/>
                </a:cubicBezTo>
                <a:cubicBezTo>
                  <a:pt x="161116" y="176902"/>
                  <a:pt x="145216" y="131494"/>
                  <a:pt x="152400" y="145862"/>
                </a:cubicBezTo>
                <a:lnTo>
                  <a:pt x="160020" y="161102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21" name="Полилиния 120"/>
          <p:cNvSpPr/>
          <p:nvPr/>
        </p:nvSpPr>
        <p:spPr>
          <a:xfrm>
            <a:off x="2620854" y="2456247"/>
            <a:ext cx="1592291" cy="948690"/>
          </a:xfrm>
          <a:custGeom>
            <a:avLst/>
            <a:gdLst>
              <a:gd name="connsiteX0" fmla="*/ 5428 w 1811368"/>
              <a:gd name="connsiteY0" fmla="*/ 525780 h 1264920"/>
              <a:gd name="connsiteX1" fmla="*/ 134968 w 1811368"/>
              <a:gd name="connsiteY1" fmla="*/ 800100 h 1264920"/>
              <a:gd name="connsiteX2" fmla="*/ 180688 w 1811368"/>
              <a:gd name="connsiteY2" fmla="*/ 830580 h 1264920"/>
              <a:gd name="connsiteX3" fmla="*/ 256888 w 1811368"/>
              <a:gd name="connsiteY3" fmla="*/ 853440 h 1264920"/>
              <a:gd name="connsiteX4" fmla="*/ 279748 w 1811368"/>
              <a:gd name="connsiteY4" fmla="*/ 868680 h 1264920"/>
              <a:gd name="connsiteX5" fmla="*/ 302608 w 1811368"/>
              <a:gd name="connsiteY5" fmla="*/ 876300 h 1264920"/>
              <a:gd name="connsiteX6" fmla="*/ 325468 w 1811368"/>
              <a:gd name="connsiteY6" fmla="*/ 922020 h 1264920"/>
              <a:gd name="connsiteX7" fmla="*/ 317848 w 1811368"/>
              <a:gd name="connsiteY7" fmla="*/ 1036320 h 1264920"/>
              <a:gd name="connsiteX8" fmla="*/ 302608 w 1811368"/>
              <a:gd name="connsiteY8" fmla="*/ 1082040 h 1264920"/>
              <a:gd name="connsiteX9" fmla="*/ 294988 w 1811368"/>
              <a:gd name="connsiteY9" fmla="*/ 1104900 h 1264920"/>
              <a:gd name="connsiteX10" fmla="*/ 317848 w 1811368"/>
              <a:gd name="connsiteY10" fmla="*/ 1211580 h 1264920"/>
              <a:gd name="connsiteX11" fmla="*/ 325468 w 1811368"/>
              <a:gd name="connsiteY11" fmla="*/ 1234440 h 1264920"/>
              <a:gd name="connsiteX12" fmla="*/ 371188 w 1811368"/>
              <a:gd name="connsiteY12" fmla="*/ 1264920 h 1264920"/>
              <a:gd name="connsiteX13" fmla="*/ 447388 w 1811368"/>
              <a:gd name="connsiteY13" fmla="*/ 1257300 h 1264920"/>
              <a:gd name="connsiteX14" fmla="*/ 477868 w 1811368"/>
              <a:gd name="connsiteY14" fmla="*/ 1211580 h 1264920"/>
              <a:gd name="connsiteX15" fmla="*/ 493108 w 1811368"/>
              <a:gd name="connsiteY15" fmla="*/ 1188720 h 1264920"/>
              <a:gd name="connsiteX16" fmla="*/ 515968 w 1811368"/>
              <a:gd name="connsiteY16" fmla="*/ 1112520 h 1264920"/>
              <a:gd name="connsiteX17" fmla="*/ 523588 w 1811368"/>
              <a:gd name="connsiteY17" fmla="*/ 1089660 h 1264920"/>
              <a:gd name="connsiteX18" fmla="*/ 546448 w 1811368"/>
              <a:gd name="connsiteY18" fmla="*/ 1082040 h 1264920"/>
              <a:gd name="connsiteX19" fmla="*/ 615028 w 1811368"/>
              <a:gd name="connsiteY19" fmla="*/ 1028700 h 1264920"/>
              <a:gd name="connsiteX20" fmla="*/ 660748 w 1811368"/>
              <a:gd name="connsiteY20" fmla="*/ 1013460 h 1264920"/>
              <a:gd name="connsiteX21" fmla="*/ 683608 w 1811368"/>
              <a:gd name="connsiteY21" fmla="*/ 1005840 h 1264920"/>
              <a:gd name="connsiteX22" fmla="*/ 714088 w 1811368"/>
              <a:gd name="connsiteY22" fmla="*/ 1013460 h 1264920"/>
              <a:gd name="connsiteX23" fmla="*/ 736948 w 1811368"/>
              <a:gd name="connsiteY23" fmla="*/ 1028700 h 1264920"/>
              <a:gd name="connsiteX24" fmla="*/ 759808 w 1811368"/>
              <a:gd name="connsiteY24" fmla="*/ 1036320 h 1264920"/>
              <a:gd name="connsiteX25" fmla="*/ 790288 w 1811368"/>
              <a:gd name="connsiteY25" fmla="*/ 1028700 h 1264920"/>
              <a:gd name="connsiteX26" fmla="*/ 881728 w 1811368"/>
              <a:gd name="connsiteY26" fmla="*/ 952500 h 1264920"/>
              <a:gd name="connsiteX27" fmla="*/ 904588 w 1811368"/>
              <a:gd name="connsiteY27" fmla="*/ 929640 h 1264920"/>
              <a:gd name="connsiteX28" fmla="*/ 1003648 w 1811368"/>
              <a:gd name="connsiteY28" fmla="*/ 952500 h 1264920"/>
              <a:gd name="connsiteX29" fmla="*/ 1026508 w 1811368"/>
              <a:gd name="connsiteY29" fmla="*/ 960120 h 1264920"/>
              <a:gd name="connsiteX30" fmla="*/ 1049368 w 1811368"/>
              <a:gd name="connsiteY30" fmla="*/ 975360 h 1264920"/>
              <a:gd name="connsiteX31" fmla="*/ 1140808 w 1811368"/>
              <a:gd name="connsiteY31" fmla="*/ 952500 h 1264920"/>
              <a:gd name="connsiteX32" fmla="*/ 1163668 w 1811368"/>
              <a:gd name="connsiteY32" fmla="*/ 944880 h 1264920"/>
              <a:gd name="connsiteX33" fmla="*/ 1186528 w 1811368"/>
              <a:gd name="connsiteY33" fmla="*/ 937260 h 1264920"/>
              <a:gd name="connsiteX34" fmla="*/ 1262728 w 1811368"/>
              <a:gd name="connsiteY34" fmla="*/ 944880 h 1264920"/>
              <a:gd name="connsiteX35" fmla="*/ 1285588 w 1811368"/>
              <a:gd name="connsiteY35" fmla="*/ 952500 h 1264920"/>
              <a:gd name="connsiteX36" fmla="*/ 1331308 w 1811368"/>
              <a:gd name="connsiteY36" fmla="*/ 998220 h 1264920"/>
              <a:gd name="connsiteX37" fmla="*/ 1354168 w 1811368"/>
              <a:gd name="connsiteY37" fmla="*/ 1021080 h 1264920"/>
              <a:gd name="connsiteX38" fmla="*/ 1422748 w 1811368"/>
              <a:gd name="connsiteY38" fmla="*/ 1066800 h 1264920"/>
              <a:gd name="connsiteX39" fmla="*/ 1445608 w 1811368"/>
              <a:gd name="connsiteY39" fmla="*/ 1082040 h 1264920"/>
              <a:gd name="connsiteX40" fmla="*/ 1460848 w 1811368"/>
              <a:gd name="connsiteY40" fmla="*/ 1104900 h 1264920"/>
              <a:gd name="connsiteX41" fmla="*/ 1483708 w 1811368"/>
              <a:gd name="connsiteY41" fmla="*/ 1112520 h 1264920"/>
              <a:gd name="connsiteX42" fmla="*/ 1582768 w 1811368"/>
              <a:gd name="connsiteY42" fmla="*/ 1104900 h 1264920"/>
              <a:gd name="connsiteX43" fmla="*/ 1605628 w 1811368"/>
              <a:gd name="connsiteY43" fmla="*/ 1089660 h 1264920"/>
              <a:gd name="connsiteX44" fmla="*/ 1628488 w 1811368"/>
              <a:gd name="connsiteY44" fmla="*/ 1082040 h 1264920"/>
              <a:gd name="connsiteX45" fmla="*/ 1674208 w 1811368"/>
              <a:gd name="connsiteY45" fmla="*/ 1051560 h 1264920"/>
              <a:gd name="connsiteX46" fmla="*/ 1697068 w 1811368"/>
              <a:gd name="connsiteY46" fmla="*/ 1036320 h 1264920"/>
              <a:gd name="connsiteX47" fmla="*/ 1697068 w 1811368"/>
              <a:gd name="connsiteY47" fmla="*/ 960120 h 1264920"/>
              <a:gd name="connsiteX48" fmla="*/ 1681828 w 1811368"/>
              <a:gd name="connsiteY48" fmla="*/ 914400 h 1264920"/>
              <a:gd name="connsiteX49" fmla="*/ 1719928 w 1811368"/>
              <a:gd name="connsiteY49" fmla="*/ 868680 h 1264920"/>
              <a:gd name="connsiteX50" fmla="*/ 1765648 w 1811368"/>
              <a:gd name="connsiteY50" fmla="*/ 838200 h 1264920"/>
              <a:gd name="connsiteX51" fmla="*/ 1773268 w 1811368"/>
              <a:gd name="connsiteY51" fmla="*/ 769620 h 1264920"/>
              <a:gd name="connsiteX52" fmla="*/ 1758028 w 1811368"/>
              <a:gd name="connsiteY52" fmla="*/ 723900 h 1264920"/>
              <a:gd name="connsiteX53" fmla="*/ 1750408 w 1811368"/>
              <a:gd name="connsiteY53" fmla="*/ 701040 h 1264920"/>
              <a:gd name="connsiteX54" fmla="*/ 1758028 w 1811368"/>
              <a:gd name="connsiteY54" fmla="*/ 594360 h 1264920"/>
              <a:gd name="connsiteX55" fmla="*/ 1796128 w 1811368"/>
              <a:gd name="connsiteY55" fmla="*/ 525780 h 1264920"/>
              <a:gd name="connsiteX56" fmla="*/ 1811368 w 1811368"/>
              <a:gd name="connsiteY56" fmla="*/ 457200 h 1264920"/>
              <a:gd name="connsiteX57" fmla="*/ 1788508 w 1811368"/>
              <a:gd name="connsiteY57" fmla="*/ 381000 h 1264920"/>
              <a:gd name="connsiteX58" fmla="*/ 1742788 w 1811368"/>
              <a:gd name="connsiteY58" fmla="*/ 350520 h 1264920"/>
              <a:gd name="connsiteX59" fmla="*/ 1719928 w 1811368"/>
              <a:gd name="connsiteY59" fmla="*/ 335280 h 1264920"/>
              <a:gd name="connsiteX60" fmla="*/ 1697068 w 1811368"/>
              <a:gd name="connsiteY60" fmla="*/ 312420 h 1264920"/>
              <a:gd name="connsiteX61" fmla="*/ 1681828 w 1811368"/>
              <a:gd name="connsiteY61" fmla="*/ 289560 h 1264920"/>
              <a:gd name="connsiteX62" fmla="*/ 1658968 w 1811368"/>
              <a:gd name="connsiteY62" fmla="*/ 266700 h 1264920"/>
              <a:gd name="connsiteX63" fmla="*/ 1605628 w 1811368"/>
              <a:gd name="connsiteY63" fmla="*/ 205740 h 1264920"/>
              <a:gd name="connsiteX64" fmla="*/ 1590388 w 1811368"/>
              <a:gd name="connsiteY64" fmla="*/ 182880 h 1264920"/>
              <a:gd name="connsiteX65" fmla="*/ 1575148 w 1811368"/>
              <a:gd name="connsiteY65" fmla="*/ 121920 h 1264920"/>
              <a:gd name="connsiteX66" fmla="*/ 1567528 w 1811368"/>
              <a:gd name="connsiteY66" fmla="*/ 99060 h 1264920"/>
              <a:gd name="connsiteX67" fmla="*/ 1544668 w 1811368"/>
              <a:gd name="connsiteY67" fmla="*/ 15240 h 1264920"/>
              <a:gd name="connsiteX68" fmla="*/ 1498948 w 1811368"/>
              <a:gd name="connsiteY68" fmla="*/ 0 h 1264920"/>
              <a:gd name="connsiteX69" fmla="*/ 1392268 w 1811368"/>
              <a:gd name="connsiteY69" fmla="*/ 7620 h 1264920"/>
              <a:gd name="connsiteX70" fmla="*/ 1346548 w 1811368"/>
              <a:gd name="connsiteY70" fmla="*/ 22860 h 1264920"/>
              <a:gd name="connsiteX71" fmla="*/ 1308448 w 1811368"/>
              <a:gd name="connsiteY71" fmla="*/ 30480 h 1264920"/>
              <a:gd name="connsiteX72" fmla="*/ 1285588 w 1811368"/>
              <a:gd name="connsiteY72" fmla="*/ 45720 h 1264920"/>
              <a:gd name="connsiteX73" fmla="*/ 1270348 w 1811368"/>
              <a:gd name="connsiteY73" fmla="*/ 114300 h 1264920"/>
              <a:gd name="connsiteX74" fmla="*/ 1277968 w 1811368"/>
              <a:gd name="connsiteY74" fmla="*/ 365760 h 1264920"/>
              <a:gd name="connsiteX75" fmla="*/ 1255108 w 1811368"/>
              <a:gd name="connsiteY75" fmla="*/ 381000 h 1264920"/>
              <a:gd name="connsiteX76" fmla="*/ 1209388 w 1811368"/>
              <a:gd name="connsiteY76" fmla="*/ 373380 h 1264920"/>
              <a:gd name="connsiteX77" fmla="*/ 1133188 w 1811368"/>
              <a:gd name="connsiteY77" fmla="*/ 350520 h 1264920"/>
              <a:gd name="connsiteX78" fmla="*/ 1087468 w 1811368"/>
              <a:gd name="connsiteY78" fmla="*/ 327660 h 1264920"/>
              <a:gd name="connsiteX79" fmla="*/ 1064608 w 1811368"/>
              <a:gd name="connsiteY79" fmla="*/ 304800 h 1264920"/>
              <a:gd name="connsiteX80" fmla="*/ 1018888 w 1811368"/>
              <a:gd name="connsiteY80" fmla="*/ 289560 h 1264920"/>
              <a:gd name="connsiteX81" fmla="*/ 973168 w 1811368"/>
              <a:gd name="connsiteY81" fmla="*/ 274320 h 1264920"/>
              <a:gd name="connsiteX82" fmla="*/ 950308 w 1811368"/>
              <a:gd name="connsiteY82" fmla="*/ 266700 h 1264920"/>
              <a:gd name="connsiteX83" fmla="*/ 904588 w 1811368"/>
              <a:gd name="connsiteY83" fmla="*/ 236220 h 1264920"/>
              <a:gd name="connsiteX84" fmla="*/ 874108 w 1811368"/>
              <a:gd name="connsiteY84" fmla="*/ 167640 h 1264920"/>
              <a:gd name="connsiteX85" fmla="*/ 828388 w 1811368"/>
              <a:gd name="connsiteY85" fmla="*/ 137160 h 1264920"/>
              <a:gd name="connsiteX86" fmla="*/ 782668 w 1811368"/>
              <a:gd name="connsiteY86" fmla="*/ 121920 h 1264920"/>
              <a:gd name="connsiteX87" fmla="*/ 630268 w 1811368"/>
              <a:gd name="connsiteY87" fmla="*/ 129540 h 1264920"/>
              <a:gd name="connsiteX88" fmla="*/ 599788 w 1811368"/>
              <a:gd name="connsiteY88" fmla="*/ 137160 h 1264920"/>
              <a:gd name="connsiteX89" fmla="*/ 462628 w 1811368"/>
              <a:gd name="connsiteY89" fmla="*/ 129540 h 1264920"/>
              <a:gd name="connsiteX90" fmla="*/ 416908 w 1811368"/>
              <a:gd name="connsiteY90" fmla="*/ 99060 h 1264920"/>
              <a:gd name="connsiteX91" fmla="*/ 394048 w 1811368"/>
              <a:gd name="connsiteY91" fmla="*/ 83820 h 1264920"/>
              <a:gd name="connsiteX92" fmla="*/ 340708 w 1811368"/>
              <a:gd name="connsiteY92" fmla="*/ 68580 h 1264920"/>
              <a:gd name="connsiteX93" fmla="*/ 287368 w 1811368"/>
              <a:gd name="connsiteY93" fmla="*/ 76200 h 1264920"/>
              <a:gd name="connsiteX94" fmla="*/ 241648 w 1811368"/>
              <a:gd name="connsiteY94" fmla="*/ 99060 h 1264920"/>
              <a:gd name="connsiteX95" fmla="*/ 180688 w 1811368"/>
              <a:gd name="connsiteY95" fmla="*/ 106680 h 1264920"/>
              <a:gd name="connsiteX96" fmla="*/ 165448 w 1811368"/>
              <a:gd name="connsiteY96" fmla="*/ 137160 h 1264920"/>
              <a:gd name="connsiteX97" fmla="*/ 157828 w 1811368"/>
              <a:gd name="connsiteY97" fmla="*/ 160020 h 1264920"/>
              <a:gd name="connsiteX98" fmla="*/ 127348 w 1811368"/>
              <a:gd name="connsiteY98" fmla="*/ 205740 h 1264920"/>
              <a:gd name="connsiteX99" fmla="*/ 104488 w 1811368"/>
              <a:gd name="connsiteY99" fmla="*/ 281940 h 1264920"/>
              <a:gd name="connsiteX100" fmla="*/ 96868 w 1811368"/>
              <a:gd name="connsiteY100" fmla="*/ 388620 h 1264920"/>
              <a:gd name="connsiteX101" fmla="*/ 74008 w 1811368"/>
              <a:gd name="connsiteY101" fmla="*/ 403860 h 1264920"/>
              <a:gd name="connsiteX102" fmla="*/ 43528 w 1811368"/>
              <a:gd name="connsiteY102" fmla="*/ 449580 h 1264920"/>
              <a:gd name="connsiteX103" fmla="*/ 28288 w 1811368"/>
              <a:gd name="connsiteY103" fmla="*/ 472440 h 1264920"/>
              <a:gd name="connsiteX104" fmla="*/ 5428 w 1811368"/>
              <a:gd name="connsiteY104" fmla="*/ 525780 h 1264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</a:cxnLst>
            <a:rect l="l" t="t" r="r" b="b"/>
            <a:pathLst>
              <a:path w="1811368" h="1264920">
                <a:moveTo>
                  <a:pt x="5428" y="525780"/>
                </a:moveTo>
                <a:cubicBezTo>
                  <a:pt x="23208" y="580390"/>
                  <a:pt x="84561" y="712436"/>
                  <a:pt x="134968" y="800100"/>
                </a:cubicBezTo>
                <a:cubicBezTo>
                  <a:pt x="144098" y="815978"/>
                  <a:pt x="163312" y="824788"/>
                  <a:pt x="180688" y="830580"/>
                </a:cubicBezTo>
                <a:cubicBezTo>
                  <a:pt x="236343" y="849132"/>
                  <a:pt x="210823" y="841924"/>
                  <a:pt x="256888" y="853440"/>
                </a:cubicBezTo>
                <a:cubicBezTo>
                  <a:pt x="264508" y="858520"/>
                  <a:pt x="271557" y="864584"/>
                  <a:pt x="279748" y="868680"/>
                </a:cubicBezTo>
                <a:cubicBezTo>
                  <a:pt x="286932" y="872272"/>
                  <a:pt x="296336" y="871282"/>
                  <a:pt x="302608" y="876300"/>
                </a:cubicBezTo>
                <a:cubicBezTo>
                  <a:pt x="316037" y="887043"/>
                  <a:pt x="320448" y="906961"/>
                  <a:pt x="325468" y="922020"/>
                </a:cubicBezTo>
                <a:cubicBezTo>
                  <a:pt x="322928" y="960120"/>
                  <a:pt x="323248" y="998519"/>
                  <a:pt x="317848" y="1036320"/>
                </a:cubicBezTo>
                <a:cubicBezTo>
                  <a:pt x="315576" y="1052223"/>
                  <a:pt x="307688" y="1066800"/>
                  <a:pt x="302608" y="1082040"/>
                </a:cubicBezTo>
                <a:lnTo>
                  <a:pt x="294988" y="1104900"/>
                </a:lnTo>
                <a:cubicBezTo>
                  <a:pt x="304601" y="1181800"/>
                  <a:pt x="296132" y="1146433"/>
                  <a:pt x="317848" y="1211580"/>
                </a:cubicBezTo>
                <a:cubicBezTo>
                  <a:pt x="320388" y="1219200"/>
                  <a:pt x="318785" y="1229985"/>
                  <a:pt x="325468" y="1234440"/>
                </a:cubicBezTo>
                <a:lnTo>
                  <a:pt x="371188" y="1264920"/>
                </a:lnTo>
                <a:cubicBezTo>
                  <a:pt x="396588" y="1262380"/>
                  <a:pt x="422990" y="1264807"/>
                  <a:pt x="447388" y="1257300"/>
                </a:cubicBezTo>
                <a:cubicBezTo>
                  <a:pt x="472995" y="1249421"/>
                  <a:pt x="469026" y="1229264"/>
                  <a:pt x="477868" y="1211580"/>
                </a:cubicBezTo>
                <a:cubicBezTo>
                  <a:pt x="481964" y="1203389"/>
                  <a:pt x="488028" y="1196340"/>
                  <a:pt x="493108" y="1188720"/>
                </a:cubicBezTo>
                <a:cubicBezTo>
                  <a:pt x="504624" y="1142655"/>
                  <a:pt x="497416" y="1168175"/>
                  <a:pt x="515968" y="1112520"/>
                </a:cubicBezTo>
                <a:cubicBezTo>
                  <a:pt x="518508" y="1104900"/>
                  <a:pt x="515968" y="1092200"/>
                  <a:pt x="523588" y="1089660"/>
                </a:cubicBezTo>
                <a:lnTo>
                  <a:pt x="546448" y="1082040"/>
                </a:lnTo>
                <a:cubicBezTo>
                  <a:pt x="566172" y="1062316"/>
                  <a:pt x="587685" y="1037814"/>
                  <a:pt x="615028" y="1028700"/>
                </a:cubicBezTo>
                <a:lnTo>
                  <a:pt x="660748" y="1013460"/>
                </a:lnTo>
                <a:lnTo>
                  <a:pt x="683608" y="1005840"/>
                </a:lnTo>
                <a:cubicBezTo>
                  <a:pt x="693768" y="1008380"/>
                  <a:pt x="704462" y="1009335"/>
                  <a:pt x="714088" y="1013460"/>
                </a:cubicBezTo>
                <a:cubicBezTo>
                  <a:pt x="722506" y="1017068"/>
                  <a:pt x="728757" y="1024604"/>
                  <a:pt x="736948" y="1028700"/>
                </a:cubicBezTo>
                <a:cubicBezTo>
                  <a:pt x="744132" y="1032292"/>
                  <a:pt x="752188" y="1033780"/>
                  <a:pt x="759808" y="1036320"/>
                </a:cubicBezTo>
                <a:cubicBezTo>
                  <a:pt x="769968" y="1033780"/>
                  <a:pt x="780921" y="1033384"/>
                  <a:pt x="790288" y="1028700"/>
                </a:cubicBezTo>
                <a:cubicBezTo>
                  <a:pt x="832723" y="1007482"/>
                  <a:pt x="848023" y="986205"/>
                  <a:pt x="881728" y="952500"/>
                </a:cubicBezTo>
                <a:lnTo>
                  <a:pt x="904588" y="929640"/>
                </a:lnTo>
                <a:cubicBezTo>
                  <a:pt x="973831" y="939532"/>
                  <a:pt x="940889" y="931580"/>
                  <a:pt x="1003648" y="952500"/>
                </a:cubicBezTo>
                <a:cubicBezTo>
                  <a:pt x="1011268" y="955040"/>
                  <a:pt x="1019825" y="955665"/>
                  <a:pt x="1026508" y="960120"/>
                </a:cubicBezTo>
                <a:lnTo>
                  <a:pt x="1049368" y="975360"/>
                </a:lnTo>
                <a:cubicBezTo>
                  <a:pt x="1110934" y="965099"/>
                  <a:pt x="1080431" y="972626"/>
                  <a:pt x="1140808" y="952500"/>
                </a:cubicBezTo>
                <a:lnTo>
                  <a:pt x="1163668" y="944880"/>
                </a:lnTo>
                <a:lnTo>
                  <a:pt x="1186528" y="937260"/>
                </a:lnTo>
                <a:cubicBezTo>
                  <a:pt x="1211928" y="939800"/>
                  <a:pt x="1237498" y="940998"/>
                  <a:pt x="1262728" y="944880"/>
                </a:cubicBezTo>
                <a:cubicBezTo>
                  <a:pt x="1270667" y="946101"/>
                  <a:pt x="1279248" y="947569"/>
                  <a:pt x="1285588" y="952500"/>
                </a:cubicBezTo>
                <a:cubicBezTo>
                  <a:pt x="1302601" y="965732"/>
                  <a:pt x="1316068" y="982980"/>
                  <a:pt x="1331308" y="998220"/>
                </a:cubicBezTo>
                <a:cubicBezTo>
                  <a:pt x="1338928" y="1005840"/>
                  <a:pt x="1345202" y="1015102"/>
                  <a:pt x="1354168" y="1021080"/>
                </a:cubicBezTo>
                <a:lnTo>
                  <a:pt x="1422748" y="1066800"/>
                </a:lnTo>
                <a:lnTo>
                  <a:pt x="1445608" y="1082040"/>
                </a:lnTo>
                <a:cubicBezTo>
                  <a:pt x="1450688" y="1089660"/>
                  <a:pt x="1453697" y="1099179"/>
                  <a:pt x="1460848" y="1104900"/>
                </a:cubicBezTo>
                <a:cubicBezTo>
                  <a:pt x="1467120" y="1109918"/>
                  <a:pt x="1475676" y="1112520"/>
                  <a:pt x="1483708" y="1112520"/>
                </a:cubicBezTo>
                <a:cubicBezTo>
                  <a:pt x="1516826" y="1112520"/>
                  <a:pt x="1549748" y="1107440"/>
                  <a:pt x="1582768" y="1104900"/>
                </a:cubicBezTo>
                <a:cubicBezTo>
                  <a:pt x="1590388" y="1099820"/>
                  <a:pt x="1597437" y="1093756"/>
                  <a:pt x="1605628" y="1089660"/>
                </a:cubicBezTo>
                <a:cubicBezTo>
                  <a:pt x="1612812" y="1086068"/>
                  <a:pt x="1621467" y="1085941"/>
                  <a:pt x="1628488" y="1082040"/>
                </a:cubicBezTo>
                <a:cubicBezTo>
                  <a:pt x="1644499" y="1073145"/>
                  <a:pt x="1658968" y="1061720"/>
                  <a:pt x="1674208" y="1051560"/>
                </a:cubicBezTo>
                <a:lnTo>
                  <a:pt x="1697068" y="1036320"/>
                </a:lnTo>
                <a:cubicBezTo>
                  <a:pt x="1708944" y="1000693"/>
                  <a:pt x="1709008" y="1011860"/>
                  <a:pt x="1697068" y="960120"/>
                </a:cubicBezTo>
                <a:cubicBezTo>
                  <a:pt x="1693456" y="944467"/>
                  <a:pt x="1681828" y="914400"/>
                  <a:pt x="1681828" y="914400"/>
                </a:cubicBezTo>
                <a:cubicBezTo>
                  <a:pt x="1695375" y="894080"/>
                  <a:pt x="1699619" y="884476"/>
                  <a:pt x="1719928" y="868680"/>
                </a:cubicBezTo>
                <a:cubicBezTo>
                  <a:pt x="1734386" y="857435"/>
                  <a:pt x="1765648" y="838200"/>
                  <a:pt x="1765648" y="838200"/>
                </a:cubicBezTo>
                <a:cubicBezTo>
                  <a:pt x="1787491" y="805435"/>
                  <a:pt x="1785712" y="819396"/>
                  <a:pt x="1773268" y="769620"/>
                </a:cubicBezTo>
                <a:cubicBezTo>
                  <a:pt x="1769372" y="754035"/>
                  <a:pt x="1763108" y="739140"/>
                  <a:pt x="1758028" y="723900"/>
                </a:cubicBezTo>
                <a:lnTo>
                  <a:pt x="1750408" y="701040"/>
                </a:lnTo>
                <a:cubicBezTo>
                  <a:pt x="1752948" y="665480"/>
                  <a:pt x="1753863" y="629766"/>
                  <a:pt x="1758028" y="594360"/>
                </a:cubicBezTo>
                <a:cubicBezTo>
                  <a:pt x="1762206" y="558845"/>
                  <a:pt x="1782249" y="567417"/>
                  <a:pt x="1796128" y="525780"/>
                </a:cubicBezTo>
                <a:cubicBezTo>
                  <a:pt x="1808634" y="488263"/>
                  <a:pt x="1802428" y="510843"/>
                  <a:pt x="1811368" y="457200"/>
                </a:cubicBezTo>
                <a:cubicBezTo>
                  <a:pt x="1807496" y="430099"/>
                  <a:pt x="1811139" y="400802"/>
                  <a:pt x="1788508" y="381000"/>
                </a:cubicBezTo>
                <a:cubicBezTo>
                  <a:pt x="1774724" y="368939"/>
                  <a:pt x="1758028" y="360680"/>
                  <a:pt x="1742788" y="350520"/>
                </a:cubicBezTo>
                <a:cubicBezTo>
                  <a:pt x="1735168" y="345440"/>
                  <a:pt x="1726404" y="341756"/>
                  <a:pt x="1719928" y="335280"/>
                </a:cubicBezTo>
                <a:cubicBezTo>
                  <a:pt x="1712308" y="327660"/>
                  <a:pt x="1703967" y="320699"/>
                  <a:pt x="1697068" y="312420"/>
                </a:cubicBezTo>
                <a:cubicBezTo>
                  <a:pt x="1691205" y="305385"/>
                  <a:pt x="1687691" y="296595"/>
                  <a:pt x="1681828" y="289560"/>
                </a:cubicBezTo>
                <a:cubicBezTo>
                  <a:pt x="1674929" y="281281"/>
                  <a:pt x="1665584" y="275206"/>
                  <a:pt x="1658968" y="266700"/>
                </a:cubicBezTo>
                <a:cubicBezTo>
                  <a:pt x="1611099" y="205154"/>
                  <a:pt x="1649883" y="235243"/>
                  <a:pt x="1605628" y="205740"/>
                </a:cubicBezTo>
                <a:cubicBezTo>
                  <a:pt x="1600548" y="198120"/>
                  <a:pt x="1594484" y="191071"/>
                  <a:pt x="1590388" y="182880"/>
                </a:cubicBezTo>
                <a:cubicBezTo>
                  <a:pt x="1581679" y="165462"/>
                  <a:pt x="1579495" y="139310"/>
                  <a:pt x="1575148" y="121920"/>
                </a:cubicBezTo>
                <a:cubicBezTo>
                  <a:pt x="1573200" y="114128"/>
                  <a:pt x="1570068" y="106680"/>
                  <a:pt x="1567528" y="99060"/>
                </a:cubicBezTo>
                <a:cubicBezTo>
                  <a:pt x="1565829" y="85466"/>
                  <a:pt x="1568111" y="29892"/>
                  <a:pt x="1544668" y="15240"/>
                </a:cubicBezTo>
                <a:cubicBezTo>
                  <a:pt x="1531045" y="6726"/>
                  <a:pt x="1498948" y="0"/>
                  <a:pt x="1498948" y="0"/>
                </a:cubicBezTo>
                <a:cubicBezTo>
                  <a:pt x="1463388" y="2540"/>
                  <a:pt x="1427524" y="2332"/>
                  <a:pt x="1392268" y="7620"/>
                </a:cubicBezTo>
                <a:cubicBezTo>
                  <a:pt x="1376381" y="10003"/>
                  <a:pt x="1362300" y="19710"/>
                  <a:pt x="1346548" y="22860"/>
                </a:cubicBezTo>
                <a:lnTo>
                  <a:pt x="1308448" y="30480"/>
                </a:lnTo>
                <a:cubicBezTo>
                  <a:pt x="1300828" y="35560"/>
                  <a:pt x="1291309" y="38569"/>
                  <a:pt x="1285588" y="45720"/>
                </a:cubicBezTo>
                <a:cubicBezTo>
                  <a:pt x="1277690" y="55593"/>
                  <a:pt x="1270426" y="113832"/>
                  <a:pt x="1270348" y="114300"/>
                </a:cubicBezTo>
                <a:cubicBezTo>
                  <a:pt x="1272888" y="198120"/>
                  <a:pt x="1282752" y="282038"/>
                  <a:pt x="1277968" y="365760"/>
                </a:cubicBezTo>
                <a:cubicBezTo>
                  <a:pt x="1277446" y="374903"/>
                  <a:pt x="1264210" y="379989"/>
                  <a:pt x="1255108" y="381000"/>
                </a:cubicBezTo>
                <a:cubicBezTo>
                  <a:pt x="1239752" y="382706"/>
                  <a:pt x="1224538" y="376410"/>
                  <a:pt x="1209388" y="373380"/>
                </a:cubicBezTo>
                <a:cubicBezTo>
                  <a:pt x="1194175" y="370337"/>
                  <a:pt x="1141519" y="356074"/>
                  <a:pt x="1133188" y="350520"/>
                </a:cubicBezTo>
                <a:cubicBezTo>
                  <a:pt x="1103645" y="330825"/>
                  <a:pt x="1119016" y="338176"/>
                  <a:pt x="1087468" y="327660"/>
                </a:cubicBezTo>
                <a:cubicBezTo>
                  <a:pt x="1079848" y="320040"/>
                  <a:pt x="1074028" y="310033"/>
                  <a:pt x="1064608" y="304800"/>
                </a:cubicBezTo>
                <a:cubicBezTo>
                  <a:pt x="1050565" y="296998"/>
                  <a:pt x="1034128" y="294640"/>
                  <a:pt x="1018888" y="289560"/>
                </a:cubicBezTo>
                <a:lnTo>
                  <a:pt x="973168" y="274320"/>
                </a:lnTo>
                <a:cubicBezTo>
                  <a:pt x="965548" y="271780"/>
                  <a:pt x="956991" y="271155"/>
                  <a:pt x="950308" y="266700"/>
                </a:cubicBezTo>
                <a:lnTo>
                  <a:pt x="904588" y="236220"/>
                </a:lnTo>
                <a:cubicBezTo>
                  <a:pt x="898912" y="219191"/>
                  <a:pt x="891156" y="182557"/>
                  <a:pt x="874108" y="167640"/>
                </a:cubicBezTo>
                <a:cubicBezTo>
                  <a:pt x="860324" y="155579"/>
                  <a:pt x="845764" y="142952"/>
                  <a:pt x="828388" y="137160"/>
                </a:cubicBezTo>
                <a:lnTo>
                  <a:pt x="782668" y="121920"/>
                </a:lnTo>
                <a:cubicBezTo>
                  <a:pt x="731868" y="124460"/>
                  <a:pt x="680956" y="125316"/>
                  <a:pt x="630268" y="129540"/>
                </a:cubicBezTo>
                <a:cubicBezTo>
                  <a:pt x="619831" y="130410"/>
                  <a:pt x="610261" y="137160"/>
                  <a:pt x="599788" y="137160"/>
                </a:cubicBezTo>
                <a:cubicBezTo>
                  <a:pt x="553997" y="137160"/>
                  <a:pt x="508348" y="132080"/>
                  <a:pt x="462628" y="129540"/>
                </a:cubicBezTo>
                <a:lnTo>
                  <a:pt x="416908" y="99060"/>
                </a:lnTo>
                <a:cubicBezTo>
                  <a:pt x="409288" y="93980"/>
                  <a:pt x="402736" y="86716"/>
                  <a:pt x="394048" y="83820"/>
                </a:cubicBezTo>
                <a:cubicBezTo>
                  <a:pt x="361253" y="72888"/>
                  <a:pt x="378980" y="78148"/>
                  <a:pt x="340708" y="68580"/>
                </a:cubicBezTo>
                <a:cubicBezTo>
                  <a:pt x="322928" y="71120"/>
                  <a:pt x="304571" y="71039"/>
                  <a:pt x="287368" y="76200"/>
                </a:cubicBezTo>
                <a:cubicBezTo>
                  <a:pt x="212281" y="98726"/>
                  <a:pt x="313141" y="86061"/>
                  <a:pt x="241648" y="99060"/>
                </a:cubicBezTo>
                <a:cubicBezTo>
                  <a:pt x="221500" y="102723"/>
                  <a:pt x="201008" y="104140"/>
                  <a:pt x="180688" y="106680"/>
                </a:cubicBezTo>
                <a:cubicBezTo>
                  <a:pt x="175608" y="116840"/>
                  <a:pt x="169923" y="126719"/>
                  <a:pt x="165448" y="137160"/>
                </a:cubicBezTo>
                <a:cubicBezTo>
                  <a:pt x="162284" y="144543"/>
                  <a:pt x="161729" y="152999"/>
                  <a:pt x="157828" y="160020"/>
                </a:cubicBezTo>
                <a:cubicBezTo>
                  <a:pt x="148933" y="176031"/>
                  <a:pt x="133140" y="188364"/>
                  <a:pt x="127348" y="205740"/>
                </a:cubicBezTo>
                <a:cubicBezTo>
                  <a:pt x="108796" y="261395"/>
                  <a:pt x="116004" y="235875"/>
                  <a:pt x="104488" y="281940"/>
                </a:cubicBezTo>
                <a:cubicBezTo>
                  <a:pt x="101948" y="317500"/>
                  <a:pt x="105515" y="354034"/>
                  <a:pt x="96868" y="388620"/>
                </a:cubicBezTo>
                <a:cubicBezTo>
                  <a:pt x="94647" y="397505"/>
                  <a:pt x="80039" y="396968"/>
                  <a:pt x="74008" y="403860"/>
                </a:cubicBezTo>
                <a:cubicBezTo>
                  <a:pt x="61947" y="417644"/>
                  <a:pt x="53688" y="434340"/>
                  <a:pt x="43528" y="449580"/>
                </a:cubicBezTo>
                <a:cubicBezTo>
                  <a:pt x="38448" y="457200"/>
                  <a:pt x="31184" y="463752"/>
                  <a:pt x="28288" y="472440"/>
                </a:cubicBezTo>
                <a:cubicBezTo>
                  <a:pt x="18396" y="502116"/>
                  <a:pt x="-12352" y="471170"/>
                  <a:pt x="5428" y="52578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66" name="Полилиния 265"/>
          <p:cNvSpPr/>
          <p:nvPr/>
        </p:nvSpPr>
        <p:spPr>
          <a:xfrm>
            <a:off x="3975965" y="2339504"/>
            <a:ext cx="1412892" cy="1308974"/>
          </a:xfrm>
          <a:custGeom>
            <a:avLst/>
            <a:gdLst>
              <a:gd name="connsiteX0" fmla="*/ 15240 w 1409329"/>
              <a:gd name="connsiteY0" fmla="*/ 122238 h 1745298"/>
              <a:gd name="connsiteX1" fmla="*/ 99060 w 1409329"/>
              <a:gd name="connsiteY1" fmla="*/ 91758 h 1745298"/>
              <a:gd name="connsiteX2" fmla="*/ 144780 w 1409329"/>
              <a:gd name="connsiteY2" fmla="*/ 46038 h 1745298"/>
              <a:gd name="connsiteX3" fmla="*/ 160020 w 1409329"/>
              <a:gd name="connsiteY3" fmla="*/ 23178 h 1745298"/>
              <a:gd name="connsiteX4" fmla="*/ 167640 w 1409329"/>
              <a:gd name="connsiteY4" fmla="*/ 318 h 1745298"/>
              <a:gd name="connsiteX5" fmla="*/ 236220 w 1409329"/>
              <a:gd name="connsiteY5" fmla="*/ 30798 h 1745298"/>
              <a:gd name="connsiteX6" fmla="*/ 251460 w 1409329"/>
              <a:gd name="connsiteY6" fmla="*/ 53658 h 1745298"/>
              <a:gd name="connsiteX7" fmla="*/ 297180 w 1409329"/>
              <a:gd name="connsiteY7" fmla="*/ 99378 h 1745298"/>
              <a:gd name="connsiteX8" fmla="*/ 342900 w 1409329"/>
              <a:gd name="connsiteY8" fmla="*/ 145098 h 1745298"/>
              <a:gd name="connsiteX9" fmla="*/ 365760 w 1409329"/>
              <a:gd name="connsiteY9" fmla="*/ 167958 h 1745298"/>
              <a:gd name="connsiteX10" fmla="*/ 381000 w 1409329"/>
              <a:gd name="connsiteY10" fmla="*/ 190818 h 1745298"/>
              <a:gd name="connsiteX11" fmla="*/ 426720 w 1409329"/>
              <a:gd name="connsiteY11" fmla="*/ 221298 h 1745298"/>
              <a:gd name="connsiteX12" fmla="*/ 472440 w 1409329"/>
              <a:gd name="connsiteY12" fmla="*/ 259398 h 1745298"/>
              <a:gd name="connsiteX13" fmla="*/ 495300 w 1409329"/>
              <a:gd name="connsiteY13" fmla="*/ 267018 h 1745298"/>
              <a:gd name="connsiteX14" fmla="*/ 586740 w 1409329"/>
              <a:gd name="connsiteY14" fmla="*/ 259398 h 1745298"/>
              <a:gd name="connsiteX15" fmla="*/ 655320 w 1409329"/>
              <a:gd name="connsiteY15" fmla="*/ 228918 h 1745298"/>
              <a:gd name="connsiteX16" fmla="*/ 708660 w 1409329"/>
              <a:gd name="connsiteY16" fmla="*/ 160338 h 1745298"/>
              <a:gd name="connsiteX17" fmla="*/ 731520 w 1409329"/>
              <a:gd name="connsiteY17" fmla="*/ 114618 h 1745298"/>
              <a:gd name="connsiteX18" fmla="*/ 754380 w 1409329"/>
              <a:gd name="connsiteY18" fmla="*/ 106998 h 1745298"/>
              <a:gd name="connsiteX19" fmla="*/ 777240 w 1409329"/>
              <a:gd name="connsiteY19" fmla="*/ 114618 h 1745298"/>
              <a:gd name="connsiteX20" fmla="*/ 784860 w 1409329"/>
              <a:gd name="connsiteY20" fmla="*/ 137478 h 1745298"/>
              <a:gd name="connsiteX21" fmla="*/ 792480 w 1409329"/>
              <a:gd name="connsiteY21" fmla="*/ 175578 h 1745298"/>
              <a:gd name="connsiteX22" fmla="*/ 807720 w 1409329"/>
              <a:gd name="connsiteY22" fmla="*/ 221298 h 1745298"/>
              <a:gd name="connsiteX23" fmla="*/ 815340 w 1409329"/>
              <a:gd name="connsiteY23" fmla="*/ 244158 h 1745298"/>
              <a:gd name="connsiteX24" fmla="*/ 830580 w 1409329"/>
              <a:gd name="connsiteY24" fmla="*/ 267018 h 1745298"/>
              <a:gd name="connsiteX25" fmla="*/ 861060 w 1409329"/>
              <a:gd name="connsiteY25" fmla="*/ 335598 h 1745298"/>
              <a:gd name="connsiteX26" fmla="*/ 800100 w 1409329"/>
              <a:gd name="connsiteY26" fmla="*/ 335598 h 1745298"/>
              <a:gd name="connsiteX27" fmla="*/ 754380 w 1409329"/>
              <a:gd name="connsiteY27" fmla="*/ 305118 h 1745298"/>
              <a:gd name="connsiteX28" fmla="*/ 693420 w 1409329"/>
              <a:gd name="connsiteY28" fmla="*/ 366078 h 1745298"/>
              <a:gd name="connsiteX29" fmla="*/ 678180 w 1409329"/>
              <a:gd name="connsiteY29" fmla="*/ 411798 h 1745298"/>
              <a:gd name="connsiteX30" fmla="*/ 685800 w 1409329"/>
              <a:gd name="connsiteY30" fmla="*/ 480378 h 1745298"/>
              <a:gd name="connsiteX31" fmla="*/ 731520 w 1409329"/>
              <a:gd name="connsiteY31" fmla="*/ 495618 h 1745298"/>
              <a:gd name="connsiteX32" fmla="*/ 754380 w 1409329"/>
              <a:gd name="connsiteY32" fmla="*/ 503238 h 1745298"/>
              <a:gd name="connsiteX33" fmla="*/ 822960 w 1409329"/>
              <a:gd name="connsiteY33" fmla="*/ 495618 h 1745298"/>
              <a:gd name="connsiteX34" fmla="*/ 868680 w 1409329"/>
              <a:gd name="connsiteY34" fmla="*/ 480378 h 1745298"/>
              <a:gd name="connsiteX35" fmla="*/ 891540 w 1409329"/>
              <a:gd name="connsiteY35" fmla="*/ 457518 h 1745298"/>
              <a:gd name="connsiteX36" fmla="*/ 914400 w 1409329"/>
              <a:gd name="connsiteY36" fmla="*/ 442278 h 1745298"/>
              <a:gd name="connsiteX37" fmla="*/ 952500 w 1409329"/>
              <a:gd name="connsiteY37" fmla="*/ 396558 h 1745298"/>
              <a:gd name="connsiteX38" fmla="*/ 975360 w 1409329"/>
              <a:gd name="connsiteY38" fmla="*/ 388938 h 1745298"/>
              <a:gd name="connsiteX39" fmla="*/ 998220 w 1409329"/>
              <a:gd name="connsiteY39" fmla="*/ 373698 h 1745298"/>
              <a:gd name="connsiteX40" fmla="*/ 1021080 w 1409329"/>
              <a:gd name="connsiteY40" fmla="*/ 366078 h 1745298"/>
              <a:gd name="connsiteX41" fmla="*/ 1043940 w 1409329"/>
              <a:gd name="connsiteY41" fmla="*/ 350838 h 1745298"/>
              <a:gd name="connsiteX42" fmla="*/ 1082040 w 1409329"/>
              <a:gd name="connsiteY42" fmla="*/ 343218 h 1745298"/>
              <a:gd name="connsiteX43" fmla="*/ 1104900 w 1409329"/>
              <a:gd name="connsiteY43" fmla="*/ 335598 h 1745298"/>
              <a:gd name="connsiteX44" fmla="*/ 1135380 w 1409329"/>
              <a:gd name="connsiteY44" fmla="*/ 343218 h 1745298"/>
              <a:gd name="connsiteX45" fmla="*/ 1158240 w 1409329"/>
              <a:gd name="connsiteY45" fmla="*/ 358458 h 1745298"/>
              <a:gd name="connsiteX46" fmla="*/ 1181100 w 1409329"/>
              <a:gd name="connsiteY46" fmla="*/ 366078 h 1745298"/>
              <a:gd name="connsiteX47" fmla="*/ 1196340 w 1409329"/>
              <a:gd name="connsiteY47" fmla="*/ 388938 h 1745298"/>
              <a:gd name="connsiteX48" fmla="*/ 1242060 w 1409329"/>
              <a:gd name="connsiteY48" fmla="*/ 411798 h 1745298"/>
              <a:gd name="connsiteX49" fmla="*/ 1295400 w 1409329"/>
              <a:gd name="connsiteY49" fmla="*/ 480378 h 1745298"/>
              <a:gd name="connsiteX50" fmla="*/ 1303020 w 1409329"/>
              <a:gd name="connsiteY50" fmla="*/ 503238 h 1745298"/>
              <a:gd name="connsiteX51" fmla="*/ 1318260 w 1409329"/>
              <a:gd name="connsiteY51" fmla="*/ 526098 h 1745298"/>
              <a:gd name="connsiteX52" fmla="*/ 1341120 w 1409329"/>
              <a:gd name="connsiteY52" fmla="*/ 640398 h 1745298"/>
              <a:gd name="connsiteX53" fmla="*/ 1363980 w 1409329"/>
              <a:gd name="connsiteY53" fmla="*/ 724218 h 1745298"/>
              <a:gd name="connsiteX54" fmla="*/ 1371600 w 1409329"/>
              <a:gd name="connsiteY54" fmla="*/ 777558 h 1745298"/>
              <a:gd name="connsiteX55" fmla="*/ 1379220 w 1409329"/>
              <a:gd name="connsiteY55" fmla="*/ 853758 h 1745298"/>
              <a:gd name="connsiteX56" fmla="*/ 1394460 w 1409329"/>
              <a:gd name="connsiteY56" fmla="*/ 899478 h 1745298"/>
              <a:gd name="connsiteX57" fmla="*/ 1402080 w 1409329"/>
              <a:gd name="connsiteY57" fmla="*/ 922338 h 1745298"/>
              <a:gd name="connsiteX58" fmla="*/ 1394460 w 1409329"/>
              <a:gd name="connsiteY58" fmla="*/ 1029018 h 1745298"/>
              <a:gd name="connsiteX59" fmla="*/ 1226820 w 1409329"/>
              <a:gd name="connsiteY59" fmla="*/ 1036638 h 1745298"/>
              <a:gd name="connsiteX60" fmla="*/ 1203960 w 1409329"/>
              <a:gd name="connsiteY60" fmla="*/ 1059498 h 1745298"/>
              <a:gd name="connsiteX61" fmla="*/ 1188720 w 1409329"/>
              <a:gd name="connsiteY61" fmla="*/ 1105218 h 1745298"/>
              <a:gd name="connsiteX62" fmla="*/ 1181100 w 1409329"/>
              <a:gd name="connsiteY62" fmla="*/ 1128078 h 1745298"/>
              <a:gd name="connsiteX63" fmla="*/ 1188720 w 1409329"/>
              <a:gd name="connsiteY63" fmla="*/ 1158558 h 1745298"/>
              <a:gd name="connsiteX64" fmla="*/ 1211580 w 1409329"/>
              <a:gd name="connsiteY64" fmla="*/ 1173798 h 1745298"/>
              <a:gd name="connsiteX65" fmla="*/ 1249680 w 1409329"/>
              <a:gd name="connsiteY65" fmla="*/ 1219518 h 1745298"/>
              <a:gd name="connsiteX66" fmla="*/ 1257300 w 1409329"/>
              <a:gd name="connsiteY66" fmla="*/ 1242378 h 1745298"/>
              <a:gd name="connsiteX67" fmla="*/ 1249680 w 1409329"/>
              <a:gd name="connsiteY67" fmla="*/ 1272858 h 1745298"/>
              <a:gd name="connsiteX68" fmla="*/ 1104900 w 1409329"/>
              <a:gd name="connsiteY68" fmla="*/ 1295718 h 1745298"/>
              <a:gd name="connsiteX69" fmla="*/ 1013460 w 1409329"/>
              <a:gd name="connsiteY69" fmla="*/ 1310958 h 1745298"/>
              <a:gd name="connsiteX70" fmla="*/ 967740 w 1409329"/>
              <a:gd name="connsiteY70" fmla="*/ 1326198 h 1745298"/>
              <a:gd name="connsiteX71" fmla="*/ 952500 w 1409329"/>
              <a:gd name="connsiteY71" fmla="*/ 1349058 h 1745298"/>
              <a:gd name="connsiteX72" fmla="*/ 906780 w 1409329"/>
              <a:gd name="connsiteY72" fmla="*/ 1371918 h 1745298"/>
              <a:gd name="connsiteX73" fmla="*/ 883920 w 1409329"/>
              <a:gd name="connsiteY73" fmla="*/ 1387158 h 1745298"/>
              <a:gd name="connsiteX74" fmla="*/ 853440 w 1409329"/>
              <a:gd name="connsiteY74" fmla="*/ 1425258 h 1745298"/>
              <a:gd name="connsiteX75" fmla="*/ 845820 w 1409329"/>
              <a:gd name="connsiteY75" fmla="*/ 1448118 h 1745298"/>
              <a:gd name="connsiteX76" fmla="*/ 792480 w 1409329"/>
              <a:gd name="connsiteY76" fmla="*/ 1509078 h 1745298"/>
              <a:gd name="connsiteX77" fmla="*/ 777240 w 1409329"/>
              <a:gd name="connsiteY77" fmla="*/ 1554798 h 1745298"/>
              <a:gd name="connsiteX78" fmla="*/ 769620 w 1409329"/>
              <a:gd name="connsiteY78" fmla="*/ 1577658 h 1745298"/>
              <a:gd name="connsiteX79" fmla="*/ 762000 w 1409329"/>
              <a:gd name="connsiteY79" fmla="*/ 1630998 h 1745298"/>
              <a:gd name="connsiteX80" fmla="*/ 716280 w 1409329"/>
              <a:gd name="connsiteY80" fmla="*/ 1653858 h 1745298"/>
              <a:gd name="connsiteX81" fmla="*/ 693420 w 1409329"/>
              <a:gd name="connsiteY81" fmla="*/ 1669098 h 1745298"/>
              <a:gd name="connsiteX82" fmla="*/ 662940 w 1409329"/>
              <a:gd name="connsiteY82" fmla="*/ 1714818 h 1745298"/>
              <a:gd name="connsiteX83" fmla="*/ 655320 w 1409329"/>
              <a:gd name="connsiteY83" fmla="*/ 1737678 h 1745298"/>
              <a:gd name="connsiteX84" fmla="*/ 632460 w 1409329"/>
              <a:gd name="connsiteY84" fmla="*/ 1745298 h 1745298"/>
              <a:gd name="connsiteX85" fmla="*/ 556260 w 1409329"/>
              <a:gd name="connsiteY85" fmla="*/ 1737678 h 1745298"/>
              <a:gd name="connsiteX86" fmla="*/ 510540 w 1409329"/>
              <a:gd name="connsiteY86" fmla="*/ 1722438 h 1745298"/>
              <a:gd name="connsiteX87" fmla="*/ 464820 w 1409329"/>
              <a:gd name="connsiteY87" fmla="*/ 1699578 h 1745298"/>
              <a:gd name="connsiteX88" fmla="*/ 441960 w 1409329"/>
              <a:gd name="connsiteY88" fmla="*/ 1707198 h 1745298"/>
              <a:gd name="connsiteX89" fmla="*/ 396240 w 1409329"/>
              <a:gd name="connsiteY89" fmla="*/ 1737678 h 1745298"/>
              <a:gd name="connsiteX90" fmla="*/ 312420 w 1409329"/>
              <a:gd name="connsiteY90" fmla="*/ 1730058 h 1745298"/>
              <a:gd name="connsiteX91" fmla="*/ 266700 w 1409329"/>
              <a:gd name="connsiteY91" fmla="*/ 1707198 h 1745298"/>
              <a:gd name="connsiteX92" fmla="*/ 182880 w 1409329"/>
              <a:gd name="connsiteY92" fmla="*/ 1691958 h 1745298"/>
              <a:gd name="connsiteX93" fmla="*/ 167640 w 1409329"/>
              <a:gd name="connsiteY93" fmla="*/ 1669098 h 1745298"/>
              <a:gd name="connsiteX94" fmla="*/ 152400 w 1409329"/>
              <a:gd name="connsiteY94" fmla="*/ 1623378 h 1745298"/>
              <a:gd name="connsiteX95" fmla="*/ 167640 w 1409329"/>
              <a:gd name="connsiteY95" fmla="*/ 1486218 h 1745298"/>
              <a:gd name="connsiteX96" fmla="*/ 175260 w 1409329"/>
              <a:gd name="connsiteY96" fmla="*/ 1463358 h 1745298"/>
              <a:gd name="connsiteX97" fmla="*/ 205740 w 1409329"/>
              <a:gd name="connsiteY97" fmla="*/ 1326198 h 1745298"/>
              <a:gd name="connsiteX98" fmla="*/ 236220 w 1409329"/>
              <a:gd name="connsiteY98" fmla="*/ 1333818 h 1745298"/>
              <a:gd name="connsiteX99" fmla="*/ 251460 w 1409329"/>
              <a:gd name="connsiteY99" fmla="*/ 1356678 h 1745298"/>
              <a:gd name="connsiteX100" fmla="*/ 274320 w 1409329"/>
              <a:gd name="connsiteY100" fmla="*/ 1379538 h 1745298"/>
              <a:gd name="connsiteX101" fmla="*/ 281940 w 1409329"/>
              <a:gd name="connsiteY101" fmla="*/ 1402398 h 1745298"/>
              <a:gd name="connsiteX102" fmla="*/ 304800 w 1409329"/>
              <a:gd name="connsiteY102" fmla="*/ 1410018 h 1745298"/>
              <a:gd name="connsiteX103" fmla="*/ 327660 w 1409329"/>
              <a:gd name="connsiteY103" fmla="*/ 1425258 h 1745298"/>
              <a:gd name="connsiteX104" fmla="*/ 358140 w 1409329"/>
              <a:gd name="connsiteY104" fmla="*/ 1417638 h 1745298"/>
              <a:gd name="connsiteX105" fmla="*/ 365760 w 1409329"/>
              <a:gd name="connsiteY105" fmla="*/ 1394778 h 1745298"/>
              <a:gd name="connsiteX106" fmla="*/ 335280 w 1409329"/>
              <a:gd name="connsiteY106" fmla="*/ 1288098 h 1745298"/>
              <a:gd name="connsiteX107" fmla="*/ 312420 w 1409329"/>
              <a:gd name="connsiteY107" fmla="*/ 1280478 h 1745298"/>
              <a:gd name="connsiteX108" fmla="*/ 289560 w 1409329"/>
              <a:gd name="connsiteY108" fmla="*/ 1257618 h 1745298"/>
              <a:gd name="connsiteX109" fmla="*/ 266700 w 1409329"/>
              <a:gd name="connsiteY109" fmla="*/ 1249998 h 1745298"/>
              <a:gd name="connsiteX110" fmla="*/ 213360 w 1409329"/>
              <a:gd name="connsiteY110" fmla="*/ 1234758 h 1745298"/>
              <a:gd name="connsiteX111" fmla="*/ 205740 w 1409329"/>
              <a:gd name="connsiteY111" fmla="*/ 1211898 h 1745298"/>
              <a:gd name="connsiteX112" fmla="*/ 190500 w 1409329"/>
              <a:gd name="connsiteY112" fmla="*/ 1189038 h 1745298"/>
              <a:gd name="connsiteX113" fmla="*/ 152400 w 1409329"/>
              <a:gd name="connsiteY113" fmla="*/ 1135698 h 1745298"/>
              <a:gd name="connsiteX114" fmla="*/ 137160 w 1409329"/>
              <a:gd name="connsiteY114" fmla="*/ 1112838 h 1745298"/>
              <a:gd name="connsiteX115" fmla="*/ 144780 w 1409329"/>
              <a:gd name="connsiteY115" fmla="*/ 1074738 h 1745298"/>
              <a:gd name="connsiteX116" fmla="*/ 152400 w 1409329"/>
              <a:gd name="connsiteY116" fmla="*/ 1051878 h 1745298"/>
              <a:gd name="connsiteX117" fmla="*/ 198120 w 1409329"/>
              <a:gd name="connsiteY117" fmla="*/ 1013778 h 1745298"/>
              <a:gd name="connsiteX118" fmla="*/ 220980 w 1409329"/>
              <a:gd name="connsiteY118" fmla="*/ 1006158 h 1745298"/>
              <a:gd name="connsiteX119" fmla="*/ 243840 w 1409329"/>
              <a:gd name="connsiteY119" fmla="*/ 960438 h 1745298"/>
              <a:gd name="connsiteX120" fmla="*/ 236220 w 1409329"/>
              <a:gd name="connsiteY120" fmla="*/ 929958 h 1745298"/>
              <a:gd name="connsiteX121" fmla="*/ 228600 w 1409329"/>
              <a:gd name="connsiteY121" fmla="*/ 876618 h 1745298"/>
              <a:gd name="connsiteX122" fmla="*/ 220980 w 1409329"/>
              <a:gd name="connsiteY122" fmla="*/ 853758 h 1745298"/>
              <a:gd name="connsiteX123" fmla="*/ 213360 w 1409329"/>
              <a:gd name="connsiteY123" fmla="*/ 823278 h 1745298"/>
              <a:gd name="connsiteX124" fmla="*/ 236220 w 1409329"/>
              <a:gd name="connsiteY124" fmla="*/ 724218 h 1745298"/>
              <a:gd name="connsiteX125" fmla="*/ 243840 w 1409329"/>
              <a:gd name="connsiteY125" fmla="*/ 701358 h 1745298"/>
              <a:gd name="connsiteX126" fmla="*/ 251460 w 1409329"/>
              <a:gd name="connsiteY126" fmla="*/ 678498 h 1745298"/>
              <a:gd name="connsiteX127" fmla="*/ 243840 w 1409329"/>
              <a:gd name="connsiteY127" fmla="*/ 526098 h 1745298"/>
              <a:gd name="connsiteX128" fmla="*/ 228600 w 1409329"/>
              <a:gd name="connsiteY128" fmla="*/ 503238 h 1745298"/>
              <a:gd name="connsiteX129" fmla="*/ 205740 w 1409329"/>
              <a:gd name="connsiteY129" fmla="*/ 495618 h 1745298"/>
              <a:gd name="connsiteX130" fmla="*/ 160020 w 1409329"/>
              <a:gd name="connsiteY130" fmla="*/ 449898 h 1745298"/>
              <a:gd name="connsiteX131" fmla="*/ 114300 w 1409329"/>
              <a:gd name="connsiteY131" fmla="*/ 419418 h 1745298"/>
              <a:gd name="connsiteX132" fmla="*/ 91440 w 1409329"/>
              <a:gd name="connsiteY132" fmla="*/ 404178 h 1745298"/>
              <a:gd name="connsiteX133" fmla="*/ 53340 w 1409329"/>
              <a:gd name="connsiteY133" fmla="*/ 358458 h 1745298"/>
              <a:gd name="connsiteX134" fmla="*/ 30480 w 1409329"/>
              <a:gd name="connsiteY134" fmla="*/ 335598 h 1745298"/>
              <a:gd name="connsiteX135" fmla="*/ 22860 w 1409329"/>
              <a:gd name="connsiteY135" fmla="*/ 312738 h 1745298"/>
              <a:gd name="connsiteX136" fmla="*/ 7620 w 1409329"/>
              <a:gd name="connsiteY136" fmla="*/ 236538 h 1745298"/>
              <a:gd name="connsiteX137" fmla="*/ 0 w 1409329"/>
              <a:gd name="connsiteY137" fmla="*/ 206058 h 1745298"/>
              <a:gd name="connsiteX138" fmla="*/ 15240 w 1409329"/>
              <a:gd name="connsiteY138" fmla="*/ 122238 h 1745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1409329" h="1745298">
                <a:moveTo>
                  <a:pt x="15240" y="122238"/>
                </a:moveTo>
                <a:cubicBezTo>
                  <a:pt x="31750" y="103188"/>
                  <a:pt x="77241" y="113577"/>
                  <a:pt x="99060" y="91758"/>
                </a:cubicBezTo>
                <a:cubicBezTo>
                  <a:pt x="155770" y="35048"/>
                  <a:pt x="90906" y="81954"/>
                  <a:pt x="144780" y="46038"/>
                </a:cubicBezTo>
                <a:cubicBezTo>
                  <a:pt x="149860" y="38418"/>
                  <a:pt x="155924" y="31369"/>
                  <a:pt x="160020" y="23178"/>
                </a:cubicBezTo>
                <a:cubicBezTo>
                  <a:pt x="163612" y="15994"/>
                  <a:pt x="159689" y="1454"/>
                  <a:pt x="167640" y="318"/>
                </a:cubicBezTo>
                <a:cubicBezTo>
                  <a:pt x="190043" y="-2882"/>
                  <a:pt x="218239" y="18811"/>
                  <a:pt x="236220" y="30798"/>
                </a:cubicBezTo>
                <a:cubicBezTo>
                  <a:pt x="241300" y="38418"/>
                  <a:pt x="245376" y="46813"/>
                  <a:pt x="251460" y="53658"/>
                </a:cubicBezTo>
                <a:cubicBezTo>
                  <a:pt x="265779" y="69767"/>
                  <a:pt x="281940" y="84138"/>
                  <a:pt x="297180" y="99378"/>
                </a:cubicBezTo>
                <a:lnTo>
                  <a:pt x="342900" y="145098"/>
                </a:lnTo>
                <a:cubicBezTo>
                  <a:pt x="350520" y="152718"/>
                  <a:pt x="359782" y="158992"/>
                  <a:pt x="365760" y="167958"/>
                </a:cubicBezTo>
                <a:cubicBezTo>
                  <a:pt x="370840" y="175578"/>
                  <a:pt x="374108" y="184787"/>
                  <a:pt x="381000" y="190818"/>
                </a:cubicBezTo>
                <a:cubicBezTo>
                  <a:pt x="394784" y="202879"/>
                  <a:pt x="413768" y="208346"/>
                  <a:pt x="426720" y="221298"/>
                </a:cubicBezTo>
                <a:cubicBezTo>
                  <a:pt x="443572" y="238150"/>
                  <a:pt x="451222" y="248789"/>
                  <a:pt x="472440" y="259398"/>
                </a:cubicBezTo>
                <a:cubicBezTo>
                  <a:pt x="479624" y="262990"/>
                  <a:pt x="487680" y="264478"/>
                  <a:pt x="495300" y="267018"/>
                </a:cubicBezTo>
                <a:cubicBezTo>
                  <a:pt x="525780" y="264478"/>
                  <a:pt x="556571" y="264426"/>
                  <a:pt x="586740" y="259398"/>
                </a:cubicBezTo>
                <a:cubicBezTo>
                  <a:pt x="611660" y="255245"/>
                  <a:pt x="635905" y="245098"/>
                  <a:pt x="655320" y="228918"/>
                </a:cubicBezTo>
                <a:cubicBezTo>
                  <a:pt x="673527" y="213746"/>
                  <a:pt x="702124" y="179945"/>
                  <a:pt x="708660" y="160338"/>
                </a:cubicBezTo>
                <a:cubicBezTo>
                  <a:pt x="713680" y="145279"/>
                  <a:pt x="718091" y="125361"/>
                  <a:pt x="731520" y="114618"/>
                </a:cubicBezTo>
                <a:cubicBezTo>
                  <a:pt x="737792" y="109600"/>
                  <a:pt x="746760" y="109538"/>
                  <a:pt x="754380" y="106998"/>
                </a:cubicBezTo>
                <a:cubicBezTo>
                  <a:pt x="762000" y="109538"/>
                  <a:pt x="771560" y="108938"/>
                  <a:pt x="777240" y="114618"/>
                </a:cubicBezTo>
                <a:cubicBezTo>
                  <a:pt x="782920" y="120298"/>
                  <a:pt x="782912" y="129686"/>
                  <a:pt x="784860" y="137478"/>
                </a:cubicBezTo>
                <a:cubicBezTo>
                  <a:pt x="788001" y="150043"/>
                  <a:pt x="789072" y="163083"/>
                  <a:pt x="792480" y="175578"/>
                </a:cubicBezTo>
                <a:cubicBezTo>
                  <a:pt x="796707" y="191076"/>
                  <a:pt x="802640" y="206058"/>
                  <a:pt x="807720" y="221298"/>
                </a:cubicBezTo>
                <a:cubicBezTo>
                  <a:pt x="810260" y="228918"/>
                  <a:pt x="810885" y="237475"/>
                  <a:pt x="815340" y="244158"/>
                </a:cubicBezTo>
                <a:cubicBezTo>
                  <a:pt x="820420" y="251778"/>
                  <a:pt x="826861" y="258649"/>
                  <a:pt x="830580" y="267018"/>
                </a:cubicBezTo>
                <a:cubicBezTo>
                  <a:pt x="866852" y="348630"/>
                  <a:pt x="826570" y="283863"/>
                  <a:pt x="861060" y="335598"/>
                </a:cubicBezTo>
                <a:cubicBezTo>
                  <a:pt x="835125" y="344243"/>
                  <a:pt x="831222" y="349745"/>
                  <a:pt x="800100" y="335598"/>
                </a:cubicBezTo>
                <a:cubicBezTo>
                  <a:pt x="783426" y="328019"/>
                  <a:pt x="754380" y="305118"/>
                  <a:pt x="754380" y="305118"/>
                </a:cubicBezTo>
                <a:cubicBezTo>
                  <a:pt x="721204" y="321706"/>
                  <a:pt x="708132" y="321941"/>
                  <a:pt x="693420" y="366078"/>
                </a:cubicBezTo>
                <a:lnTo>
                  <a:pt x="678180" y="411798"/>
                </a:lnTo>
                <a:cubicBezTo>
                  <a:pt x="680720" y="434658"/>
                  <a:pt x="673451" y="460973"/>
                  <a:pt x="685800" y="480378"/>
                </a:cubicBezTo>
                <a:cubicBezTo>
                  <a:pt x="694425" y="493931"/>
                  <a:pt x="716280" y="490538"/>
                  <a:pt x="731520" y="495618"/>
                </a:cubicBezTo>
                <a:lnTo>
                  <a:pt x="754380" y="503238"/>
                </a:lnTo>
                <a:cubicBezTo>
                  <a:pt x="777240" y="500698"/>
                  <a:pt x="800406" y="500129"/>
                  <a:pt x="822960" y="495618"/>
                </a:cubicBezTo>
                <a:cubicBezTo>
                  <a:pt x="838712" y="492468"/>
                  <a:pt x="868680" y="480378"/>
                  <a:pt x="868680" y="480378"/>
                </a:cubicBezTo>
                <a:cubicBezTo>
                  <a:pt x="876300" y="472758"/>
                  <a:pt x="883261" y="464417"/>
                  <a:pt x="891540" y="457518"/>
                </a:cubicBezTo>
                <a:cubicBezTo>
                  <a:pt x="898575" y="451655"/>
                  <a:pt x="907924" y="448754"/>
                  <a:pt x="914400" y="442278"/>
                </a:cubicBezTo>
                <a:cubicBezTo>
                  <a:pt x="942513" y="414165"/>
                  <a:pt x="915050" y="421525"/>
                  <a:pt x="952500" y="396558"/>
                </a:cubicBezTo>
                <a:cubicBezTo>
                  <a:pt x="959183" y="392103"/>
                  <a:pt x="968176" y="392530"/>
                  <a:pt x="975360" y="388938"/>
                </a:cubicBezTo>
                <a:cubicBezTo>
                  <a:pt x="983551" y="384842"/>
                  <a:pt x="990029" y="377794"/>
                  <a:pt x="998220" y="373698"/>
                </a:cubicBezTo>
                <a:cubicBezTo>
                  <a:pt x="1005404" y="370106"/>
                  <a:pt x="1013896" y="369670"/>
                  <a:pt x="1021080" y="366078"/>
                </a:cubicBezTo>
                <a:cubicBezTo>
                  <a:pt x="1029271" y="361982"/>
                  <a:pt x="1035365" y="354054"/>
                  <a:pt x="1043940" y="350838"/>
                </a:cubicBezTo>
                <a:cubicBezTo>
                  <a:pt x="1056067" y="346290"/>
                  <a:pt x="1069475" y="346359"/>
                  <a:pt x="1082040" y="343218"/>
                </a:cubicBezTo>
                <a:cubicBezTo>
                  <a:pt x="1089832" y="341270"/>
                  <a:pt x="1097280" y="338138"/>
                  <a:pt x="1104900" y="335598"/>
                </a:cubicBezTo>
                <a:cubicBezTo>
                  <a:pt x="1115060" y="338138"/>
                  <a:pt x="1125754" y="339093"/>
                  <a:pt x="1135380" y="343218"/>
                </a:cubicBezTo>
                <a:cubicBezTo>
                  <a:pt x="1143798" y="346826"/>
                  <a:pt x="1150049" y="354362"/>
                  <a:pt x="1158240" y="358458"/>
                </a:cubicBezTo>
                <a:cubicBezTo>
                  <a:pt x="1165424" y="362050"/>
                  <a:pt x="1173480" y="363538"/>
                  <a:pt x="1181100" y="366078"/>
                </a:cubicBezTo>
                <a:cubicBezTo>
                  <a:pt x="1186180" y="373698"/>
                  <a:pt x="1189864" y="382462"/>
                  <a:pt x="1196340" y="388938"/>
                </a:cubicBezTo>
                <a:cubicBezTo>
                  <a:pt x="1211112" y="403710"/>
                  <a:pt x="1223467" y="405600"/>
                  <a:pt x="1242060" y="411798"/>
                </a:cubicBezTo>
                <a:cubicBezTo>
                  <a:pt x="1278518" y="466484"/>
                  <a:pt x="1259588" y="444566"/>
                  <a:pt x="1295400" y="480378"/>
                </a:cubicBezTo>
                <a:cubicBezTo>
                  <a:pt x="1297940" y="487998"/>
                  <a:pt x="1299428" y="496054"/>
                  <a:pt x="1303020" y="503238"/>
                </a:cubicBezTo>
                <a:cubicBezTo>
                  <a:pt x="1307116" y="511429"/>
                  <a:pt x="1316464" y="517118"/>
                  <a:pt x="1318260" y="526098"/>
                </a:cubicBezTo>
                <a:cubicBezTo>
                  <a:pt x="1343402" y="651806"/>
                  <a:pt x="1303895" y="584561"/>
                  <a:pt x="1341120" y="640398"/>
                </a:cubicBezTo>
                <a:cubicBezTo>
                  <a:pt x="1358308" y="709150"/>
                  <a:pt x="1349736" y="681487"/>
                  <a:pt x="1363980" y="724218"/>
                </a:cubicBezTo>
                <a:cubicBezTo>
                  <a:pt x="1366520" y="741998"/>
                  <a:pt x="1369501" y="759721"/>
                  <a:pt x="1371600" y="777558"/>
                </a:cubicBezTo>
                <a:cubicBezTo>
                  <a:pt x="1374583" y="802910"/>
                  <a:pt x="1374516" y="828669"/>
                  <a:pt x="1379220" y="853758"/>
                </a:cubicBezTo>
                <a:cubicBezTo>
                  <a:pt x="1382180" y="869547"/>
                  <a:pt x="1389380" y="884238"/>
                  <a:pt x="1394460" y="899478"/>
                </a:cubicBezTo>
                <a:lnTo>
                  <a:pt x="1402080" y="922338"/>
                </a:lnTo>
                <a:cubicBezTo>
                  <a:pt x="1399540" y="957898"/>
                  <a:pt x="1424321" y="1009543"/>
                  <a:pt x="1394460" y="1029018"/>
                </a:cubicBezTo>
                <a:cubicBezTo>
                  <a:pt x="1347606" y="1059575"/>
                  <a:pt x="1282055" y="1027800"/>
                  <a:pt x="1226820" y="1036638"/>
                </a:cubicBezTo>
                <a:cubicBezTo>
                  <a:pt x="1216179" y="1038341"/>
                  <a:pt x="1211580" y="1051878"/>
                  <a:pt x="1203960" y="1059498"/>
                </a:cubicBezTo>
                <a:lnTo>
                  <a:pt x="1188720" y="1105218"/>
                </a:lnTo>
                <a:lnTo>
                  <a:pt x="1181100" y="1128078"/>
                </a:lnTo>
                <a:cubicBezTo>
                  <a:pt x="1183640" y="1138238"/>
                  <a:pt x="1182911" y="1149844"/>
                  <a:pt x="1188720" y="1158558"/>
                </a:cubicBezTo>
                <a:cubicBezTo>
                  <a:pt x="1193800" y="1166178"/>
                  <a:pt x="1204545" y="1167935"/>
                  <a:pt x="1211580" y="1173798"/>
                </a:cubicBezTo>
                <a:cubicBezTo>
                  <a:pt x="1226025" y="1185835"/>
                  <a:pt x="1241117" y="1202392"/>
                  <a:pt x="1249680" y="1219518"/>
                </a:cubicBezTo>
                <a:cubicBezTo>
                  <a:pt x="1253272" y="1226702"/>
                  <a:pt x="1254760" y="1234758"/>
                  <a:pt x="1257300" y="1242378"/>
                </a:cubicBezTo>
                <a:cubicBezTo>
                  <a:pt x="1254760" y="1252538"/>
                  <a:pt x="1257631" y="1266042"/>
                  <a:pt x="1249680" y="1272858"/>
                </a:cubicBezTo>
                <a:cubicBezTo>
                  <a:pt x="1224329" y="1294587"/>
                  <a:pt x="1113214" y="1295078"/>
                  <a:pt x="1104900" y="1295718"/>
                </a:cubicBezTo>
                <a:cubicBezTo>
                  <a:pt x="1074420" y="1300798"/>
                  <a:pt x="1042775" y="1301186"/>
                  <a:pt x="1013460" y="1310958"/>
                </a:cubicBezTo>
                <a:lnTo>
                  <a:pt x="967740" y="1326198"/>
                </a:lnTo>
                <a:cubicBezTo>
                  <a:pt x="962660" y="1333818"/>
                  <a:pt x="958976" y="1342582"/>
                  <a:pt x="952500" y="1349058"/>
                </a:cubicBezTo>
                <a:cubicBezTo>
                  <a:pt x="930662" y="1370896"/>
                  <a:pt x="931570" y="1359523"/>
                  <a:pt x="906780" y="1371918"/>
                </a:cubicBezTo>
                <a:cubicBezTo>
                  <a:pt x="898589" y="1376014"/>
                  <a:pt x="891540" y="1382078"/>
                  <a:pt x="883920" y="1387158"/>
                </a:cubicBezTo>
                <a:cubicBezTo>
                  <a:pt x="864767" y="1444617"/>
                  <a:pt x="892831" y="1376019"/>
                  <a:pt x="853440" y="1425258"/>
                </a:cubicBezTo>
                <a:cubicBezTo>
                  <a:pt x="848422" y="1431530"/>
                  <a:pt x="849721" y="1441097"/>
                  <a:pt x="845820" y="1448118"/>
                </a:cubicBezTo>
                <a:cubicBezTo>
                  <a:pt x="819673" y="1495183"/>
                  <a:pt x="825874" y="1486816"/>
                  <a:pt x="792480" y="1509078"/>
                </a:cubicBezTo>
                <a:lnTo>
                  <a:pt x="777240" y="1554798"/>
                </a:lnTo>
                <a:lnTo>
                  <a:pt x="769620" y="1577658"/>
                </a:lnTo>
                <a:cubicBezTo>
                  <a:pt x="767080" y="1595438"/>
                  <a:pt x="769294" y="1614585"/>
                  <a:pt x="762000" y="1630998"/>
                </a:cubicBezTo>
                <a:cubicBezTo>
                  <a:pt x="755761" y="1645037"/>
                  <a:pt x="727389" y="1648303"/>
                  <a:pt x="716280" y="1653858"/>
                </a:cubicBezTo>
                <a:cubicBezTo>
                  <a:pt x="708089" y="1657954"/>
                  <a:pt x="701040" y="1664018"/>
                  <a:pt x="693420" y="1669098"/>
                </a:cubicBezTo>
                <a:cubicBezTo>
                  <a:pt x="683260" y="1684338"/>
                  <a:pt x="668732" y="1697442"/>
                  <a:pt x="662940" y="1714818"/>
                </a:cubicBezTo>
                <a:cubicBezTo>
                  <a:pt x="660400" y="1722438"/>
                  <a:pt x="661000" y="1731998"/>
                  <a:pt x="655320" y="1737678"/>
                </a:cubicBezTo>
                <a:cubicBezTo>
                  <a:pt x="649640" y="1743358"/>
                  <a:pt x="640080" y="1742758"/>
                  <a:pt x="632460" y="1745298"/>
                </a:cubicBezTo>
                <a:cubicBezTo>
                  <a:pt x="607060" y="1742758"/>
                  <a:pt x="581349" y="1742382"/>
                  <a:pt x="556260" y="1737678"/>
                </a:cubicBezTo>
                <a:cubicBezTo>
                  <a:pt x="540471" y="1734718"/>
                  <a:pt x="525780" y="1727518"/>
                  <a:pt x="510540" y="1722438"/>
                </a:cubicBezTo>
                <a:cubicBezTo>
                  <a:pt x="478992" y="1711922"/>
                  <a:pt x="494363" y="1719273"/>
                  <a:pt x="464820" y="1699578"/>
                </a:cubicBezTo>
                <a:cubicBezTo>
                  <a:pt x="457200" y="1702118"/>
                  <a:pt x="448981" y="1703297"/>
                  <a:pt x="441960" y="1707198"/>
                </a:cubicBezTo>
                <a:cubicBezTo>
                  <a:pt x="425949" y="1716093"/>
                  <a:pt x="396240" y="1737678"/>
                  <a:pt x="396240" y="1737678"/>
                </a:cubicBezTo>
                <a:cubicBezTo>
                  <a:pt x="368300" y="1735138"/>
                  <a:pt x="340193" y="1734026"/>
                  <a:pt x="312420" y="1730058"/>
                </a:cubicBezTo>
                <a:cubicBezTo>
                  <a:pt x="285606" y="1726227"/>
                  <a:pt x="290846" y="1719271"/>
                  <a:pt x="266700" y="1707198"/>
                </a:cubicBezTo>
                <a:cubicBezTo>
                  <a:pt x="243207" y="1695452"/>
                  <a:pt x="203894" y="1694585"/>
                  <a:pt x="182880" y="1691958"/>
                </a:cubicBezTo>
                <a:cubicBezTo>
                  <a:pt x="177800" y="1684338"/>
                  <a:pt x="171359" y="1677467"/>
                  <a:pt x="167640" y="1669098"/>
                </a:cubicBezTo>
                <a:cubicBezTo>
                  <a:pt x="161116" y="1654418"/>
                  <a:pt x="152400" y="1623378"/>
                  <a:pt x="152400" y="1623378"/>
                </a:cubicBezTo>
                <a:cubicBezTo>
                  <a:pt x="157003" y="1563538"/>
                  <a:pt x="155093" y="1536404"/>
                  <a:pt x="167640" y="1486218"/>
                </a:cubicBezTo>
                <a:cubicBezTo>
                  <a:pt x="169588" y="1478426"/>
                  <a:pt x="172720" y="1470978"/>
                  <a:pt x="175260" y="1463358"/>
                </a:cubicBezTo>
                <a:cubicBezTo>
                  <a:pt x="176605" y="1440495"/>
                  <a:pt x="143098" y="1326198"/>
                  <a:pt x="205740" y="1326198"/>
                </a:cubicBezTo>
                <a:cubicBezTo>
                  <a:pt x="216213" y="1326198"/>
                  <a:pt x="226060" y="1331278"/>
                  <a:pt x="236220" y="1333818"/>
                </a:cubicBezTo>
                <a:cubicBezTo>
                  <a:pt x="241300" y="1341438"/>
                  <a:pt x="245597" y="1349643"/>
                  <a:pt x="251460" y="1356678"/>
                </a:cubicBezTo>
                <a:cubicBezTo>
                  <a:pt x="258359" y="1364957"/>
                  <a:pt x="268342" y="1370572"/>
                  <a:pt x="274320" y="1379538"/>
                </a:cubicBezTo>
                <a:cubicBezTo>
                  <a:pt x="278775" y="1386221"/>
                  <a:pt x="276260" y="1396718"/>
                  <a:pt x="281940" y="1402398"/>
                </a:cubicBezTo>
                <a:cubicBezTo>
                  <a:pt x="287620" y="1408078"/>
                  <a:pt x="297616" y="1406426"/>
                  <a:pt x="304800" y="1410018"/>
                </a:cubicBezTo>
                <a:cubicBezTo>
                  <a:pt x="312991" y="1414114"/>
                  <a:pt x="320040" y="1420178"/>
                  <a:pt x="327660" y="1425258"/>
                </a:cubicBezTo>
                <a:cubicBezTo>
                  <a:pt x="337820" y="1422718"/>
                  <a:pt x="349962" y="1424180"/>
                  <a:pt x="358140" y="1417638"/>
                </a:cubicBezTo>
                <a:cubicBezTo>
                  <a:pt x="364412" y="1412620"/>
                  <a:pt x="365760" y="1402810"/>
                  <a:pt x="365760" y="1394778"/>
                </a:cubicBezTo>
                <a:cubicBezTo>
                  <a:pt x="365760" y="1343010"/>
                  <a:pt x="374676" y="1314362"/>
                  <a:pt x="335280" y="1288098"/>
                </a:cubicBezTo>
                <a:cubicBezTo>
                  <a:pt x="328597" y="1283643"/>
                  <a:pt x="320040" y="1283018"/>
                  <a:pt x="312420" y="1280478"/>
                </a:cubicBezTo>
                <a:cubicBezTo>
                  <a:pt x="304800" y="1272858"/>
                  <a:pt x="298526" y="1263596"/>
                  <a:pt x="289560" y="1257618"/>
                </a:cubicBezTo>
                <a:cubicBezTo>
                  <a:pt x="282877" y="1253163"/>
                  <a:pt x="274423" y="1252205"/>
                  <a:pt x="266700" y="1249998"/>
                </a:cubicBezTo>
                <a:cubicBezTo>
                  <a:pt x="199723" y="1230862"/>
                  <a:pt x="268170" y="1253028"/>
                  <a:pt x="213360" y="1234758"/>
                </a:cubicBezTo>
                <a:cubicBezTo>
                  <a:pt x="210820" y="1227138"/>
                  <a:pt x="209332" y="1219082"/>
                  <a:pt x="205740" y="1211898"/>
                </a:cubicBezTo>
                <a:cubicBezTo>
                  <a:pt x="201644" y="1203707"/>
                  <a:pt x="194219" y="1197407"/>
                  <a:pt x="190500" y="1189038"/>
                </a:cubicBezTo>
                <a:cubicBezTo>
                  <a:pt x="165763" y="1133379"/>
                  <a:pt x="193979" y="1149558"/>
                  <a:pt x="152400" y="1135698"/>
                </a:cubicBezTo>
                <a:cubicBezTo>
                  <a:pt x="147320" y="1128078"/>
                  <a:pt x="138296" y="1121925"/>
                  <a:pt x="137160" y="1112838"/>
                </a:cubicBezTo>
                <a:cubicBezTo>
                  <a:pt x="135554" y="1099987"/>
                  <a:pt x="141639" y="1087303"/>
                  <a:pt x="144780" y="1074738"/>
                </a:cubicBezTo>
                <a:cubicBezTo>
                  <a:pt x="146728" y="1066946"/>
                  <a:pt x="147945" y="1058561"/>
                  <a:pt x="152400" y="1051878"/>
                </a:cubicBezTo>
                <a:cubicBezTo>
                  <a:pt x="160826" y="1039239"/>
                  <a:pt x="184063" y="1020806"/>
                  <a:pt x="198120" y="1013778"/>
                </a:cubicBezTo>
                <a:cubicBezTo>
                  <a:pt x="205304" y="1010186"/>
                  <a:pt x="213360" y="1008698"/>
                  <a:pt x="220980" y="1006158"/>
                </a:cubicBezTo>
                <a:cubicBezTo>
                  <a:pt x="228685" y="994600"/>
                  <a:pt x="243840" y="976212"/>
                  <a:pt x="243840" y="960438"/>
                </a:cubicBezTo>
                <a:cubicBezTo>
                  <a:pt x="243840" y="949965"/>
                  <a:pt x="238093" y="940262"/>
                  <a:pt x="236220" y="929958"/>
                </a:cubicBezTo>
                <a:cubicBezTo>
                  <a:pt x="233007" y="912287"/>
                  <a:pt x="232122" y="894230"/>
                  <a:pt x="228600" y="876618"/>
                </a:cubicBezTo>
                <a:cubicBezTo>
                  <a:pt x="227025" y="868742"/>
                  <a:pt x="223187" y="861481"/>
                  <a:pt x="220980" y="853758"/>
                </a:cubicBezTo>
                <a:cubicBezTo>
                  <a:pt x="218103" y="843688"/>
                  <a:pt x="215900" y="833438"/>
                  <a:pt x="213360" y="823278"/>
                </a:cubicBezTo>
                <a:cubicBezTo>
                  <a:pt x="223252" y="754035"/>
                  <a:pt x="215300" y="786977"/>
                  <a:pt x="236220" y="724218"/>
                </a:cubicBezTo>
                <a:lnTo>
                  <a:pt x="243840" y="701358"/>
                </a:lnTo>
                <a:lnTo>
                  <a:pt x="251460" y="678498"/>
                </a:lnTo>
                <a:cubicBezTo>
                  <a:pt x="248920" y="627698"/>
                  <a:pt x="250419" y="576534"/>
                  <a:pt x="243840" y="526098"/>
                </a:cubicBezTo>
                <a:cubicBezTo>
                  <a:pt x="242655" y="517017"/>
                  <a:pt x="235751" y="508959"/>
                  <a:pt x="228600" y="503238"/>
                </a:cubicBezTo>
                <a:cubicBezTo>
                  <a:pt x="222328" y="498220"/>
                  <a:pt x="213360" y="498158"/>
                  <a:pt x="205740" y="495618"/>
                </a:cubicBezTo>
                <a:cubicBezTo>
                  <a:pt x="190500" y="480378"/>
                  <a:pt x="177953" y="461853"/>
                  <a:pt x="160020" y="449898"/>
                </a:cubicBezTo>
                <a:lnTo>
                  <a:pt x="114300" y="419418"/>
                </a:lnTo>
                <a:cubicBezTo>
                  <a:pt x="106680" y="414338"/>
                  <a:pt x="97916" y="410654"/>
                  <a:pt x="91440" y="404178"/>
                </a:cubicBezTo>
                <a:cubicBezTo>
                  <a:pt x="24654" y="337392"/>
                  <a:pt x="106384" y="422111"/>
                  <a:pt x="53340" y="358458"/>
                </a:cubicBezTo>
                <a:cubicBezTo>
                  <a:pt x="46441" y="350179"/>
                  <a:pt x="38100" y="343218"/>
                  <a:pt x="30480" y="335598"/>
                </a:cubicBezTo>
                <a:cubicBezTo>
                  <a:pt x="27940" y="327978"/>
                  <a:pt x="24666" y="320564"/>
                  <a:pt x="22860" y="312738"/>
                </a:cubicBezTo>
                <a:cubicBezTo>
                  <a:pt x="17035" y="287498"/>
                  <a:pt x="13902" y="261668"/>
                  <a:pt x="7620" y="236538"/>
                </a:cubicBezTo>
                <a:lnTo>
                  <a:pt x="0" y="206058"/>
                </a:lnTo>
                <a:cubicBezTo>
                  <a:pt x="8247" y="131833"/>
                  <a:pt x="-1270" y="141288"/>
                  <a:pt x="15240" y="12223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3" name="Полилиния 2"/>
          <p:cNvSpPr/>
          <p:nvPr/>
        </p:nvSpPr>
        <p:spPr>
          <a:xfrm>
            <a:off x="24472" y="2576568"/>
            <a:ext cx="1898202" cy="2283209"/>
          </a:xfrm>
          <a:custGeom>
            <a:avLst/>
            <a:gdLst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079523 w 2654710"/>
              <a:gd name="connsiteY17" fmla="*/ 1327355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097454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654710" h="3008671">
                <a:moveTo>
                  <a:pt x="1253613" y="29497"/>
                </a:moveTo>
                <a:cubicBezTo>
                  <a:pt x="1283110" y="34413"/>
                  <a:pt x="1312258" y="42380"/>
                  <a:pt x="1342103" y="44245"/>
                </a:cubicBezTo>
                <a:cubicBezTo>
                  <a:pt x="1469768" y="52224"/>
                  <a:pt x="1601741" y="26892"/>
                  <a:pt x="1725562" y="58994"/>
                </a:cubicBezTo>
                <a:cubicBezTo>
                  <a:pt x="1754509" y="66499"/>
                  <a:pt x="1734446" y="118161"/>
                  <a:pt x="1740310" y="147484"/>
                </a:cubicBezTo>
                <a:cubicBezTo>
                  <a:pt x="1745288" y="172374"/>
                  <a:pt x="1756117" y="234473"/>
                  <a:pt x="1784555" y="250723"/>
                </a:cubicBezTo>
                <a:cubicBezTo>
                  <a:pt x="1806320" y="263160"/>
                  <a:pt x="1833716" y="260555"/>
                  <a:pt x="1858297" y="265471"/>
                </a:cubicBezTo>
                <a:cubicBezTo>
                  <a:pt x="1853381" y="349045"/>
                  <a:pt x="1851879" y="432891"/>
                  <a:pt x="1843549" y="516194"/>
                </a:cubicBezTo>
                <a:cubicBezTo>
                  <a:pt x="1842002" y="531663"/>
                  <a:pt x="1833071" y="545491"/>
                  <a:pt x="1828800" y="560439"/>
                </a:cubicBezTo>
                <a:cubicBezTo>
                  <a:pt x="1823231" y="579929"/>
                  <a:pt x="1818968" y="599768"/>
                  <a:pt x="1814052" y="619432"/>
                </a:cubicBezTo>
                <a:cubicBezTo>
                  <a:pt x="1818968" y="639097"/>
                  <a:pt x="1822976" y="659011"/>
                  <a:pt x="1828800" y="678426"/>
                </a:cubicBezTo>
                <a:cubicBezTo>
                  <a:pt x="1837734" y="708207"/>
                  <a:pt x="1858297" y="766916"/>
                  <a:pt x="1858297" y="766916"/>
                </a:cubicBezTo>
                <a:cubicBezTo>
                  <a:pt x="1863213" y="825910"/>
                  <a:pt x="1851794" y="888645"/>
                  <a:pt x="1873045" y="943897"/>
                </a:cubicBezTo>
                <a:cubicBezTo>
                  <a:pt x="1880321" y="962816"/>
                  <a:pt x="1927481" y="938894"/>
                  <a:pt x="1932039" y="958645"/>
                </a:cubicBezTo>
                <a:cubicBezTo>
                  <a:pt x="1945351" y="1016327"/>
                  <a:pt x="1922207" y="1076632"/>
                  <a:pt x="1917291" y="1135626"/>
                </a:cubicBezTo>
                <a:cubicBezTo>
                  <a:pt x="1922207" y="1174955"/>
                  <a:pt x="1927123" y="1259445"/>
                  <a:pt x="1932039" y="1253613"/>
                </a:cubicBezTo>
                <a:cubicBezTo>
                  <a:pt x="1936955" y="1247781"/>
                  <a:pt x="1945920" y="1126660"/>
                  <a:pt x="1946787" y="1100634"/>
                </a:cubicBezTo>
                <a:cubicBezTo>
                  <a:pt x="1947654" y="1074608"/>
                  <a:pt x="1909145" y="1080585"/>
                  <a:pt x="1937244" y="1097454"/>
                </a:cubicBezTo>
                <a:cubicBezTo>
                  <a:pt x="1965343" y="1114323"/>
                  <a:pt x="2085884" y="1196933"/>
                  <a:pt x="2115381" y="1201849"/>
                </a:cubicBezTo>
                <a:cubicBezTo>
                  <a:pt x="2216806" y="1269467"/>
                  <a:pt x="2156802" y="1352718"/>
                  <a:pt x="2182762" y="1430594"/>
                </a:cubicBezTo>
                <a:cubicBezTo>
                  <a:pt x="2115145" y="1532019"/>
                  <a:pt x="2157400" y="1507874"/>
                  <a:pt x="2079523" y="1533832"/>
                </a:cubicBezTo>
                <a:cubicBezTo>
                  <a:pt x="2069691" y="1548581"/>
                  <a:pt x="2051631" y="1560425"/>
                  <a:pt x="2050026" y="1578078"/>
                </a:cubicBezTo>
                <a:cubicBezTo>
                  <a:pt x="2046437" y="1617550"/>
                  <a:pt x="2050054" y="1659265"/>
                  <a:pt x="2064774" y="1696065"/>
                </a:cubicBezTo>
                <a:cubicBezTo>
                  <a:pt x="2071357" y="1712523"/>
                  <a:pt x="2093166" y="1717634"/>
                  <a:pt x="2109020" y="1725561"/>
                </a:cubicBezTo>
                <a:cubicBezTo>
                  <a:pt x="2139258" y="1740680"/>
                  <a:pt x="2198951" y="1749447"/>
                  <a:pt x="2227007" y="1755058"/>
                </a:cubicBezTo>
                <a:cubicBezTo>
                  <a:pt x="2236839" y="1769806"/>
                  <a:pt x="2248576" y="1783449"/>
                  <a:pt x="2256503" y="1799303"/>
                </a:cubicBezTo>
                <a:cubicBezTo>
                  <a:pt x="2277280" y="1840857"/>
                  <a:pt x="2274447" y="1913440"/>
                  <a:pt x="2330245" y="1932039"/>
                </a:cubicBezTo>
                <a:lnTo>
                  <a:pt x="2374491" y="1946787"/>
                </a:lnTo>
                <a:cubicBezTo>
                  <a:pt x="2384323" y="1961535"/>
                  <a:pt x="2396060" y="1975178"/>
                  <a:pt x="2403987" y="1991032"/>
                </a:cubicBezTo>
                <a:cubicBezTo>
                  <a:pt x="2432428" y="2047914"/>
                  <a:pt x="2423330" y="2128606"/>
                  <a:pt x="2433484" y="2182761"/>
                </a:cubicBezTo>
                <a:cubicBezTo>
                  <a:pt x="2439214" y="2213321"/>
                  <a:pt x="2453149" y="2241755"/>
                  <a:pt x="2462981" y="2271252"/>
                </a:cubicBezTo>
                <a:cubicBezTo>
                  <a:pt x="2483335" y="2332314"/>
                  <a:pt x="2469105" y="2302561"/>
                  <a:pt x="2507226" y="2359742"/>
                </a:cubicBezTo>
                <a:cubicBezTo>
                  <a:pt x="2517058" y="2389239"/>
                  <a:pt x="2519476" y="2422362"/>
                  <a:pt x="2536723" y="2448232"/>
                </a:cubicBezTo>
                <a:lnTo>
                  <a:pt x="2595716" y="2536723"/>
                </a:lnTo>
                <a:cubicBezTo>
                  <a:pt x="2605548" y="2551471"/>
                  <a:pt x="2619608" y="2564152"/>
                  <a:pt x="2625213" y="2580968"/>
                </a:cubicBezTo>
                <a:cubicBezTo>
                  <a:pt x="2646372" y="2644443"/>
                  <a:pt x="2636192" y="2610131"/>
                  <a:pt x="2654710" y="2684207"/>
                </a:cubicBezTo>
                <a:cubicBezTo>
                  <a:pt x="2649794" y="2698955"/>
                  <a:pt x="2655206" y="2725403"/>
                  <a:pt x="2639962" y="2728452"/>
                </a:cubicBezTo>
                <a:cubicBezTo>
                  <a:pt x="2578219" y="2740800"/>
                  <a:pt x="2519272" y="2717718"/>
                  <a:pt x="2462981" y="2698955"/>
                </a:cubicBezTo>
                <a:cubicBezTo>
                  <a:pt x="2425909" y="2587743"/>
                  <a:pt x="2475916" y="2724826"/>
                  <a:pt x="2418736" y="2610465"/>
                </a:cubicBezTo>
                <a:cubicBezTo>
                  <a:pt x="2408156" y="2589305"/>
                  <a:pt x="2386423" y="2495967"/>
                  <a:pt x="2418736" y="2625213"/>
                </a:cubicBezTo>
                <a:cubicBezTo>
                  <a:pt x="2413652" y="2665880"/>
                  <a:pt x="2411973" y="2741976"/>
                  <a:pt x="2389239" y="2787445"/>
                </a:cubicBezTo>
                <a:cubicBezTo>
                  <a:pt x="2381312" y="2803299"/>
                  <a:pt x="2372276" y="2819157"/>
                  <a:pt x="2359742" y="2831691"/>
                </a:cubicBezTo>
                <a:cubicBezTo>
                  <a:pt x="2347208" y="2844225"/>
                  <a:pt x="2330245" y="2851355"/>
                  <a:pt x="2315497" y="2861187"/>
                </a:cubicBezTo>
                <a:cubicBezTo>
                  <a:pt x="2300749" y="2856271"/>
                  <a:pt x="2280288" y="2859089"/>
                  <a:pt x="2271252" y="2846439"/>
                </a:cubicBezTo>
                <a:cubicBezTo>
                  <a:pt x="2253180" y="2821138"/>
                  <a:pt x="2259002" y="2783819"/>
                  <a:pt x="2241755" y="2757949"/>
                </a:cubicBezTo>
                <a:lnTo>
                  <a:pt x="2212258" y="2713703"/>
                </a:lnTo>
                <a:cubicBezTo>
                  <a:pt x="2182328" y="2721186"/>
                  <a:pt x="2138637" y="2730507"/>
                  <a:pt x="2109020" y="2743200"/>
                </a:cubicBezTo>
                <a:cubicBezTo>
                  <a:pt x="2088812" y="2751861"/>
                  <a:pt x="2071953" y="2771093"/>
                  <a:pt x="2050026" y="2772697"/>
                </a:cubicBezTo>
                <a:cubicBezTo>
                  <a:pt x="1868548" y="2785976"/>
                  <a:pt x="1686233" y="2782529"/>
                  <a:pt x="1504336" y="2787445"/>
                </a:cubicBezTo>
                <a:cubicBezTo>
                  <a:pt x="1499420" y="2802194"/>
                  <a:pt x="1491951" y="2816325"/>
                  <a:pt x="1489587" y="2831691"/>
                </a:cubicBezTo>
                <a:cubicBezTo>
                  <a:pt x="1482074" y="2880523"/>
                  <a:pt x="1490463" y="2932303"/>
                  <a:pt x="1474839" y="2979174"/>
                </a:cubicBezTo>
                <a:cubicBezTo>
                  <a:pt x="1469234" y="2995990"/>
                  <a:pt x="1445342" y="2998839"/>
                  <a:pt x="1430594" y="3008671"/>
                </a:cubicBezTo>
                <a:cubicBezTo>
                  <a:pt x="1361374" y="2904842"/>
                  <a:pt x="1421155" y="3024010"/>
                  <a:pt x="1430594" y="2920181"/>
                </a:cubicBezTo>
                <a:cubicBezTo>
                  <a:pt x="1437566" y="2843482"/>
                  <a:pt x="1431079" y="2797602"/>
                  <a:pt x="1371600" y="2757949"/>
                </a:cubicBezTo>
                <a:cubicBezTo>
                  <a:pt x="1358665" y="2749325"/>
                  <a:pt x="1342103" y="2748116"/>
                  <a:pt x="1327355" y="2743200"/>
                </a:cubicBezTo>
                <a:cubicBezTo>
                  <a:pt x="1282734" y="2752125"/>
                  <a:pt x="1241589" y="2750621"/>
                  <a:pt x="1209368" y="2787445"/>
                </a:cubicBezTo>
                <a:cubicBezTo>
                  <a:pt x="1209359" y="2787455"/>
                  <a:pt x="1135630" y="2898053"/>
                  <a:pt x="1120878" y="2920181"/>
                </a:cubicBezTo>
                <a:cubicBezTo>
                  <a:pt x="1111046" y="2934929"/>
                  <a:pt x="1108197" y="2958821"/>
                  <a:pt x="1091381" y="2964426"/>
                </a:cubicBezTo>
                <a:lnTo>
                  <a:pt x="1047136" y="2979174"/>
                </a:lnTo>
                <a:cubicBezTo>
                  <a:pt x="986370" y="2958919"/>
                  <a:pt x="977545" y="2972164"/>
                  <a:pt x="1017639" y="2875936"/>
                </a:cubicBezTo>
                <a:cubicBezTo>
                  <a:pt x="1031274" y="2843212"/>
                  <a:pt x="1076632" y="2787445"/>
                  <a:pt x="1076632" y="2787445"/>
                </a:cubicBezTo>
                <a:cubicBezTo>
                  <a:pt x="1067088" y="2730178"/>
                  <a:pt x="1086219" y="2684207"/>
                  <a:pt x="1017639" y="2684207"/>
                </a:cubicBezTo>
                <a:cubicBezTo>
                  <a:pt x="1002093" y="2684207"/>
                  <a:pt x="988142" y="2694039"/>
                  <a:pt x="973394" y="2698955"/>
                </a:cubicBezTo>
                <a:cubicBezTo>
                  <a:pt x="927844" y="2767280"/>
                  <a:pt x="950411" y="2721261"/>
                  <a:pt x="929149" y="2816942"/>
                </a:cubicBezTo>
                <a:cubicBezTo>
                  <a:pt x="924752" y="2836729"/>
                  <a:pt x="919969" y="2856446"/>
                  <a:pt x="914400" y="2875936"/>
                </a:cubicBezTo>
                <a:cubicBezTo>
                  <a:pt x="910129" y="2890884"/>
                  <a:pt x="903423" y="2905099"/>
                  <a:pt x="899652" y="2920181"/>
                </a:cubicBezTo>
                <a:cubicBezTo>
                  <a:pt x="893572" y="2944500"/>
                  <a:pt x="889819" y="2969342"/>
                  <a:pt x="884903" y="2993923"/>
                </a:cubicBezTo>
                <a:cubicBezTo>
                  <a:pt x="866007" y="2989199"/>
                  <a:pt x="802819" y="2975003"/>
                  <a:pt x="781665" y="2964426"/>
                </a:cubicBezTo>
                <a:cubicBezTo>
                  <a:pt x="718427" y="2932807"/>
                  <a:pt x="751882" y="2936345"/>
                  <a:pt x="693174" y="2890684"/>
                </a:cubicBezTo>
                <a:cubicBezTo>
                  <a:pt x="665191" y="2868920"/>
                  <a:pt x="634181" y="2851355"/>
                  <a:pt x="604684" y="2831691"/>
                </a:cubicBezTo>
                <a:cubicBezTo>
                  <a:pt x="589936" y="2821859"/>
                  <a:pt x="577635" y="2806493"/>
                  <a:pt x="560439" y="2802194"/>
                </a:cubicBezTo>
                <a:lnTo>
                  <a:pt x="501445" y="2787445"/>
                </a:lnTo>
                <a:cubicBezTo>
                  <a:pt x="460587" y="2792552"/>
                  <a:pt x="341975" y="2818783"/>
                  <a:pt x="294968" y="2787445"/>
                </a:cubicBezTo>
                <a:cubicBezTo>
                  <a:pt x="282033" y="2778822"/>
                  <a:pt x="324465" y="2777613"/>
                  <a:pt x="339213" y="2772697"/>
                </a:cubicBezTo>
                <a:cubicBezTo>
                  <a:pt x="343214" y="2748692"/>
                  <a:pt x="351423" y="2671079"/>
                  <a:pt x="368710" y="2639961"/>
                </a:cubicBezTo>
                <a:cubicBezTo>
                  <a:pt x="385926" y="2608972"/>
                  <a:pt x="408039" y="2580968"/>
                  <a:pt x="427703" y="2551471"/>
                </a:cubicBezTo>
                <a:cubicBezTo>
                  <a:pt x="437535" y="2536723"/>
                  <a:pt x="451595" y="2524042"/>
                  <a:pt x="457200" y="2507226"/>
                </a:cubicBezTo>
                <a:cubicBezTo>
                  <a:pt x="483160" y="2429350"/>
                  <a:pt x="463325" y="2475917"/>
                  <a:pt x="530942" y="2374491"/>
                </a:cubicBezTo>
                <a:cubicBezTo>
                  <a:pt x="540774" y="2359742"/>
                  <a:pt x="545690" y="2340077"/>
                  <a:pt x="560439" y="2330245"/>
                </a:cubicBezTo>
                <a:lnTo>
                  <a:pt x="604684" y="2300749"/>
                </a:lnTo>
                <a:cubicBezTo>
                  <a:pt x="614516" y="2286000"/>
                  <a:pt x="621647" y="2269037"/>
                  <a:pt x="634181" y="2256503"/>
                </a:cubicBezTo>
                <a:cubicBezTo>
                  <a:pt x="646715" y="2243969"/>
                  <a:pt x="667353" y="2240848"/>
                  <a:pt x="678426" y="2227007"/>
                </a:cubicBezTo>
                <a:cubicBezTo>
                  <a:pt x="688138" y="2214867"/>
                  <a:pt x="683462" y="2194901"/>
                  <a:pt x="693174" y="2182761"/>
                </a:cubicBezTo>
                <a:cubicBezTo>
                  <a:pt x="704247" y="2168920"/>
                  <a:pt x="723803" y="2164612"/>
                  <a:pt x="737420" y="2153265"/>
                </a:cubicBezTo>
                <a:cubicBezTo>
                  <a:pt x="753443" y="2139913"/>
                  <a:pt x="766917" y="2123768"/>
                  <a:pt x="781665" y="2109020"/>
                </a:cubicBezTo>
                <a:cubicBezTo>
                  <a:pt x="776749" y="2094271"/>
                  <a:pt x="777909" y="2075767"/>
                  <a:pt x="766916" y="2064774"/>
                </a:cubicBezTo>
                <a:cubicBezTo>
                  <a:pt x="741849" y="2039707"/>
                  <a:pt x="703493" y="2030848"/>
                  <a:pt x="678426" y="2005781"/>
                </a:cubicBezTo>
                <a:cubicBezTo>
                  <a:pt x="645810" y="1973165"/>
                  <a:pt x="631001" y="1952572"/>
                  <a:pt x="589936" y="1932039"/>
                </a:cubicBezTo>
                <a:cubicBezTo>
                  <a:pt x="576031" y="1925087"/>
                  <a:pt x="560439" y="1922207"/>
                  <a:pt x="545691" y="1917291"/>
                </a:cubicBezTo>
                <a:cubicBezTo>
                  <a:pt x="530942" y="1907459"/>
                  <a:pt x="517299" y="1895721"/>
                  <a:pt x="501445" y="1887794"/>
                </a:cubicBezTo>
                <a:cubicBezTo>
                  <a:pt x="487540" y="1880841"/>
                  <a:pt x="469339" y="1882757"/>
                  <a:pt x="457200" y="1873045"/>
                </a:cubicBezTo>
                <a:cubicBezTo>
                  <a:pt x="361902" y="1796806"/>
                  <a:pt x="494666" y="1851121"/>
                  <a:pt x="383458" y="1814052"/>
                </a:cubicBezTo>
                <a:cubicBezTo>
                  <a:pt x="373626" y="1799304"/>
                  <a:pt x="366496" y="1782341"/>
                  <a:pt x="353962" y="1769807"/>
                </a:cubicBezTo>
                <a:cubicBezTo>
                  <a:pt x="341428" y="1757273"/>
                  <a:pt x="320789" y="1754151"/>
                  <a:pt x="309716" y="1740310"/>
                </a:cubicBezTo>
                <a:cubicBezTo>
                  <a:pt x="300004" y="1728171"/>
                  <a:pt x="299884" y="1710813"/>
                  <a:pt x="294968" y="1696065"/>
                </a:cubicBezTo>
                <a:cubicBezTo>
                  <a:pt x="299884" y="1661652"/>
                  <a:pt x="302898" y="1626913"/>
                  <a:pt x="309716" y="1592826"/>
                </a:cubicBezTo>
                <a:cubicBezTo>
                  <a:pt x="312765" y="1577582"/>
                  <a:pt x="309383" y="1552352"/>
                  <a:pt x="324465" y="1548581"/>
                </a:cubicBezTo>
                <a:cubicBezTo>
                  <a:pt x="358189" y="1540150"/>
                  <a:pt x="393502" y="1557111"/>
                  <a:pt x="427703" y="1563329"/>
                </a:cubicBezTo>
                <a:cubicBezTo>
                  <a:pt x="468439" y="1570736"/>
                  <a:pt x="493037" y="1580191"/>
                  <a:pt x="530942" y="1592826"/>
                </a:cubicBezTo>
                <a:cubicBezTo>
                  <a:pt x="545690" y="1602658"/>
                  <a:pt x="557640" y="1619816"/>
                  <a:pt x="575187" y="1622323"/>
                </a:cubicBezTo>
                <a:cubicBezTo>
                  <a:pt x="614401" y="1627925"/>
                  <a:pt x="649649" y="1597262"/>
                  <a:pt x="678426" y="1578078"/>
                </a:cubicBezTo>
                <a:cubicBezTo>
                  <a:pt x="683342" y="1563329"/>
                  <a:pt x="683462" y="1545972"/>
                  <a:pt x="693174" y="1533832"/>
                </a:cubicBezTo>
                <a:cubicBezTo>
                  <a:pt x="713965" y="1507843"/>
                  <a:pt x="752521" y="1499302"/>
                  <a:pt x="781665" y="1489587"/>
                </a:cubicBezTo>
                <a:cubicBezTo>
                  <a:pt x="806246" y="1494503"/>
                  <a:pt x="833642" y="1491899"/>
                  <a:pt x="855407" y="1504336"/>
                </a:cubicBezTo>
                <a:cubicBezTo>
                  <a:pt x="902098" y="1531017"/>
                  <a:pt x="886490" y="1622207"/>
                  <a:pt x="899652" y="1651820"/>
                </a:cubicBezTo>
                <a:cubicBezTo>
                  <a:pt x="906851" y="1668017"/>
                  <a:pt x="929149" y="1671484"/>
                  <a:pt x="943897" y="1681316"/>
                </a:cubicBezTo>
                <a:cubicBezTo>
                  <a:pt x="978310" y="1676400"/>
                  <a:pt x="1016044" y="1682114"/>
                  <a:pt x="1047136" y="1666568"/>
                </a:cubicBezTo>
                <a:cubicBezTo>
                  <a:pt x="1061041" y="1659616"/>
                  <a:pt x="1061884" y="1637869"/>
                  <a:pt x="1061884" y="1622323"/>
                </a:cubicBezTo>
                <a:cubicBezTo>
                  <a:pt x="1061884" y="1542840"/>
                  <a:pt x="1053255" y="1543010"/>
                  <a:pt x="1017639" y="1489587"/>
                </a:cubicBezTo>
                <a:cubicBezTo>
                  <a:pt x="1012723" y="1474839"/>
                  <a:pt x="1000335" y="1460677"/>
                  <a:pt x="1002891" y="1445342"/>
                </a:cubicBezTo>
                <a:cubicBezTo>
                  <a:pt x="1005805" y="1427858"/>
                  <a:pt x="1017356" y="1410491"/>
                  <a:pt x="1032387" y="1401097"/>
                </a:cubicBezTo>
                <a:cubicBezTo>
                  <a:pt x="1099149" y="1359371"/>
                  <a:pt x="1238187" y="1361824"/>
                  <a:pt x="1297858" y="1356852"/>
                </a:cubicBezTo>
                <a:cubicBezTo>
                  <a:pt x="1136485" y="1303059"/>
                  <a:pt x="1380921" y="1388852"/>
                  <a:pt x="1209368" y="1312607"/>
                </a:cubicBezTo>
                <a:cubicBezTo>
                  <a:pt x="1128009" y="1276448"/>
                  <a:pt x="1126444" y="1288188"/>
                  <a:pt x="1047136" y="1268361"/>
                </a:cubicBezTo>
                <a:cubicBezTo>
                  <a:pt x="1032054" y="1264590"/>
                  <a:pt x="1018067" y="1256985"/>
                  <a:pt x="1002891" y="1253613"/>
                </a:cubicBezTo>
                <a:cubicBezTo>
                  <a:pt x="973699" y="1247126"/>
                  <a:pt x="943897" y="1243781"/>
                  <a:pt x="914400" y="1238865"/>
                </a:cubicBezTo>
                <a:lnTo>
                  <a:pt x="825910" y="1179871"/>
                </a:lnTo>
                <a:cubicBezTo>
                  <a:pt x="811162" y="1170039"/>
                  <a:pt x="798481" y="1155979"/>
                  <a:pt x="781665" y="1150374"/>
                </a:cubicBezTo>
                <a:lnTo>
                  <a:pt x="737420" y="1135626"/>
                </a:lnTo>
                <a:cubicBezTo>
                  <a:pt x="715049" y="1120712"/>
                  <a:pt x="679460" y="1091381"/>
                  <a:pt x="648929" y="1091381"/>
                </a:cubicBezTo>
                <a:cubicBezTo>
                  <a:pt x="628659" y="1091381"/>
                  <a:pt x="609600" y="1101213"/>
                  <a:pt x="589936" y="1106129"/>
                </a:cubicBezTo>
                <a:lnTo>
                  <a:pt x="530942" y="1283110"/>
                </a:lnTo>
                <a:cubicBezTo>
                  <a:pt x="518946" y="1319097"/>
                  <a:pt x="515289" y="1343008"/>
                  <a:pt x="486697" y="1371600"/>
                </a:cubicBezTo>
                <a:cubicBezTo>
                  <a:pt x="474163" y="1384134"/>
                  <a:pt x="457200" y="1391265"/>
                  <a:pt x="442452" y="1401097"/>
                </a:cubicBezTo>
                <a:cubicBezTo>
                  <a:pt x="432620" y="1415845"/>
                  <a:pt x="426796" y="1434269"/>
                  <a:pt x="412955" y="1445342"/>
                </a:cubicBezTo>
                <a:cubicBezTo>
                  <a:pt x="382701" y="1469545"/>
                  <a:pt x="354719" y="1460469"/>
                  <a:pt x="324465" y="1445342"/>
                </a:cubicBezTo>
                <a:cubicBezTo>
                  <a:pt x="308611" y="1437415"/>
                  <a:pt x="294968" y="1425677"/>
                  <a:pt x="280220" y="1415845"/>
                </a:cubicBezTo>
                <a:lnTo>
                  <a:pt x="162232" y="1238865"/>
                </a:lnTo>
                <a:cubicBezTo>
                  <a:pt x="152400" y="1224117"/>
                  <a:pt x="147484" y="1204452"/>
                  <a:pt x="132736" y="1194620"/>
                </a:cubicBezTo>
                <a:cubicBezTo>
                  <a:pt x="117988" y="1184788"/>
                  <a:pt x="102108" y="1176470"/>
                  <a:pt x="88491" y="1165123"/>
                </a:cubicBezTo>
                <a:cubicBezTo>
                  <a:pt x="60528" y="1141821"/>
                  <a:pt x="31324" y="1109783"/>
                  <a:pt x="14749" y="1076632"/>
                </a:cubicBezTo>
                <a:cubicBezTo>
                  <a:pt x="7797" y="1062727"/>
                  <a:pt x="4916" y="1047135"/>
                  <a:pt x="0" y="1032387"/>
                </a:cubicBezTo>
                <a:cubicBezTo>
                  <a:pt x="88923" y="1002747"/>
                  <a:pt x="3854" y="1015293"/>
                  <a:pt x="73742" y="1061884"/>
                </a:cubicBezTo>
                <a:cubicBezTo>
                  <a:pt x="90608" y="1073128"/>
                  <a:pt x="113071" y="1071716"/>
                  <a:pt x="132736" y="1076632"/>
                </a:cubicBezTo>
                <a:cubicBezTo>
                  <a:pt x="245807" y="1071716"/>
                  <a:pt x="359105" y="1070564"/>
                  <a:pt x="471949" y="1061884"/>
                </a:cubicBezTo>
                <a:cubicBezTo>
                  <a:pt x="529774" y="1057436"/>
                  <a:pt x="548984" y="1006708"/>
                  <a:pt x="604684" y="988142"/>
                </a:cubicBezTo>
                <a:lnTo>
                  <a:pt x="648929" y="973394"/>
                </a:lnTo>
                <a:lnTo>
                  <a:pt x="707923" y="884903"/>
                </a:lnTo>
                <a:cubicBezTo>
                  <a:pt x="717755" y="870155"/>
                  <a:pt x="720604" y="846263"/>
                  <a:pt x="737420" y="840658"/>
                </a:cubicBezTo>
                <a:lnTo>
                  <a:pt x="781665" y="825910"/>
                </a:lnTo>
                <a:cubicBezTo>
                  <a:pt x="796413" y="816078"/>
                  <a:pt x="809618" y="803395"/>
                  <a:pt x="825910" y="796413"/>
                </a:cubicBezTo>
                <a:cubicBezTo>
                  <a:pt x="844541" y="788428"/>
                  <a:pt x="865413" y="787233"/>
                  <a:pt x="884903" y="781665"/>
                </a:cubicBezTo>
                <a:cubicBezTo>
                  <a:pt x="899851" y="777394"/>
                  <a:pt x="914400" y="771832"/>
                  <a:pt x="929149" y="766916"/>
                </a:cubicBezTo>
                <a:cubicBezTo>
                  <a:pt x="938981" y="752168"/>
                  <a:pt x="951446" y="738868"/>
                  <a:pt x="958645" y="722671"/>
                </a:cubicBezTo>
                <a:cubicBezTo>
                  <a:pt x="997703" y="634789"/>
                  <a:pt x="956323" y="636335"/>
                  <a:pt x="1032387" y="619432"/>
                </a:cubicBezTo>
                <a:cubicBezTo>
                  <a:pt x="1061579" y="612945"/>
                  <a:pt x="1091275" y="608913"/>
                  <a:pt x="1120878" y="604684"/>
                </a:cubicBezTo>
                <a:cubicBezTo>
                  <a:pt x="1160115" y="599079"/>
                  <a:pt x="1199536" y="594852"/>
                  <a:pt x="1238865" y="589936"/>
                </a:cubicBezTo>
                <a:cubicBezTo>
                  <a:pt x="1210409" y="447664"/>
                  <a:pt x="1245255" y="573219"/>
                  <a:pt x="1194620" y="471949"/>
                </a:cubicBezTo>
                <a:cubicBezTo>
                  <a:pt x="1187667" y="458044"/>
                  <a:pt x="1190864" y="438696"/>
                  <a:pt x="1179871" y="427703"/>
                </a:cubicBezTo>
                <a:cubicBezTo>
                  <a:pt x="1168878" y="416710"/>
                  <a:pt x="1150374" y="417871"/>
                  <a:pt x="1135626" y="412955"/>
                </a:cubicBezTo>
                <a:cubicBezTo>
                  <a:pt x="1125794" y="398207"/>
                  <a:pt x="1119970" y="379783"/>
                  <a:pt x="1106129" y="368710"/>
                </a:cubicBezTo>
                <a:cubicBezTo>
                  <a:pt x="1096510" y="361014"/>
                  <a:pt x="1006749" y="340177"/>
                  <a:pt x="1002891" y="339213"/>
                </a:cubicBezTo>
                <a:cubicBezTo>
                  <a:pt x="993059" y="309716"/>
                  <a:pt x="956147" y="276593"/>
                  <a:pt x="973394" y="250723"/>
                </a:cubicBezTo>
                <a:cubicBezTo>
                  <a:pt x="1007708" y="199252"/>
                  <a:pt x="1028646" y="155309"/>
                  <a:pt x="1076632" y="117987"/>
                </a:cubicBezTo>
                <a:cubicBezTo>
                  <a:pt x="1104615" y="96222"/>
                  <a:pt x="1131491" y="70205"/>
                  <a:pt x="1165123" y="58994"/>
                </a:cubicBezTo>
                <a:lnTo>
                  <a:pt x="1253613" y="29497"/>
                </a:lnTo>
                <a:lnTo>
                  <a:pt x="1297858" y="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5" name="Полилиния 4"/>
          <p:cNvSpPr/>
          <p:nvPr/>
        </p:nvSpPr>
        <p:spPr>
          <a:xfrm>
            <a:off x="1290626" y="1314963"/>
            <a:ext cx="1564556" cy="1592580"/>
          </a:xfrm>
          <a:custGeom>
            <a:avLst/>
            <a:gdLst>
              <a:gd name="connsiteX0" fmla="*/ 0 w 2082800"/>
              <a:gd name="connsiteY0" fmla="*/ 1706880 h 2123440"/>
              <a:gd name="connsiteX1" fmla="*/ 335280 w 2082800"/>
              <a:gd name="connsiteY1" fmla="*/ 1615440 h 2123440"/>
              <a:gd name="connsiteX2" fmla="*/ 345440 w 2082800"/>
              <a:gd name="connsiteY2" fmla="*/ 1574800 h 2123440"/>
              <a:gd name="connsiteX3" fmla="*/ 335280 w 2082800"/>
              <a:gd name="connsiteY3" fmla="*/ 1209040 h 2123440"/>
              <a:gd name="connsiteX4" fmla="*/ 274320 w 2082800"/>
              <a:gd name="connsiteY4" fmla="*/ 1198880 h 2123440"/>
              <a:gd name="connsiteX5" fmla="*/ 264160 w 2082800"/>
              <a:gd name="connsiteY5" fmla="*/ 1158240 h 2123440"/>
              <a:gd name="connsiteX6" fmla="*/ 274320 w 2082800"/>
              <a:gd name="connsiteY6" fmla="*/ 1076960 h 2123440"/>
              <a:gd name="connsiteX7" fmla="*/ 304800 w 2082800"/>
              <a:gd name="connsiteY7" fmla="*/ 1066800 h 2123440"/>
              <a:gd name="connsiteX8" fmla="*/ 314960 w 2082800"/>
              <a:gd name="connsiteY8" fmla="*/ 843280 h 2123440"/>
              <a:gd name="connsiteX9" fmla="*/ 335280 w 2082800"/>
              <a:gd name="connsiteY9" fmla="*/ 873760 h 2123440"/>
              <a:gd name="connsiteX10" fmla="*/ 345440 w 2082800"/>
              <a:gd name="connsiteY10" fmla="*/ 904240 h 2123440"/>
              <a:gd name="connsiteX11" fmla="*/ 406400 w 2082800"/>
              <a:gd name="connsiteY11" fmla="*/ 955040 h 2123440"/>
              <a:gd name="connsiteX12" fmla="*/ 467360 w 2082800"/>
              <a:gd name="connsiteY12" fmla="*/ 883920 h 2123440"/>
              <a:gd name="connsiteX13" fmla="*/ 477520 w 2082800"/>
              <a:gd name="connsiteY13" fmla="*/ 853440 h 2123440"/>
              <a:gd name="connsiteX14" fmla="*/ 487680 w 2082800"/>
              <a:gd name="connsiteY14" fmla="*/ 680720 h 2123440"/>
              <a:gd name="connsiteX15" fmla="*/ 497840 w 2082800"/>
              <a:gd name="connsiteY15" fmla="*/ 650240 h 2123440"/>
              <a:gd name="connsiteX16" fmla="*/ 538480 w 2082800"/>
              <a:gd name="connsiteY16" fmla="*/ 640080 h 2123440"/>
              <a:gd name="connsiteX17" fmla="*/ 640080 w 2082800"/>
              <a:gd name="connsiteY17" fmla="*/ 629920 h 2123440"/>
              <a:gd name="connsiteX18" fmla="*/ 701040 w 2082800"/>
              <a:gd name="connsiteY18" fmla="*/ 579120 h 2123440"/>
              <a:gd name="connsiteX19" fmla="*/ 731520 w 2082800"/>
              <a:gd name="connsiteY19" fmla="*/ 558800 h 2123440"/>
              <a:gd name="connsiteX20" fmla="*/ 762000 w 2082800"/>
              <a:gd name="connsiteY20" fmla="*/ 406400 h 2123440"/>
              <a:gd name="connsiteX21" fmla="*/ 772160 w 2082800"/>
              <a:gd name="connsiteY21" fmla="*/ 375920 h 2123440"/>
              <a:gd name="connsiteX22" fmla="*/ 782320 w 2082800"/>
              <a:gd name="connsiteY22" fmla="*/ 345440 h 2123440"/>
              <a:gd name="connsiteX23" fmla="*/ 802640 w 2082800"/>
              <a:gd name="connsiteY23" fmla="*/ 314960 h 2123440"/>
              <a:gd name="connsiteX24" fmla="*/ 822960 w 2082800"/>
              <a:gd name="connsiteY24" fmla="*/ 254000 h 2123440"/>
              <a:gd name="connsiteX25" fmla="*/ 853440 w 2082800"/>
              <a:gd name="connsiteY25" fmla="*/ 233680 h 2123440"/>
              <a:gd name="connsiteX26" fmla="*/ 914400 w 2082800"/>
              <a:gd name="connsiteY26" fmla="*/ 182880 h 2123440"/>
              <a:gd name="connsiteX27" fmla="*/ 975360 w 2082800"/>
              <a:gd name="connsiteY27" fmla="*/ 162560 h 2123440"/>
              <a:gd name="connsiteX28" fmla="*/ 1005840 w 2082800"/>
              <a:gd name="connsiteY28" fmla="*/ 152400 h 2123440"/>
              <a:gd name="connsiteX29" fmla="*/ 1036320 w 2082800"/>
              <a:gd name="connsiteY29" fmla="*/ 132080 h 2123440"/>
              <a:gd name="connsiteX30" fmla="*/ 1097280 w 2082800"/>
              <a:gd name="connsiteY30" fmla="*/ 111760 h 2123440"/>
              <a:gd name="connsiteX31" fmla="*/ 1158240 w 2082800"/>
              <a:gd name="connsiteY31" fmla="*/ 81280 h 2123440"/>
              <a:gd name="connsiteX32" fmla="*/ 1320800 w 2082800"/>
              <a:gd name="connsiteY32" fmla="*/ 60960 h 2123440"/>
              <a:gd name="connsiteX33" fmla="*/ 1442720 w 2082800"/>
              <a:gd name="connsiteY33" fmla="*/ 20320 h 2123440"/>
              <a:gd name="connsiteX34" fmla="*/ 1473200 w 2082800"/>
              <a:gd name="connsiteY34" fmla="*/ 10160 h 2123440"/>
              <a:gd name="connsiteX35" fmla="*/ 1503680 w 2082800"/>
              <a:gd name="connsiteY35" fmla="*/ 0 h 2123440"/>
              <a:gd name="connsiteX36" fmla="*/ 1727200 w 2082800"/>
              <a:gd name="connsiteY36" fmla="*/ 10160 h 2123440"/>
              <a:gd name="connsiteX37" fmla="*/ 1788160 w 2082800"/>
              <a:gd name="connsiteY37" fmla="*/ 40640 h 2123440"/>
              <a:gd name="connsiteX38" fmla="*/ 1950720 w 2082800"/>
              <a:gd name="connsiteY38" fmla="*/ 60960 h 2123440"/>
              <a:gd name="connsiteX39" fmla="*/ 1971040 w 2082800"/>
              <a:gd name="connsiteY39" fmla="*/ 91440 h 2123440"/>
              <a:gd name="connsiteX40" fmla="*/ 1991360 w 2082800"/>
              <a:gd name="connsiteY40" fmla="*/ 172720 h 2123440"/>
              <a:gd name="connsiteX41" fmla="*/ 2021840 w 2082800"/>
              <a:gd name="connsiteY41" fmla="*/ 193040 h 2123440"/>
              <a:gd name="connsiteX42" fmla="*/ 2042160 w 2082800"/>
              <a:gd name="connsiteY42" fmla="*/ 223520 h 2123440"/>
              <a:gd name="connsiteX43" fmla="*/ 2072640 w 2082800"/>
              <a:gd name="connsiteY43" fmla="*/ 243840 h 2123440"/>
              <a:gd name="connsiteX44" fmla="*/ 2082800 w 2082800"/>
              <a:gd name="connsiteY44" fmla="*/ 274320 h 2123440"/>
              <a:gd name="connsiteX45" fmla="*/ 2072640 w 2082800"/>
              <a:gd name="connsiteY45" fmla="*/ 314960 h 2123440"/>
              <a:gd name="connsiteX46" fmla="*/ 1991360 w 2082800"/>
              <a:gd name="connsiteY46" fmla="*/ 386080 h 2123440"/>
              <a:gd name="connsiteX47" fmla="*/ 1960880 w 2082800"/>
              <a:gd name="connsiteY47" fmla="*/ 406400 h 2123440"/>
              <a:gd name="connsiteX48" fmla="*/ 1910080 w 2082800"/>
              <a:gd name="connsiteY48" fmla="*/ 497840 h 2123440"/>
              <a:gd name="connsiteX49" fmla="*/ 1950720 w 2082800"/>
              <a:gd name="connsiteY49" fmla="*/ 568960 h 2123440"/>
              <a:gd name="connsiteX50" fmla="*/ 2062480 w 2082800"/>
              <a:gd name="connsiteY50" fmla="*/ 599440 h 2123440"/>
              <a:gd name="connsiteX51" fmla="*/ 2052320 w 2082800"/>
              <a:gd name="connsiteY51" fmla="*/ 650240 h 2123440"/>
              <a:gd name="connsiteX52" fmla="*/ 2042160 w 2082800"/>
              <a:gd name="connsiteY52" fmla="*/ 680720 h 2123440"/>
              <a:gd name="connsiteX53" fmla="*/ 2011680 w 2082800"/>
              <a:gd name="connsiteY53" fmla="*/ 690880 h 2123440"/>
              <a:gd name="connsiteX54" fmla="*/ 1981200 w 2082800"/>
              <a:gd name="connsiteY54" fmla="*/ 751840 h 2123440"/>
              <a:gd name="connsiteX55" fmla="*/ 1960880 w 2082800"/>
              <a:gd name="connsiteY55" fmla="*/ 782320 h 2123440"/>
              <a:gd name="connsiteX56" fmla="*/ 1940560 w 2082800"/>
              <a:gd name="connsiteY56" fmla="*/ 843280 h 2123440"/>
              <a:gd name="connsiteX57" fmla="*/ 1981200 w 2082800"/>
              <a:gd name="connsiteY57" fmla="*/ 904240 h 2123440"/>
              <a:gd name="connsiteX58" fmla="*/ 2001520 w 2082800"/>
              <a:gd name="connsiteY58" fmla="*/ 934720 h 2123440"/>
              <a:gd name="connsiteX59" fmla="*/ 2032000 w 2082800"/>
              <a:gd name="connsiteY59" fmla="*/ 955040 h 2123440"/>
              <a:gd name="connsiteX60" fmla="*/ 2021840 w 2082800"/>
              <a:gd name="connsiteY60" fmla="*/ 1056640 h 2123440"/>
              <a:gd name="connsiteX61" fmla="*/ 2011680 w 2082800"/>
              <a:gd name="connsiteY61" fmla="*/ 1087120 h 2123440"/>
              <a:gd name="connsiteX62" fmla="*/ 2001520 w 2082800"/>
              <a:gd name="connsiteY62" fmla="*/ 1127760 h 2123440"/>
              <a:gd name="connsiteX63" fmla="*/ 2011680 w 2082800"/>
              <a:gd name="connsiteY63" fmla="*/ 1229360 h 2123440"/>
              <a:gd name="connsiteX64" fmla="*/ 2042160 w 2082800"/>
              <a:gd name="connsiteY64" fmla="*/ 1290320 h 2123440"/>
              <a:gd name="connsiteX65" fmla="*/ 2052320 w 2082800"/>
              <a:gd name="connsiteY65" fmla="*/ 1320800 h 2123440"/>
              <a:gd name="connsiteX66" fmla="*/ 2042160 w 2082800"/>
              <a:gd name="connsiteY66" fmla="*/ 1422400 h 2123440"/>
              <a:gd name="connsiteX67" fmla="*/ 2021840 w 2082800"/>
              <a:gd name="connsiteY67" fmla="*/ 1483360 h 2123440"/>
              <a:gd name="connsiteX68" fmla="*/ 2072640 w 2082800"/>
              <a:gd name="connsiteY68" fmla="*/ 1574800 h 2123440"/>
              <a:gd name="connsiteX69" fmla="*/ 2011680 w 2082800"/>
              <a:gd name="connsiteY69" fmla="*/ 1584960 h 2123440"/>
              <a:gd name="connsiteX70" fmla="*/ 1940560 w 2082800"/>
              <a:gd name="connsiteY70" fmla="*/ 1615440 h 2123440"/>
              <a:gd name="connsiteX71" fmla="*/ 1930400 w 2082800"/>
              <a:gd name="connsiteY71" fmla="*/ 1645920 h 2123440"/>
              <a:gd name="connsiteX72" fmla="*/ 1899920 w 2082800"/>
              <a:gd name="connsiteY72" fmla="*/ 1666240 h 2123440"/>
              <a:gd name="connsiteX73" fmla="*/ 1879600 w 2082800"/>
              <a:gd name="connsiteY73" fmla="*/ 1727200 h 2123440"/>
              <a:gd name="connsiteX74" fmla="*/ 1869440 w 2082800"/>
              <a:gd name="connsiteY74" fmla="*/ 1757680 h 2123440"/>
              <a:gd name="connsiteX75" fmla="*/ 1859280 w 2082800"/>
              <a:gd name="connsiteY75" fmla="*/ 1859280 h 2123440"/>
              <a:gd name="connsiteX76" fmla="*/ 1757680 w 2082800"/>
              <a:gd name="connsiteY76" fmla="*/ 1818640 h 2123440"/>
              <a:gd name="connsiteX77" fmla="*/ 1727200 w 2082800"/>
              <a:gd name="connsiteY77" fmla="*/ 1798320 h 2123440"/>
              <a:gd name="connsiteX78" fmla="*/ 1676400 w 2082800"/>
              <a:gd name="connsiteY78" fmla="*/ 1737360 h 2123440"/>
              <a:gd name="connsiteX79" fmla="*/ 1645920 w 2082800"/>
              <a:gd name="connsiteY79" fmla="*/ 1717040 h 2123440"/>
              <a:gd name="connsiteX80" fmla="*/ 1595120 w 2082800"/>
              <a:gd name="connsiteY80" fmla="*/ 1706880 h 2123440"/>
              <a:gd name="connsiteX81" fmla="*/ 1534160 w 2082800"/>
              <a:gd name="connsiteY81" fmla="*/ 1666240 h 2123440"/>
              <a:gd name="connsiteX82" fmla="*/ 1503680 w 2082800"/>
              <a:gd name="connsiteY82" fmla="*/ 1645920 h 2123440"/>
              <a:gd name="connsiteX83" fmla="*/ 1412240 w 2082800"/>
              <a:gd name="connsiteY83" fmla="*/ 1676400 h 2123440"/>
              <a:gd name="connsiteX84" fmla="*/ 1381760 w 2082800"/>
              <a:gd name="connsiteY84" fmla="*/ 1706880 h 2123440"/>
              <a:gd name="connsiteX85" fmla="*/ 1361440 w 2082800"/>
              <a:gd name="connsiteY85" fmla="*/ 1737360 h 2123440"/>
              <a:gd name="connsiteX86" fmla="*/ 1330960 w 2082800"/>
              <a:gd name="connsiteY86" fmla="*/ 1747520 h 2123440"/>
              <a:gd name="connsiteX87" fmla="*/ 1310640 w 2082800"/>
              <a:gd name="connsiteY87" fmla="*/ 1778000 h 2123440"/>
              <a:gd name="connsiteX88" fmla="*/ 1249680 w 2082800"/>
              <a:gd name="connsiteY88" fmla="*/ 1798320 h 2123440"/>
              <a:gd name="connsiteX89" fmla="*/ 1127760 w 2082800"/>
              <a:gd name="connsiteY89" fmla="*/ 1757680 h 2123440"/>
              <a:gd name="connsiteX90" fmla="*/ 1097280 w 2082800"/>
              <a:gd name="connsiteY90" fmla="*/ 1747520 h 2123440"/>
              <a:gd name="connsiteX91" fmla="*/ 1066800 w 2082800"/>
              <a:gd name="connsiteY91" fmla="*/ 1737360 h 2123440"/>
              <a:gd name="connsiteX92" fmla="*/ 934720 w 2082800"/>
              <a:gd name="connsiteY92" fmla="*/ 1757680 h 2123440"/>
              <a:gd name="connsiteX93" fmla="*/ 873760 w 2082800"/>
              <a:gd name="connsiteY93" fmla="*/ 1798320 h 2123440"/>
              <a:gd name="connsiteX94" fmla="*/ 863600 w 2082800"/>
              <a:gd name="connsiteY94" fmla="*/ 1828800 h 2123440"/>
              <a:gd name="connsiteX95" fmla="*/ 833120 w 2082800"/>
              <a:gd name="connsiteY95" fmla="*/ 1838960 h 2123440"/>
              <a:gd name="connsiteX96" fmla="*/ 802640 w 2082800"/>
              <a:gd name="connsiteY96" fmla="*/ 1869440 h 2123440"/>
              <a:gd name="connsiteX97" fmla="*/ 792480 w 2082800"/>
              <a:gd name="connsiteY97" fmla="*/ 1899920 h 2123440"/>
              <a:gd name="connsiteX98" fmla="*/ 782320 w 2082800"/>
              <a:gd name="connsiteY98" fmla="*/ 1960880 h 2123440"/>
              <a:gd name="connsiteX99" fmla="*/ 741680 w 2082800"/>
              <a:gd name="connsiteY99" fmla="*/ 1971040 h 2123440"/>
              <a:gd name="connsiteX100" fmla="*/ 579120 w 2082800"/>
              <a:gd name="connsiteY100" fmla="*/ 1991360 h 2123440"/>
              <a:gd name="connsiteX101" fmla="*/ 548640 w 2082800"/>
              <a:gd name="connsiteY101" fmla="*/ 2021840 h 2123440"/>
              <a:gd name="connsiteX102" fmla="*/ 518160 w 2082800"/>
              <a:gd name="connsiteY102" fmla="*/ 2123440 h 2123440"/>
              <a:gd name="connsiteX103" fmla="*/ 304800 w 2082800"/>
              <a:gd name="connsiteY103" fmla="*/ 2113280 h 2123440"/>
              <a:gd name="connsiteX104" fmla="*/ 243840 w 2082800"/>
              <a:gd name="connsiteY104" fmla="*/ 2103120 h 2123440"/>
              <a:gd name="connsiteX105" fmla="*/ 101600 w 2082800"/>
              <a:gd name="connsiteY105" fmla="*/ 2092960 h 2123440"/>
              <a:gd name="connsiteX106" fmla="*/ 111760 w 2082800"/>
              <a:gd name="connsiteY106" fmla="*/ 1991360 h 2123440"/>
              <a:gd name="connsiteX107" fmla="*/ 111760 w 2082800"/>
              <a:gd name="connsiteY107" fmla="*/ 1930400 h 2123440"/>
              <a:gd name="connsiteX108" fmla="*/ 40640 w 2082800"/>
              <a:gd name="connsiteY108" fmla="*/ 1910080 h 2123440"/>
              <a:gd name="connsiteX109" fmla="*/ 30480 w 2082800"/>
              <a:gd name="connsiteY109" fmla="*/ 1879600 h 2123440"/>
              <a:gd name="connsiteX110" fmla="*/ 50800 w 2082800"/>
              <a:gd name="connsiteY110" fmla="*/ 1818640 h 2123440"/>
              <a:gd name="connsiteX111" fmla="*/ 60960 w 2082800"/>
              <a:gd name="connsiteY111" fmla="*/ 1788160 h 2123440"/>
              <a:gd name="connsiteX112" fmla="*/ 60960 w 2082800"/>
              <a:gd name="connsiteY112" fmla="*/ 1747520 h 2123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2082800" h="2123440">
                <a:moveTo>
                  <a:pt x="0" y="1706880"/>
                </a:moveTo>
                <a:cubicBezTo>
                  <a:pt x="383825" y="1694885"/>
                  <a:pt x="303761" y="1804556"/>
                  <a:pt x="335280" y="1615440"/>
                </a:cubicBezTo>
                <a:cubicBezTo>
                  <a:pt x="337576" y="1601666"/>
                  <a:pt x="342053" y="1588347"/>
                  <a:pt x="345440" y="1574800"/>
                </a:cubicBezTo>
                <a:cubicBezTo>
                  <a:pt x="342053" y="1452880"/>
                  <a:pt x="357953" y="1328881"/>
                  <a:pt x="335280" y="1209040"/>
                </a:cubicBezTo>
                <a:cubicBezTo>
                  <a:pt x="331451" y="1188799"/>
                  <a:pt x="291083" y="1210854"/>
                  <a:pt x="274320" y="1198880"/>
                </a:cubicBezTo>
                <a:cubicBezTo>
                  <a:pt x="262957" y="1190764"/>
                  <a:pt x="267547" y="1171787"/>
                  <a:pt x="264160" y="1158240"/>
                </a:cubicBezTo>
                <a:cubicBezTo>
                  <a:pt x="267547" y="1131147"/>
                  <a:pt x="263231" y="1101911"/>
                  <a:pt x="274320" y="1076960"/>
                </a:cubicBezTo>
                <a:cubicBezTo>
                  <a:pt x="278670" y="1067173"/>
                  <a:pt x="302965" y="1077351"/>
                  <a:pt x="304800" y="1066800"/>
                </a:cubicBezTo>
                <a:cubicBezTo>
                  <a:pt x="317579" y="993319"/>
                  <a:pt x="311573" y="917787"/>
                  <a:pt x="314960" y="843280"/>
                </a:cubicBezTo>
                <a:cubicBezTo>
                  <a:pt x="321733" y="853440"/>
                  <a:pt x="329819" y="862838"/>
                  <a:pt x="335280" y="873760"/>
                </a:cubicBezTo>
                <a:cubicBezTo>
                  <a:pt x="340069" y="883339"/>
                  <a:pt x="339499" y="895329"/>
                  <a:pt x="345440" y="904240"/>
                </a:cubicBezTo>
                <a:cubicBezTo>
                  <a:pt x="361086" y="927709"/>
                  <a:pt x="383909" y="940046"/>
                  <a:pt x="406400" y="955040"/>
                </a:cubicBezTo>
                <a:cubicBezTo>
                  <a:pt x="467820" y="939685"/>
                  <a:pt x="442624" y="958127"/>
                  <a:pt x="467360" y="883920"/>
                </a:cubicBezTo>
                <a:lnTo>
                  <a:pt x="477520" y="853440"/>
                </a:lnTo>
                <a:cubicBezTo>
                  <a:pt x="480907" y="795867"/>
                  <a:pt x="481941" y="738107"/>
                  <a:pt x="487680" y="680720"/>
                </a:cubicBezTo>
                <a:cubicBezTo>
                  <a:pt x="488746" y="670064"/>
                  <a:pt x="489477" y="656930"/>
                  <a:pt x="497840" y="650240"/>
                </a:cubicBezTo>
                <a:cubicBezTo>
                  <a:pt x="508744" y="641517"/>
                  <a:pt x="524657" y="642055"/>
                  <a:pt x="538480" y="640080"/>
                </a:cubicBezTo>
                <a:cubicBezTo>
                  <a:pt x="572174" y="635267"/>
                  <a:pt x="606213" y="633307"/>
                  <a:pt x="640080" y="629920"/>
                </a:cubicBezTo>
                <a:cubicBezTo>
                  <a:pt x="715756" y="579469"/>
                  <a:pt x="622811" y="644311"/>
                  <a:pt x="701040" y="579120"/>
                </a:cubicBezTo>
                <a:cubicBezTo>
                  <a:pt x="710421" y="571303"/>
                  <a:pt x="721360" y="565573"/>
                  <a:pt x="731520" y="558800"/>
                </a:cubicBezTo>
                <a:cubicBezTo>
                  <a:pt x="744045" y="446072"/>
                  <a:pt x="731982" y="496454"/>
                  <a:pt x="762000" y="406400"/>
                </a:cubicBezTo>
                <a:lnTo>
                  <a:pt x="772160" y="375920"/>
                </a:lnTo>
                <a:cubicBezTo>
                  <a:pt x="775547" y="365760"/>
                  <a:pt x="776379" y="354351"/>
                  <a:pt x="782320" y="345440"/>
                </a:cubicBezTo>
                <a:cubicBezTo>
                  <a:pt x="789093" y="335280"/>
                  <a:pt x="797681" y="326118"/>
                  <a:pt x="802640" y="314960"/>
                </a:cubicBezTo>
                <a:cubicBezTo>
                  <a:pt x="811339" y="295387"/>
                  <a:pt x="805138" y="265881"/>
                  <a:pt x="822960" y="254000"/>
                </a:cubicBezTo>
                <a:cubicBezTo>
                  <a:pt x="833120" y="247227"/>
                  <a:pt x="844059" y="241497"/>
                  <a:pt x="853440" y="233680"/>
                </a:cubicBezTo>
                <a:cubicBezTo>
                  <a:pt x="880784" y="210893"/>
                  <a:pt x="881967" y="197294"/>
                  <a:pt x="914400" y="182880"/>
                </a:cubicBezTo>
                <a:cubicBezTo>
                  <a:pt x="933973" y="174181"/>
                  <a:pt x="955040" y="169333"/>
                  <a:pt x="975360" y="162560"/>
                </a:cubicBezTo>
                <a:cubicBezTo>
                  <a:pt x="985520" y="159173"/>
                  <a:pt x="996929" y="158341"/>
                  <a:pt x="1005840" y="152400"/>
                </a:cubicBezTo>
                <a:cubicBezTo>
                  <a:pt x="1016000" y="145627"/>
                  <a:pt x="1025162" y="137039"/>
                  <a:pt x="1036320" y="132080"/>
                </a:cubicBezTo>
                <a:cubicBezTo>
                  <a:pt x="1055893" y="123381"/>
                  <a:pt x="1079458" y="123641"/>
                  <a:pt x="1097280" y="111760"/>
                </a:cubicBezTo>
                <a:cubicBezTo>
                  <a:pt x="1122968" y="94635"/>
                  <a:pt x="1128194" y="87289"/>
                  <a:pt x="1158240" y="81280"/>
                </a:cubicBezTo>
                <a:cubicBezTo>
                  <a:pt x="1194483" y="74031"/>
                  <a:pt x="1289103" y="64482"/>
                  <a:pt x="1320800" y="60960"/>
                </a:cubicBezTo>
                <a:lnTo>
                  <a:pt x="1442720" y="20320"/>
                </a:lnTo>
                <a:lnTo>
                  <a:pt x="1473200" y="10160"/>
                </a:lnTo>
                <a:lnTo>
                  <a:pt x="1503680" y="0"/>
                </a:lnTo>
                <a:cubicBezTo>
                  <a:pt x="1578187" y="3387"/>
                  <a:pt x="1652854" y="4212"/>
                  <a:pt x="1727200" y="10160"/>
                </a:cubicBezTo>
                <a:cubicBezTo>
                  <a:pt x="1767299" y="13368"/>
                  <a:pt x="1751010" y="26709"/>
                  <a:pt x="1788160" y="40640"/>
                </a:cubicBezTo>
                <a:cubicBezTo>
                  <a:pt x="1821753" y="53237"/>
                  <a:pt x="1938493" y="59848"/>
                  <a:pt x="1950720" y="60960"/>
                </a:cubicBezTo>
                <a:cubicBezTo>
                  <a:pt x="1957493" y="71120"/>
                  <a:pt x="1966867" y="79964"/>
                  <a:pt x="1971040" y="91440"/>
                </a:cubicBezTo>
                <a:cubicBezTo>
                  <a:pt x="1980584" y="117686"/>
                  <a:pt x="1968123" y="157229"/>
                  <a:pt x="1991360" y="172720"/>
                </a:cubicBezTo>
                <a:lnTo>
                  <a:pt x="2021840" y="193040"/>
                </a:lnTo>
                <a:cubicBezTo>
                  <a:pt x="2028613" y="203200"/>
                  <a:pt x="2033526" y="214886"/>
                  <a:pt x="2042160" y="223520"/>
                </a:cubicBezTo>
                <a:cubicBezTo>
                  <a:pt x="2050794" y="232154"/>
                  <a:pt x="2065012" y="234305"/>
                  <a:pt x="2072640" y="243840"/>
                </a:cubicBezTo>
                <a:cubicBezTo>
                  <a:pt x="2079330" y="252203"/>
                  <a:pt x="2079413" y="264160"/>
                  <a:pt x="2082800" y="274320"/>
                </a:cubicBezTo>
                <a:cubicBezTo>
                  <a:pt x="2079413" y="287867"/>
                  <a:pt x="2078141" y="302125"/>
                  <a:pt x="2072640" y="314960"/>
                </a:cubicBezTo>
                <a:cubicBezTo>
                  <a:pt x="2055707" y="354471"/>
                  <a:pt x="2028613" y="361244"/>
                  <a:pt x="1991360" y="386080"/>
                </a:cubicBezTo>
                <a:lnTo>
                  <a:pt x="1960880" y="406400"/>
                </a:lnTo>
                <a:cubicBezTo>
                  <a:pt x="1914299" y="476271"/>
                  <a:pt x="1927963" y="444192"/>
                  <a:pt x="1910080" y="497840"/>
                </a:cubicBezTo>
                <a:cubicBezTo>
                  <a:pt x="1974977" y="519472"/>
                  <a:pt x="1910190" y="487900"/>
                  <a:pt x="1950720" y="568960"/>
                </a:cubicBezTo>
                <a:cubicBezTo>
                  <a:pt x="1966088" y="599697"/>
                  <a:pt x="2053674" y="598339"/>
                  <a:pt x="2062480" y="599440"/>
                </a:cubicBezTo>
                <a:cubicBezTo>
                  <a:pt x="2059093" y="616373"/>
                  <a:pt x="2056508" y="633487"/>
                  <a:pt x="2052320" y="650240"/>
                </a:cubicBezTo>
                <a:cubicBezTo>
                  <a:pt x="2049723" y="660630"/>
                  <a:pt x="2049733" y="673147"/>
                  <a:pt x="2042160" y="680720"/>
                </a:cubicBezTo>
                <a:cubicBezTo>
                  <a:pt x="2034587" y="688293"/>
                  <a:pt x="2021840" y="687493"/>
                  <a:pt x="2011680" y="690880"/>
                </a:cubicBezTo>
                <a:cubicBezTo>
                  <a:pt x="1953446" y="778231"/>
                  <a:pt x="2023264" y="667712"/>
                  <a:pt x="1981200" y="751840"/>
                </a:cubicBezTo>
                <a:cubicBezTo>
                  <a:pt x="1975739" y="762762"/>
                  <a:pt x="1965839" y="771162"/>
                  <a:pt x="1960880" y="782320"/>
                </a:cubicBezTo>
                <a:cubicBezTo>
                  <a:pt x="1952181" y="801893"/>
                  <a:pt x="1940560" y="843280"/>
                  <a:pt x="1940560" y="843280"/>
                </a:cubicBezTo>
                <a:lnTo>
                  <a:pt x="1981200" y="904240"/>
                </a:lnTo>
                <a:cubicBezTo>
                  <a:pt x="1987973" y="914400"/>
                  <a:pt x="1991360" y="927947"/>
                  <a:pt x="2001520" y="934720"/>
                </a:cubicBezTo>
                <a:lnTo>
                  <a:pt x="2032000" y="955040"/>
                </a:lnTo>
                <a:cubicBezTo>
                  <a:pt x="2028613" y="988907"/>
                  <a:pt x="2027015" y="1023000"/>
                  <a:pt x="2021840" y="1056640"/>
                </a:cubicBezTo>
                <a:cubicBezTo>
                  <a:pt x="2020212" y="1067225"/>
                  <a:pt x="2014622" y="1076822"/>
                  <a:pt x="2011680" y="1087120"/>
                </a:cubicBezTo>
                <a:cubicBezTo>
                  <a:pt x="2007844" y="1100546"/>
                  <a:pt x="2004907" y="1114213"/>
                  <a:pt x="2001520" y="1127760"/>
                </a:cubicBezTo>
                <a:cubicBezTo>
                  <a:pt x="2004907" y="1161627"/>
                  <a:pt x="2006505" y="1195720"/>
                  <a:pt x="2011680" y="1229360"/>
                </a:cubicBezTo>
                <a:cubicBezTo>
                  <a:pt x="2017355" y="1266247"/>
                  <a:pt x="2025416" y="1256832"/>
                  <a:pt x="2042160" y="1290320"/>
                </a:cubicBezTo>
                <a:cubicBezTo>
                  <a:pt x="2046949" y="1299899"/>
                  <a:pt x="2048933" y="1310640"/>
                  <a:pt x="2052320" y="1320800"/>
                </a:cubicBezTo>
                <a:cubicBezTo>
                  <a:pt x="2048933" y="1354667"/>
                  <a:pt x="2048432" y="1388947"/>
                  <a:pt x="2042160" y="1422400"/>
                </a:cubicBezTo>
                <a:cubicBezTo>
                  <a:pt x="2038213" y="1443452"/>
                  <a:pt x="2021840" y="1483360"/>
                  <a:pt x="2021840" y="1483360"/>
                </a:cubicBezTo>
                <a:cubicBezTo>
                  <a:pt x="2068421" y="1553231"/>
                  <a:pt x="2054757" y="1521152"/>
                  <a:pt x="2072640" y="1574800"/>
                </a:cubicBezTo>
                <a:cubicBezTo>
                  <a:pt x="2052320" y="1578187"/>
                  <a:pt x="2031790" y="1580491"/>
                  <a:pt x="2011680" y="1584960"/>
                </a:cubicBezTo>
                <a:cubicBezTo>
                  <a:pt x="1984771" y="1590940"/>
                  <a:pt x="1965409" y="1603016"/>
                  <a:pt x="1940560" y="1615440"/>
                </a:cubicBezTo>
                <a:cubicBezTo>
                  <a:pt x="1937173" y="1625600"/>
                  <a:pt x="1937090" y="1637557"/>
                  <a:pt x="1930400" y="1645920"/>
                </a:cubicBezTo>
                <a:cubicBezTo>
                  <a:pt x="1922772" y="1655455"/>
                  <a:pt x="1906392" y="1655885"/>
                  <a:pt x="1899920" y="1666240"/>
                </a:cubicBezTo>
                <a:cubicBezTo>
                  <a:pt x="1888568" y="1684403"/>
                  <a:pt x="1886373" y="1706880"/>
                  <a:pt x="1879600" y="1727200"/>
                </a:cubicBezTo>
                <a:lnTo>
                  <a:pt x="1869440" y="1757680"/>
                </a:lnTo>
                <a:cubicBezTo>
                  <a:pt x="1866053" y="1791547"/>
                  <a:pt x="1881892" y="1833841"/>
                  <a:pt x="1859280" y="1859280"/>
                </a:cubicBezTo>
                <a:cubicBezTo>
                  <a:pt x="1822464" y="1900698"/>
                  <a:pt x="1775977" y="1833887"/>
                  <a:pt x="1757680" y="1818640"/>
                </a:cubicBezTo>
                <a:cubicBezTo>
                  <a:pt x="1748299" y="1810823"/>
                  <a:pt x="1737360" y="1805093"/>
                  <a:pt x="1727200" y="1798320"/>
                </a:cubicBezTo>
                <a:cubicBezTo>
                  <a:pt x="1707220" y="1768350"/>
                  <a:pt x="1705736" y="1761806"/>
                  <a:pt x="1676400" y="1737360"/>
                </a:cubicBezTo>
                <a:cubicBezTo>
                  <a:pt x="1667019" y="1729543"/>
                  <a:pt x="1657353" y="1721327"/>
                  <a:pt x="1645920" y="1717040"/>
                </a:cubicBezTo>
                <a:cubicBezTo>
                  <a:pt x="1629751" y="1710977"/>
                  <a:pt x="1612053" y="1710267"/>
                  <a:pt x="1595120" y="1706880"/>
                </a:cubicBezTo>
                <a:lnTo>
                  <a:pt x="1534160" y="1666240"/>
                </a:lnTo>
                <a:lnTo>
                  <a:pt x="1503680" y="1645920"/>
                </a:lnTo>
                <a:cubicBezTo>
                  <a:pt x="1450760" y="1654740"/>
                  <a:pt x="1447955" y="1646637"/>
                  <a:pt x="1412240" y="1676400"/>
                </a:cubicBezTo>
                <a:cubicBezTo>
                  <a:pt x="1401202" y="1685598"/>
                  <a:pt x="1390958" y="1695842"/>
                  <a:pt x="1381760" y="1706880"/>
                </a:cubicBezTo>
                <a:cubicBezTo>
                  <a:pt x="1373943" y="1716261"/>
                  <a:pt x="1370975" y="1729732"/>
                  <a:pt x="1361440" y="1737360"/>
                </a:cubicBezTo>
                <a:cubicBezTo>
                  <a:pt x="1353077" y="1744050"/>
                  <a:pt x="1341120" y="1744133"/>
                  <a:pt x="1330960" y="1747520"/>
                </a:cubicBezTo>
                <a:cubicBezTo>
                  <a:pt x="1324187" y="1757680"/>
                  <a:pt x="1320995" y="1771528"/>
                  <a:pt x="1310640" y="1778000"/>
                </a:cubicBezTo>
                <a:cubicBezTo>
                  <a:pt x="1292477" y="1789352"/>
                  <a:pt x="1249680" y="1798320"/>
                  <a:pt x="1249680" y="1798320"/>
                </a:cubicBezTo>
                <a:lnTo>
                  <a:pt x="1127760" y="1757680"/>
                </a:lnTo>
                <a:lnTo>
                  <a:pt x="1097280" y="1747520"/>
                </a:lnTo>
                <a:lnTo>
                  <a:pt x="1066800" y="1737360"/>
                </a:lnTo>
                <a:cubicBezTo>
                  <a:pt x="1060867" y="1738019"/>
                  <a:pt x="959860" y="1745110"/>
                  <a:pt x="934720" y="1757680"/>
                </a:cubicBezTo>
                <a:cubicBezTo>
                  <a:pt x="912877" y="1768602"/>
                  <a:pt x="873760" y="1798320"/>
                  <a:pt x="873760" y="1798320"/>
                </a:cubicBezTo>
                <a:cubicBezTo>
                  <a:pt x="870373" y="1808480"/>
                  <a:pt x="871173" y="1821227"/>
                  <a:pt x="863600" y="1828800"/>
                </a:cubicBezTo>
                <a:cubicBezTo>
                  <a:pt x="856027" y="1836373"/>
                  <a:pt x="842031" y="1833019"/>
                  <a:pt x="833120" y="1838960"/>
                </a:cubicBezTo>
                <a:cubicBezTo>
                  <a:pt x="821165" y="1846930"/>
                  <a:pt x="812800" y="1859280"/>
                  <a:pt x="802640" y="1869440"/>
                </a:cubicBezTo>
                <a:cubicBezTo>
                  <a:pt x="799253" y="1879600"/>
                  <a:pt x="794803" y="1889465"/>
                  <a:pt x="792480" y="1899920"/>
                </a:cubicBezTo>
                <a:cubicBezTo>
                  <a:pt x="788011" y="1920030"/>
                  <a:pt x="794294" y="1944117"/>
                  <a:pt x="782320" y="1960880"/>
                </a:cubicBezTo>
                <a:cubicBezTo>
                  <a:pt x="774204" y="1972243"/>
                  <a:pt x="755106" y="1967204"/>
                  <a:pt x="741680" y="1971040"/>
                </a:cubicBezTo>
                <a:cubicBezTo>
                  <a:pt x="652804" y="1996433"/>
                  <a:pt x="789932" y="1975144"/>
                  <a:pt x="579120" y="1991360"/>
                </a:cubicBezTo>
                <a:cubicBezTo>
                  <a:pt x="568960" y="2001520"/>
                  <a:pt x="555618" y="2009280"/>
                  <a:pt x="548640" y="2021840"/>
                </a:cubicBezTo>
                <a:cubicBezTo>
                  <a:pt x="537397" y="2042078"/>
                  <a:pt x="524719" y="2097204"/>
                  <a:pt x="518160" y="2123440"/>
                </a:cubicBezTo>
                <a:cubicBezTo>
                  <a:pt x="447040" y="2120053"/>
                  <a:pt x="375806" y="2118540"/>
                  <a:pt x="304800" y="2113280"/>
                </a:cubicBezTo>
                <a:cubicBezTo>
                  <a:pt x="284256" y="2111758"/>
                  <a:pt x="264338" y="2105170"/>
                  <a:pt x="243840" y="2103120"/>
                </a:cubicBezTo>
                <a:cubicBezTo>
                  <a:pt x="196542" y="2098390"/>
                  <a:pt x="149013" y="2096347"/>
                  <a:pt x="101600" y="2092960"/>
                </a:cubicBezTo>
                <a:cubicBezTo>
                  <a:pt x="104987" y="2059093"/>
                  <a:pt x="106585" y="2025000"/>
                  <a:pt x="111760" y="1991360"/>
                </a:cubicBezTo>
                <a:cubicBezTo>
                  <a:pt x="115372" y="1967879"/>
                  <a:pt x="135241" y="1953881"/>
                  <a:pt x="111760" y="1930400"/>
                </a:cubicBezTo>
                <a:cubicBezTo>
                  <a:pt x="106901" y="1925541"/>
                  <a:pt x="40992" y="1910168"/>
                  <a:pt x="40640" y="1910080"/>
                </a:cubicBezTo>
                <a:cubicBezTo>
                  <a:pt x="37253" y="1899920"/>
                  <a:pt x="29297" y="1890244"/>
                  <a:pt x="30480" y="1879600"/>
                </a:cubicBezTo>
                <a:cubicBezTo>
                  <a:pt x="32845" y="1858312"/>
                  <a:pt x="44027" y="1838960"/>
                  <a:pt x="50800" y="1818640"/>
                </a:cubicBezTo>
                <a:cubicBezTo>
                  <a:pt x="54187" y="1808480"/>
                  <a:pt x="60960" y="1798870"/>
                  <a:pt x="60960" y="1788160"/>
                </a:cubicBezTo>
                <a:lnTo>
                  <a:pt x="60960" y="174752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7" name="Полилиния 6"/>
          <p:cNvSpPr/>
          <p:nvPr/>
        </p:nvSpPr>
        <p:spPr>
          <a:xfrm>
            <a:off x="2736928" y="1572822"/>
            <a:ext cx="1384408" cy="1150719"/>
          </a:xfrm>
          <a:custGeom>
            <a:avLst/>
            <a:gdLst>
              <a:gd name="connsiteX0" fmla="*/ 132398 w 1845877"/>
              <a:gd name="connsiteY0" fmla="*/ 254132 h 1534292"/>
              <a:gd name="connsiteX1" fmla="*/ 81598 w 1845877"/>
              <a:gd name="connsiteY1" fmla="*/ 233812 h 1534292"/>
              <a:gd name="connsiteX2" fmla="*/ 71438 w 1845877"/>
              <a:gd name="connsiteY2" fmla="*/ 203332 h 1534292"/>
              <a:gd name="connsiteX3" fmla="*/ 30798 w 1845877"/>
              <a:gd name="connsiteY3" fmla="*/ 193172 h 1534292"/>
              <a:gd name="connsiteX4" fmla="*/ 20638 w 1845877"/>
              <a:gd name="connsiteY4" fmla="*/ 162692 h 1534292"/>
              <a:gd name="connsiteX5" fmla="*/ 318 w 1845877"/>
              <a:gd name="connsiteY5" fmla="*/ 132212 h 1534292"/>
              <a:gd name="connsiteX6" fmla="*/ 30798 w 1845877"/>
              <a:gd name="connsiteY6" fmla="*/ 50932 h 1534292"/>
              <a:gd name="connsiteX7" fmla="*/ 61278 w 1845877"/>
              <a:gd name="connsiteY7" fmla="*/ 40772 h 1534292"/>
              <a:gd name="connsiteX8" fmla="*/ 81598 w 1845877"/>
              <a:gd name="connsiteY8" fmla="*/ 10292 h 1534292"/>
              <a:gd name="connsiteX9" fmla="*/ 142558 w 1845877"/>
              <a:gd name="connsiteY9" fmla="*/ 10292 h 1534292"/>
              <a:gd name="connsiteX10" fmla="*/ 173038 w 1845877"/>
              <a:gd name="connsiteY10" fmla="*/ 30612 h 1534292"/>
              <a:gd name="connsiteX11" fmla="*/ 233998 w 1845877"/>
              <a:gd name="connsiteY11" fmla="*/ 50932 h 1534292"/>
              <a:gd name="connsiteX12" fmla="*/ 305118 w 1845877"/>
              <a:gd name="connsiteY12" fmla="*/ 71252 h 1534292"/>
              <a:gd name="connsiteX13" fmla="*/ 366078 w 1845877"/>
              <a:gd name="connsiteY13" fmla="*/ 91572 h 1534292"/>
              <a:gd name="connsiteX14" fmla="*/ 396558 w 1845877"/>
              <a:gd name="connsiteY14" fmla="*/ 101732 h 1534292"/>
              <a:gd name="connsiteX15" fmla="*/ 528638 w 1845877"/>
              <a:gd name="connsiteY15" fmla="*/ 142372 h 1534292"/>
              <a:gd name="connsiteX16" fmla="*/ 711518 w 1845877"/>
              <a:gd name="connsiteY16" fmla="*/ 152532 h 1534292"/>
              <a:gd name="connsiteX17" fmla="*/ 741998 w 1845877"/>
              <a:gd name="connsiteY17" fmla="*/ 162692 h 1534292"/>
              <a:gd name="connsiteX18" fmla="*/ 924878 w 1845877"/>
              <a:gd name="connsiteY18" fmla="*/ 172852 h 1534292"/>
              <a:gd name="connsiteX19" fmla="*/ 914718 w 1845877"/>
              <a:gd name="connsiteY19" fmla="*/ 213492 h 1534292"/>
              <a:gd name="connsiteX20" fmla="*/ 894398 w 1845877"/>
              <a:gd name="connsiteY20" fmla="*/ 304932 h 1534292"/>
              <a:gd name="connsiteX21" fmla="*/ 904558 w 1845877"/>
              <a:gd name="connsiteY21" fmla="*/ 376052 h 1534292"/>
              <a:gd name="connsiteX22" fmla="*/ 965518 w 1845877"/>
              <a:gd name="connsiteY22" fmla="*/ 396372 h 1534292"/>
              <a:gd name="connsiteX23" fmla="*/ 1249998 w 1845877"/>
              <a:gd name="connsiteY23" fmla="*/ 426852 h 1534292"/>
              <a:gd name="connsiteX24" fmla="*/ 1260158 w 1845877"/>
              <a:gd name="connsiteY24" fmla="*/ 457332 h 1534292"/>
              <a:gd name="connsiteX25" fmla="*/ 1280478 w 1845877"/>
              <a:gd name="connsiteY25" fmla="*/ 487812 h 1534292"/>
              <a:gd name="connsiteX26" fmla="*/ 1300798 w 1845877"/>
              <a:gd name="connsiteY26" fmla="*/ 548772 h 1534292"/>
              <a:gd name="connsiteX27" fmla="*/ 1310958 w 1845877"/>
              <a:gd name="connsiteY27" fmla="*/ 579252 h 1534292"/>
              <a:gd name="connsiteX28" fmla="*/ 1321118 w 1845877"/>
              <a:gd name="connsiteY28" fmla="*/ 609732 h 1534292"/>
              <a:gd name="connsiteX29" fmla="*/ 1331278 w 1845877"/>
              <a:gd name="connsiteY29" fmla="*/ 731652 h 1534292"/>
              <a:gd name="connsiteX30" fmla="*/ 1402398 w 1845877"/>
              <a:gd name="connsiteY30" fmla="*/ 812932 h 1534292"/>
              <a:gd name="connsiteX31" fmla="*/ 1432878 w 1845877"/>
              <a:gd name="connsiteY31" fmla="*/ 823092 h 1534292"/>
              <a:gd name="connsiteX32" fmla="*/ 1493838 w 1845877"/>
              <a:gd name="connsiteY32" fmla="*/ 863732 h 1534292"/>
              <a:gd name="connsiteX33" fmla="*/ 1554798 w 1845877"/>
              <a:gd name="connsiteY33" fmla="*/ 884052 h 1534292"/>
              <a:gd name="connsiteX34" fmla="*/ 1615758 w 1845877"/>
              <a:gd name="connsiteY34" fmla="*/ 924692 h 1534292"/>
              <a:gd name="connsiteX35" fmla="*/ 1646238 w 1845877"/>
              <a:gd name="connsiteY35" fmla="*/ 934852 h 1534292"/>
              <a:gd name="connsiteX36" fmla="*/ 1676718 w 1845877"/>
              <a:gd name="connsiteY36" fmla="*/ 955172 h 1534292"/>
              <a:gd name="connsiteX37" fmla="*/ 1757998 w 1845877"/>
              <a:gd name="connsiteY37" fmla="*/ 975492 h 1534292"/>
              <a:gd name="connsiteX38" fmla="*/ 1818958 w 1845877"/>
              <a:gd name="connsiteY38" fmla="*/ 995812 h 1534292"/>
              <a:gd name="connsiteX39" fmla="*/ 1839278 w 1845877"/>
              <a:gd name="connsiteY39" fmla="*/ 1056772 h 1534292"/>
              <a:gd name="connsiteX40" fmla="*/ 1798638 w 1845877"/>
              <a:gd name="connsiteY40" fmla="*/ 1066932 h 1534292"/>
              <a:gd name="connsiteX41" fmla="*/ 1707198 w 1845877"/>
              <a:gd name="connsiteY41" fmla="*/ 1097412 h 1534292"/>
              <a:gd name="connsiteX42" fmla="*/ 1676718 w 1845877"/>
              <a:gd name="connsiteY42" fmla="*/ 1107572 h 1534292"/>
              <a:gd name="connsiteX43" fmla="*/ 1646238 w 1845877"/>
              <a:gd name="connsiteY43" fmla="*/ 1117732 h 1534292"/>
              <a:gd name="connsiteX44" fmla="*/ 1595438 w 1845877"/>
              <a:gd name="connsiteY44" fmla="*/ 1127892 h 1534292"/>
              <a:gd name="connsiteX45" fmla="*/ 1564958 w 1845877"/>
              <a:gd name="connsiteY45" fmla="*/ 1138052 h 1534292"/>
              <a:gd name="connsiteX46" fmla="*/ 1402398 w 1845877"/>
              <a:gd name="connsiteY46" fmla="*/ 1148212 h 1534292"/>
              <a:gd name="connsiteX47" fmla="*/ 1371918 w 1845877"/>
              <a:gd name="connsiteY47" fmla="*/ 1158372 h 1534292"/>
              <a:gd name="connsiteX48" fmla="*/ 1361758 w 1845877"/>
              <a:gd name="connsiteY48" fmla="*/ 1229492 h 1534292"/>
              <a:gd name="connsiteX49" fmla="*/ 1351598 w 1845877"/>
              <a:gd name="connsiteY49" fmla="*/ 1270132 h 1534292"/>
              <a:gd name="connsiteX50" fmla="*/ 1331278 w 1845877"/>
              <a:gd name="connsiteY50" fmla="*/ 1361572 h 1534292"/>
              <a:gd name="connsiteX51" fmla="*/ 1321118 w 1845877"/>
              <a:gd name="connsiteY51" fmla="*/ 1473332 h 1534292"/>
              <a:gd name="connsiteX52" fmla="*/ 1300798 w 1845877"/>
              <a:gd name="connsiteY52" fmla="*/ 1534292 h 1534292"/>
              <a:gd name="connsiteX53" fmla="*/ 1158558 w 1845877"/>
              <a:gd name="connsiteY53" fmla="*/ 1503812 h 1534292"/>
              <a:gd name="connsiteX54" fmla="*/ 1128078 w 1845877"/>
              <a:gd name="connsiteY54" fmla="*/ 1493652 h 1534292"/>
              <a:gd name="connsiteX55" fmla="*/ 1097598 w 1845877"/>
              <a:gd name="connsiteY55" fmla="*/ 1473332 h 1534292"/>
              <a:gd name="connsiteX56" fmla="*/ 995998 w 1845877"/>
              <a:gd name="connsiteY56" fmla="*/ 1442852 h 1534292"/>
              <a:gd name="connsiteX57" fmla="*/ 965518 w 1845877"/>
              <a:gd name="connsiteY57" fmla="*/ 1432692 h 1534292"/>
              <a:gd name="connsiteX58" fmla="*/ 874078 w 1845877"/>
              <a:gd name="connsiteY58" fmla="*/ 1361572 h 1534292"/>
              <a:gd name="connsiteX59" fmla="*/ 813118 w 1845877"/>
              <a:gd name="connsiteY59" fmla="*/ 1320932 h 1534292"/>
              <a:gd name="connsiteX60" fmla="*/ 792798 w 1845877"/>
              <a:gd name="connsiteY60" fmla="*/ 1290452 h 1534292"/>
              <a:gd name="connsiteX61" fmla="*/ 762318 w 1845877"/>
              <a:gd name="connsiteY61" fmla="*/ 1280292 h 1534292"/>
              <a:gd name="connsiteX62" fmla="*/ 589598 w 1845877"/>
              <a:gd name="connsiteY62" fmla="*/ 1259972 h 1534292"/>
              <a:gd name="connsiteX63" fmla="*/ 203518 w 1845877"/>
              <a:gd name="connsiteY63" fmla="*/ 1259972 h 1534292"/>
              <a:gd name="connsiteX64" fmla="*/ 173038 w 1845877"/>
              <a:gd name="connsiteY64" fmla="*/ 1249812 h 1534292"/>
              <a:gd name="connsiteX65" fmla="*/ 142558 w 1845877"/>
              <a:gd name="connsiteY65" fmla="*/ 1229492 h 1534292"/>
              <a:gd name="connsiteX66" fmla="*/ 112078 w 1845877"/>
              <a:gd name="connsiteY66" fmla="*/ 1168532 h 1534292"/>
              <a:gd name="connsiteX67" fmla="*/ 101918 w 1845877"/>
              <a:gd name="connsiteY67" fmla="*/ 1138052 h 1534292"/>
              <a:gd name="connsiteX68" fmla="*/ 112078 w 1845877"/>
              <a:gd name="connsiteY68" fmla="*/ 975492 h 1534292"/>
              <a:gd name="connsiteX69" fmla="*/ 122238 w 1845877"/>
              <a:gd name="connsiteY69" fmla="*/ 945012 h 1534292"/>
              <a:gd name="connsiteX70" fmla="*/ 112078 w 1845877"/>
              <a:gd name="connsiteY70" fmla="*/ 853572 h 1534292"/>
              <a:gd name="connsiteX71" fmla="*/ 91758 w 1845877"/>
              <a:gd name="connsiteY71" fmla="*/ 792612 h 1534292"/>
              <a:gd name="connsiteX72" fmla="*/ 81598 w 1845877"/>
              <a:gd name="connsiteY72" fmla="*/ 579252 h 1534292"/>
              <a:gd name="connsiteX73" fmla="*/ 71438 w 1845877"/>
              <a:gd name="connsiteY73" fmla="*/ 548772 h 1534292"/>
              <a:gd name="connsiteX74" fmla="*/ 40958 w 1845877"/>
              <a:gd name="connsiteY74" fmla="*/ 518292 h 1534292"/>
              <a:gd name="connsiteX75" fmla="*/ 40958 w 1845877"/>
              <a:gd name="connsiteY75" fmla="*/ 406532 h 1534292"/>
              <a:gd name="connsiteX76" fmla="*/ 71438 w 1845877"/>
              <a:gd name="connsiteY76" fmla="*/ 376052 h 1534292"/>
              <a:gd name="connsiteX77" fmla="*/ 132398 w 1845877"/>
              <a:gd name="connsiteY77" fmla="*/ 284612 h 1534292"/>
              <a:gd name="connsiteX78" fmla="*/ 132398 w 1845877"/>
              <a:gd name="connsiteY78" fmla="*/ 254132 h 1534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845877" h="1534292">
                <a:moveTo>
                  <a:pt x="132398" y="254132"/>
                </a:moveTo>
                <a:cubicBezTo>
                  <a:pt x="115465" y="247359"/>
                  <a:pt x="95609" y="245488"/>
                  <a:pt x="81598" y="233812"/>
                </a:cubicBezTo>
                <a:cubicBezTo>
                  <a:pt x="73371" y="226956"/>
                  <a:pt x="79801" y="210022"/>
                  <a:pt x="71438" y="203332"/>
                </a:cubicBezTo>
                <a:cubicBezTo>
                  <a:pt x="60534" y="194609"/>
                  <a:pt x="44345" y="196559"/>
                  <a:pt x="30798" y="193172"/>
                </a:cubicBezTo>
                <a:cubicBezTo>
                  <a:pt x="27411" y="183012"/>
                  <a:pt x="25427" y="172271"/>
                  <a:pt x="20638" y="162692"/>
                </a:cubicBezTo>
                <a:cubicBezTo>
                  <a:pt x="15177" y="151770"/>
                  <a:pt x="1833" y="144329"/>
                  <a:pt x="318" y="132212"/>
                </a:cubicBezTo>
                <a:cubicBezTo>
                  <a:pt x="-2311" y="111183"/>
                  <a:pt x="11635" y="66262"/>
                  <a:pt x="30798" y="50932"/>
                </a:cubicBezTo>
                <a:cubicBezTo>
                  <a:pt x="39161" y="44242"/>
                  <a:pt x="51118" y="44159"/>
                  <a:pt x="61278" y="40772"/>
                </a:cubicBezTo>
                <a:cubicBezTo>
                  <a:pt x="68051" y="30612"/>
                  <a:pt x="72063" y="17920"/>
                  <a:pt x="81598" y="10292"/>
                </a:cubicBezTo>
                <a:cubicBezTo>
                  <a:pt x="102439" y="-6381"/>
                  <a:pt x="121717" y="-129"/>
                  <a:pt x="142558" y="10292"/>
                </a:cubicBezTo>
                <a:cubicBezTo>
                  <a:pt x="153480" y="15753"/>
                  <a:pt x="161880" y="25653"/>
                  <a:pt x="173038" y="30612"/>
                </a:cubicBezTo>
                <a:cubicBezTo>
                  <a:pt x="192611" y="39311"/>
                  <a:pt x="213678" y="44159"/>
                  <a:pt x="233998" y="50932"/>
                </a:cubicBezTo>
                <a:cubicBezTo>
                  <a:pt x="336432" y="85077"/>
                  <a:pt x="177543" y="32980"/>
                  <a:pt x="305118" y="71252"/>
                </a:cubicBezTo>
                <a:cubicBezTo>
                  <a:pt x="325634" y="77407"/>
                  <a:pt x="345758" y="84799"/>
                  <a:pt x="366078" y="91572"/>
                </a:cubicBezTo>
                <a:cubicBezTo>
                  <a:pt x="376238" y="94959"/>
                  <a:pt x="387647" y="95791"/>
                  <a:pt x="396558" y="101732"/>
                </a:cubicBezTo>
                <a:cubicBezTo>
                  <a:pt x="446284" y="134883"/>
                  <a:pt x="441909" y="137554"/>
                  <a:pt x="528638" y="142372"/>
                </a:cubicBezTo>
                <a:lnTo>
                  <a:pt x="711518" y="152532"/>
                </a:lnTo>
                <a:cubicBezTo>
                  <a:pt x="721678" y="155919"/>
                  <a:pt x="731337" y="161677"/>
                  <a:pt x="741998" y="162692"/>
                </a:cubicBezTo>
                <a:cubicBezTo>
                  <a:pt x="802777" y="168480"/>
                  <a:pt x="866305" y="155625"/>
                  <a:pt x="924878" y="172852"/>
                </a:cubicBezTo>
                <a:cubicBezTo>
                  <a:pt x="938274" y="176792"/>
                  <a:pt x="917456" y="199800"/>
                  <a:pt x="914718" y="213492"/>
                </a:cubicBezTo>
                <a:cubicBezTo>
                  <a:pt x="896837" y="302897"/>
                  <a:pt x="914171" y="245613"/>
                  <a:pt x="894398" y="304932"/>
                </a:cubicBezTo>
                <a:cubicBezTo>
                  <a:pt x="897785" y="328639"/>
                  <a:pt x="889856" y="357149"/>
                  <a:pt x="904558" y="376052"/>
                </a:cubicBezTo>
                <a:cubicBezTo>
                  <a:pt x="917708" y="392959"/>
                  <a:pt x="947696" y="384491"/>
                  <a:pt x="965518" y="396372"/>
                </a:cubicBezTo>
                <a:cubicBezTo>
                  <a:pt x="1066501" y="463694"/>
                  <a:pt x="983797" y="416204"/>
                  <a:pt x="1249998" y="426852"/>
                </a:cubicBezTo>
                <a:cubicBezTo>
                  <a:pt x="1253385" y="437012"/>
                  <a:pt x="1255369" y="447753"/>
                  <a:pt x="1260158" y="457332"/>
                </a:cubicBezTo>
                <a:cubicBezTo>
                  <a:pt x="1265619" y="468254"/>
                  <a:pt x="1275519" y="476654"/>
                  <a:pt x="1280478" y="487812"/>
                </a:cubicBezTo>
                <a:cubicBezTo>
                  <a:pt x="1289177" y="507385"/>
                  <a:pt x="1294025" y="528452"/>
                  <a:pt x="1300798" y="548772"/>
                </a:cubicBezTo>
                <a:lnTo>
                  <a:pt x="1310958" y="579252"/>
                </a:lnTo>
                <a:lnTo>
                  <a:pt x="1321118" y="609732"/>
                </a:lnTo>
                <a:cubicBezTo>
                  <a:pt x="1324505" y="650372"/>
                  <a:pt x="1320363" y="692359"/>
                  <a:pt x="1331278" y="731652"/>
                </a:cubicBezTo>
                <a:cubicBezTo>
                  <a:pt x="1341110" y="767048"/>
                  <a:pt x="1370389" y="796927"/>
                  <a:pt x="1402398" y="812932"/>
                </a:cubicBezTo>
                <a:cubicBezTo>
                  <a:pt x="1411977" y="817721"/>
                  <a:pt x="1423516" y="817891"/>
                  <a:pt x="1432878" y="823092"/>
                </a:cubicBezTo>
                <a:cubicBezTo>
                  <a:pt x="1454226" y="834952"/>
                  <a:pt x="1470670" y="856009"/>
                  <a:pt x="1493838" y="863732"/>
                </a:cubicBezTo>
                <a:cubicBezTo>
                  <a:pt x="1514158" y="870505"/>
                  <a:pt x="1536976" y="872171"/>
                  <a:pt x="1554798" y="884052"/>
                </a:cubicBezTo>
                <a:cubicBezTo>
                  <a:pt x="1575118" y="897599"/>
                  <a:pt x="1592590" y="916969"/>
                  <a:pt x="1615758" y="924692"/>
                </a:cubicBezTo>
                <a:cubicBezTo>
                  <a:pt x="1625918" y="928079"/>
                  <a:pt x="1636659" y="930063"/>
                  <a:pt x="1646238" y="934852"/>
                </a:cubicBezTo>
                <a:cubicBezTo>
                  <a:pt x="1657160" y="940313"/>
                  <a:pt x="1665242" y="950999"/>
                  <a:pt x="1676718" y="955172"/>
                </a:cubicBezTo>
                <a:cubicBezTo>
                  <a:pt x="1702964" y="964716"/>
                  <a:pt x="1731504" y="966661"/>
                  <a:pt x="1757998" y="975492"/>
                </a:cubicBezTo>
                <a:lnTo>
                  <a:pt x="1818958" y="995812"/>
                </a:lnTo>
                <a:cubicBezTo>
                  <a:pt x="1825731" y="1016132"/>
                  <a:pt x="1860058" y="1051577"/>
                  <a:pt x="1839278" y="1056772"/>
                </a:cubicBezTo>
                <a:cubicBezTo>
                  <a:pt x="1825731" y="1060159"/>
                  <a:pt x="1812013" y="1062920"/>
                  <a:pt x="1798638" y="1066932"/>
                </a:cubicBezTo>
                <a:lnTo>
                  <a:pt x="1707198" y="1097412"/>
                </a:lnTo>
                <a:lnTo>
                  <a:pt x="1676718" y="1107572"/>
                </a:lnTo>
                <a:cubicBezTo>
                  <a:pt x="1666558" y="1110959"/>
                  <a:pt x="1656740" y="1115632"/>
                  <a:pt x="1646238" y="1117732"/>
                </a:cubicBezTo>
                <a:cubicBezTo>
                  <a:pt x="1629305" y="1121119"/>
                  <a:pt x="1612191" y="1123704"/>
                  <a:pt x="1595438" y="1127892"/>
                </a:cubicBezTo>
                <a:cubicBezTo>
                  <a:pt x="1585048" y="1130489"/>
                  <a:pt x="1575609" y="1136931"/>
                  <a:pt x="1564958" y="1138052"/>
                </a:cubicBezTo>
                <a:cubicBezTo>
                  <a:pt x="1510964" y="1143736"/>
                  <a:pt x="1456585" y="1144825"/>
                  <a:pt x="1402398" y="1148212"/>
                </a:cubicBezTo>
                <a:cubicBezTo>
                  <a:pt x="1392238" y="1151599"/>
                  <a:pt x="1376707" y="1148793"/>
                  <a:pt x="1371918" y="1158372"/>
                </a:cubicBezTo>
                <a:cubicBezTo>
                  <a:pt x="1361208" y="1179791"/>
                  <a:pt x="1366042" y="1205931"/>
                  <a:pt x="1361758" y="1229492"/>
                </a:cubicBezTo>
                <a:cubicBezTo>
                  <a:pt x="1359260" y="1243230"/>
                  <a:pt x="1354627" y="1256501"/>
                  <a:pt x="1351598" y="1270132"/>
                </a:cubicBezTo>
                <a:cubicBezTo>
                  <a:pt x="1325801" y="1386218"/>
                  <a:pt x="1356056" y="1262460"/>
                  <a:pt x="1331278" y="1361572"/>
                </a:cubicBezTo>
                <a:cubicBezTo>
                  <a:pt x="1327891" y="1398825"/>
                  <a:pt x="1327619" y="1436494"/>
                  <a:pt x="1321118" y="1473332"/>
                </a:cubicBezTo>
                <a:cubicBezTo>
                  <a:pt x="1317396" y="1494425"/>
                  <a:pt x="1300798" y="1534292"/>
                  <a:pt x="1300798" y="1534292"/>
                </a:cubicBezTo>
                <a:cubicBezTo>
                  <a:pt x="1198264" y="1521475"/>
                  <a:pt x="1245421" y="1532766"/>
                  <a:pt x="1158558" y="1503812"/>
                </a:cubicBezTo>
                <a:cubicBezTo>
                  <a:pt x="1148398" y="1500425"/>
                  <a:pt x="1136989" y="1499593"/>
                  <a:pt x="1128078" y="1493652"/>
                </a:cubicBezTo>
                <a:cubicBezTo>
                  <a:pt x="1117918" y="1486879"/>
                  <a:pt x="1108756" y="1478291"/>
                  <a:pt x="1097598" y="1473332"/>
                </a:cubicBezTo>
                <a:cubicBezTo>
                  <a:pt x="1054138" y="1454016"/>
                  <a:pt x="1037373" y="1454673"/>
                  <a:pt x="995998" y="1442852"/>
                </a:cubicBezTo>
                <a:cubicBezTo>
                  <a:pt x="985700" y="1439910"/>
                  <a:pt x="974880" y="1437893"/>
                  <a:pt x="965518" y="1432692"/>
                </a:cubicBezTo>
                <a:cubicBezTo>
                  <a:pt x="847903" y="1367350"/>
                  <a:pt x="948126" y="1419165"/>
                  <a:pt x="874078" y="1361572"/>
                </a:cubicBezTo>
                <a:cubicBezTo>
                  <a:pt x="854801" y="1346579"/>
                  <a:pt x="813118" y="1320932"/>
                  <a:pt x="813118" y="1320932"/>
                </a:cubicBezTo>
                <a:cubicBezTo>
                  <a:pt x="806345" y="1310772"/>
                  <a:pt x="802333" y="1298080"/>
                  <a:pt x="792798" y="1290452"/>
                </a:cubicBezTo>
                <a:cubicBezTo>
                  <a:pt x="784435" y="1283762"/>
                  <a:pt x="772708" y="1282889"/>
                  <a:pt x="762318" y="1280292"/>
                </a:cubicBezTo>
                <a:cubicBezTo>
                  <a:pt x="698766" y="1264404"/>
                  <a:pt x="664406" y="1266206"/>
                  <a:pt x="589598" y="1259972"/>
                </a:cubicBezTo>
                <a:cubicBezTo>
                  <a:pt x="416869" y="1279164"/>
                  <a:pt x="476312" y="1277022"/>
                  <a:pt x="203518" y="1259972"/>
                </a:cubicBezTo>
                <a:cubicBezTo>
                  <a:pt x="192829" y="1259304"/>
                  <a:pt x="182617" y="1254601"/>
                  <a:pt x="173038" y="1249812"/>
                </a:cubicBezTo>
                <a:cubicBezTo>
                  <a:pt x="162116" y="1244351"/>
                  <a:pt x="152718" y="1236265"/>
                  <a:pt x="142558" y="1229492"/>
                </a:cubicBezTo>
                <a:cubicBezTo>
                  <a:pt x="117021" y="1152880"/>
                  <a:pt x="151469" y="1247314"/>
                  <a:pt x="112078" y="1168532"/>
                </a:cubicBezTo>
                <a:cubicBezTo>
                  <a:pt x="107289" y="1158953"/>
                  <a:pt x="105305" y="1148212"/>
                  <a:pt x="101918" y="1138052"/>
                </a:cubicBezTo>
                <a:cubicBezTo>
                  <a:pt x="105305" y="1083865"/>
                  <a:pt x="106394" y="1029486"/>
                  <a:pt x="112078" y="975492"/>
                </a:cubicBezTo>
                <a:cubicBezTo>
                  <a:pt x="113199" y="964841"/>
                  <a:pt x="122238" y="955722"/>
                  <a:pt x="122238" y="945012"/>
                </a:cubicBezTo>
                <a:cubicBezTo>
                  <a:pt x="122238" y="914344"/>
                  <a:pt x="118092" y="883644"/>
                  <a:pt x="112078" y="853572"/>
                </a:cubicBezTo>
                <a:cubicBezTo>
                  <a:pt x="107877" y="832569"/>
                  <a:pt x="91758" y="792612"/>
                  <a:pt x="91758" y="792612"/>
                </a:cubicBezTo>
                <a:cubicBezTo>
                  <a:pt x="88371" y="721492"/>
                  <a:pt x="87511" y="650207"/>
                  <a:pt x="81598" y="579252"/>
                </a:cubicBezTo>
                <a:cubicBezTo>
                  <a:pt x="80709" y="568579"/>
                  <a:pt x="77379" y="557683"/>
                  <a:pt x="71438" y="548772"/>
                </a:cubicBezTo>
                <a:cubicBezTo>
                  <a:pt x="63468" y="536817"/>
                  <a:pt x="51118" y="528452"/>
                  <a:pt x="40958" y="518292"/>
                </a:cubicBezTo>
                <a:cubicBezTo>
                  <a:pt x="26278" y="474252"/>
                  <a:pt x="18980" y="466971"/>
                  <a:pt x="40958" y="406532"/>
                </a:cubicBezTo>
                <a:cubicBezTo>
                  <a:pt x="45868" y="393029"/>
                  <a:pt x="62817" y="387547"/>
                  <a:pt x="71438" y="376052"/>
                </a:cubicBezTo>
                <a:cubicBezTo>
                  <a:pt x="93417" y="346746"/>
                  <a:pt x="132398" y="284612"/>
                  <a:pt x="132398" y="284612"/>
                </a:cubicBezTo>
                <a:lnTo>
                  <a:pt x="132398" y="254132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8" name="Полилиния 7"/>
          <p:cNvSpPr/>
          <p:nvPr/>
        </p:nvSpPr>
        <p:spPr>
          <a:xfrm>
            <a:off x="1674532" y="2574014"/>
            <a:ext cx="1249926" cy="937260"/>
          </a:xfrm>
          <a:custGeom>
            <a:avLst/>
            <a:gdLst>
              <a:gd name="connsiteX0" fmla="*/ 0 w 1666568"/>
              <a:gd name="connsiteY0" fmla="*/ 477520 h 1249680"/>
              <a:gd name="connsiteX1" fmla="*/ 71120 w 1666568"/>
              <a:gd name="connsiteY1" fmla="*/ 304800 h 1249680"/>
              <a:gd name="connsiteX2" fmla="*/ 101600 w 1666568"/>
              <a:gd name="connsiteY2" fmla="*/ 294640 h 1249680"/>
              <a:gd name="connsiteX3" fmla="*/ 162560 w 1666568"/>
              <a:gd name="connsiteY3" fmla="*/ 284480 h 1249680"/>
              <a:gd name="connsiteX4" fmla="*/ 254000 w 1666568"/>
              <a:gd name="connsiteY4" fmla="*/ 233680 h 1249680"/>
              <a:gd name="connsiteX5" fmla="*/ 345440 w 1666568"/>
              <a:gd name="connsiteY5" fmla="*/ 193040 h 1249680"/>
              <a:gd name="connsiteX6" fmla="*/ 406400 w 1666568"/>
              <a:gd name="connsiteY6" fmla="*/ 162560 h 1249680"/>
              <a:gd name="connsiteX7" fmla="*/ 477520 w 1666568"/>
              <a:gd name="connsiteY7" fmla="*/ 91440 h 1249680"/>
              <a:gd name="connsiteX8" fmla="*/ 538480 w 1666568"/>
              <a:gd name="connsiteY8" fmla="*/ 81280 h 1249680"/>
              <a:gd name="connsiteX9" fmla="*/ 772160 w 1666568"/>
              <a:gd name="connsiteY9" fmla="*/ 91440 h 1249680"/>
              <a:gd name="connsiteX10" fmla="*/ 863600 w 1666568"/>
              <a:gd name="connsiteY10" fmla="*/ 91440 h 1249680"/>
              <a:gd name="connsiteX11" fmla="*/ 883920 w 1666568"/>
              <a:gd name="connsiteY11" fmla="*/ 60960 h 1249680"/>
              <a:gd name="connsiteX12" fmla="*/ 944880 w 1666568"/>
              <a:gd name="connsiteY12" fmla="*/ 30480 h 1249680"/>
              <a:gd name="connsiteX13" fmla="*/ 1016000 w 1666568"/>
              <a:gd name="connsiteY13" fmla="*/ 0 h 1249680"/>
              <a:gd name="connsiteX14" fmla="*/ 1097280 w 1666568"/>
              <a:gd name="connsiteY14" fmla="*/ 10160 h 1249680"/>
              <a:gd name="connsiteX15" fmla="*/ 1148080 w 1666568"/>
              <a:gd name="connsiteY15" fmla="*/ 60960 h 1249680"/>
              <a:gd name="connsiteX16" fmla="*/ 1209040 w 1666568"/>
              <a:gd name="connsiteY16" fmla="*/ 101600 h 1249680"/>
              <a:gd name="connsiteX17" fmla="*/ 1239520 w 1666568"/>
              <a:gd name="connsiteY17" fmla="*/ 121920 h 1249680"/>
              <a:gd name="connsiteX18" fmla="*/ 1270000 w 1666568"/>
              <a:gd name="connsiteY18" fmla="*/ 142240 h 1249680"/>
              <a:gd name="connsiteX19" fmla="*/ 1300480 w 1666568"/>
              <a:gd name="connsiteY19" fmla="*/ 152400 h 1249680"/>
              <a:gd name="connsiteX20" fmla="*/ 1341120 w 1666568"/>
              <a:gd name="connsiteY20" fmla="*/ 213360 h 1249680"/>
              <a:gd name="connsiteX21" fmla="*/ 1320800 w 1666568"/>
              <a:gd name="connsiteY21" fmla="*/ 243840 h 1249680"/>
              <a:gd name="connsiteX22" fmla="*/ 1290320 w 1666568"/>
              <a:gd name="connsiteY22" fmla="*/ 254000 h 1249680"/>
              <a:gd name="connsiteX23" fmla="*/ 1270000 w 1666568"/>
              <a:gd name="connsiteY23" fmla="*/ 284480 h 1249680"/>
              <a:gd name="connsiteX24" fmla="*/ 1259840 w 1666568"/>
              <a:gd name="connsiteY24" fmla="*/ 325120 h 1249680"/>
              <a:gd name="connsiteX25" fmla="*/ 1249680 w 1666568"/>
              <a:gd name="connsiteY25" fmla="*/ 355600 h 1249680"/>
              <a:gd name="connsiteX26" fmla="*/ 1259840 w 1666568"/>
              <a:gd name="connsiteY26" fmla="*/ 416560 h 1249680"/>
              <a:gd name="connsiteX27" fmla="*/ 1330960 w 1666568"/>
              <a:gd name="connsiteY27" fmla="*/ 508000 h 1249680"/>
              <a:gd name="connsiteX28" fmla="*/ 1361440 w 1666568"/>
              <a:gd name="connsiteY28" fmla="*/ 528320 h 1249680"/>
              <a:gd name="connsiteX29" fmla="*/ 1381760 w 1666568"/>
              <a:gd name="connsiteY29" fmla="*/ 558800 h 1249680"/>
              <a:gd name="connsiteX30" fmla="*/ 1412240 w 1666568"/>
              <a:gd name="connsiteY30" fmla="*/ 568960 h 1249680"/>
              <a:gd name="connsiteX31" fmla="*/ 1473200 w 1666568"/>
              <a:gd name="connsiteY31" fmla="*/ 609600 h 1249680"/>
              <a:gd name="connsiteX32" fmla="*/ 1564640 w 1666568"/>
              <a:gd name="connsiteY32" fmla="*/ 670560 h 1249680"/>
              <a:gd name="connsiteX33" fmla="*/ 1595120 w 1666568"/>
              <a:gd name="connsiteY33" fmla="*/ 690880 h 1249680"/>
              <a:gd name="connsiteX34" fmla="*/ 1625600 w 1666568"/>
              <a:gd name="connsiteY34" fmla="*/ 721360 h 1249680"/>
              <a:gd name="connsiteX35" fmla="*/ 1635760 w 1666568"/>
              <a:gd name="connsiteY35" fmla="*/ 782320 h 1249680"/>
              <a:gd name="connsiteX36" fmla="*/ 1656080 w 1666568"/>
              <a:gd name="connsiteY36" fmla="*/ 843280 h 1249680"/>
              <a:gd name="connsiteX37" fmla="*/ 1666240 w 1666568"/>
              <a:gd name="connsiteY37" fmla="*/ 995680 h 1249680"/>
              <a:gd name="connsiteX38" fmla="*/ 1656080 w 1666568"/>
              <a:gd name="connsiteY38" fmla="*/ 1036320 h 1249680"/>
              <a:gd name="connsiteX39" fmla="*/ 1503680 w 1666568"/>
              <a:gd name="connsiteY39" fmla="*/ 1046480 h 1249680"/>
              <a:gd name="connsiteX40" fmla="*/ 1473200 w 1666568"/>
              <a:gd name="connsiteY40" fmla="*/ 1056640 h 1249680"/>
              <a:gd name="connsiteX41" fmla="*/ 1432560 w 1666568"/>
              <a:gd name="connsiteY41" fmla="*/ 1066800 h 1249680"/>
              <a:gd name="connsiteX42" fmla="*/ 1422400 w 1666568"/>
              <a:gd name="connsiteY42" fmla="*/ 1107440 h 1249680"/>
              <a:gd name="connsiteX43" fmla="*/ 1412240 w 1666568"/>
              <a:gd name="connsiteY43" fmla="*/ 1198880 h 1249680"/>
              <a:gd name="connsiteX44" fmla="*/ 1402080 w 1666568"/>
              <a:gd name="connsiteY44" fmla="*/ 1229360 h 1249680"/>
              <a:gd name="connsiteX45" fmla="*/ 1371600 w 1666568"/>
              <a:gd name="connsiteY45" fmla="*/ 1249680 h 1249680"/>
              <a:gd name="connsiteX46" fmla="*/ 1280160 w 1666568"/>
              <a:gd name="connsiteY46" fmla="*/ 1239520 h 1249680"/>
              <a:gd name="connsiteX47" fmla="*/ 1259840 w 1666568"/>
              <a:gd name="connsiteY47" fmla="*/ 1209040 h 1249680"/>
              <a:gd name="connsiteX48" fmla="*/ 1229360 w 1666568"/>
              <a:gd name="connsiteY48" fmla="*/ 1178560 h 1249680"/>
              <a:gd name="connsiteX49" fmla="*/ 1209040 w 1666568"/>
              <a:gd name="connsiteY49" fmla="*/ 1148080 h 1249680"/>
              <a:gd name="connsiteX50" fmla="*/ 1178560 w 1666568"/>
              <a:gd name="connsiteY50" fmla="*/ 1137920 h 1249680"/>
              <a:gd name="connsiteX51" fmla="*/ 1148080 w 1666568"/>
              <a:gd name="connsiteY51" fmla="*/ 1117600 h 1249680"/>
              <a:gd name="connsiteX52" fmla="*/ 1117600 w 1666568"/>
              <a:gd name="connsiteY52" fmla="*/ 1107440 h 1249680"/>
              <a:gd name="connsiteX53" fmla="*/ 995680 w 1666568"/>
              <a:gd name="connsiteY53" fmla="*/ 1087120 h 1249680"/>
              <a:gd name="connsiteX54" fmla="*/ 944880 w 1666568"/>
              <a:gd name="connsiteY54" fmla="*/ 1097280 h 1249680"/>
              <a:gd name="connsiteX55" fmla="*/ 873760 w 1666568"/>
              <a:gd name="connsiteY55" fmla="*/ 1168400 h 1249680"/>
              <a:gd name="connsiteX56" fmla="*/ 782320 w 1666568"/>
              <a:gd name="connsiteY56" fmla="*/ 1148080 h 1249680"/>
              <a:gd name="connsiteX57" fmla="*/ 751840 w 1666568"/>
              <a:gd name="connsiteY57" fmla="*/ 1087120 h 1249680"/>
              <a:gd name="connsiteX58" fmla="*/ 721360 w 1666568"/>
              <a:gd name="connsiteY58" fmla="*/ 1066800 h 1249680"/>
              <a:gd name="connsiteX59" fmla="*/ 660400 w 1666568"/>
              <a:gd name="connsiteY59" fmla="*/ 1046480 h 1249680"/>
              <a:gd name="connsiteX60" fmla="*/ 599440 w 1666568"/>
              <a:gd name="connsiteY60" fmla="*/ 1005840 h 1249680"/>
              <a:gd name="connsiteX61" fmla="*/ 528320 w 1666568"/>
              <a:gd name="connsiteY61" fmla="*/ 934720 h 1249680"/>
              <a:gd name="connsiteX62" fmla="*/ 497840 w 1666568"/>
              <a:gd name="connsiteY62" fmla="*/ 914400 h 1249680"/>
              <a:gd name="connsiteX63" fmla="*/ 447040 w 1666568"/>
              <a:gd name="connsiteY63" fmla="*/ 873760 h 1249680"/>
              <a:gd name="connsiteX64" fmla="*/ 426720 w 1666568"/>
              <a:gd name="connsiteY64" fmla="*/ 843280 h 1249680"/>
              <a:gd name="connsiteX65" fmla="*/ 365760 w 1666568"/>
              <a:gd name="connsiteY65" fmla="*/ 802640 h 1249680"/>
              <a:gd name="connsiteX66" fmla="*/ 335280 w 1666568"/>
              <a:gd name="connsiteY66" fmla="*/ 772160 h 1249680"/>
              <a:gd name="connsiteX67" fmla="*/ 274320 w 1666568"/>
              <a:gd name="connsiteY67" fmla="*/ 731520 h 1249680"/>
              <a:gd name="connsiteX68" fmla="*/ 264160 w 1666568"/>
              <a:gd name="connsiteY68" fmla="*/ 701040 h 1249680"/>
              <a:gd name="connsiteX69" fmla="*/ 193040 w 1666568"/>
              <a:gd name="connsiteY69" fmla="*/ 619760 h 1249680"/>
              <a:gd name="connsiteX70" fmla="*/ 132080 w 1666568"/>
              <a:gd name="connsiteY70" fmla="*/ 599440 h 1249680"/>
              <a:gd name="connsiteX71" fmla="*/ 101600 w 1666568"/>
              <a:gd name="connsiteY71" fmla="*/ 589280 h 1249680"/>
              <a:gd name="connsiteX72" fmla="*/ 71120 w 1666568"/>
              <a:gd name="connsiteY72" fmla="*/ 579120 h 1249680"/>
              <a:gd name="connsiteX73" fmla="*/ 30480 w 1666568"/>
              <a:gd name="connsiteY73" fmla="*/ 518160 h 1249680"/>
              <a:gd name="connsiteX74" fmla="*/ 10160 w 1666568"/>
              <a:gd name="connsiteY74" fmla="*/ 457200 h 1249680"/>
              <a:gd name="connsiteX75" fmla="*/ 0 w 1666568"/>
              <a:gd name="connsiteY75" fmla="*/ 477520 h 1249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666568" h="1249680">
                <a:moveTo>
                  <a:pt x="0" y="477520"/>
                </a:moveTo>
                <a:cubicBezTo>
                  <a:pt x="23707" y="419947"/>
                  <a:pt x="40882" y="359228"/>
                  <a:pt x="71120" y="304800"/>
                </a:cubicBezTo>
                <a:cubicBezTo>
                  <a:pt x="76321" y="295438"/>
                  <a:pt x="91145" y="296963"/>
                  <a:pt x="101600" y="294640"/>
                </a:cubicBezTo>
                <a:cubicBezTo>
                  <a:pt x="121710" y="290171"/>
                  <a:pt x="142450" y="288949"/>
                  <a:pt x="162560" y="284480"/>
                </a:cubicBezTo>
                <a:cubicBezTo>
                  <a:pt x="254481" y="264053"/>
                  <a:pt x="96853" y="286062"/>
                  <a:pt x="254000" y="233680"/>
                </a:cubicBezTo>
                <a:cubicBezTo>
                  <a:pt x="411271" y="181256"/>
                  <a:pt x="248836" y="241342"/>
                  <a:pt x="345440" y="193040"/>
                </a:cubicBezTo>
                <a:cubicBezTo>
                  <a:pt x="429568" y="150976"/>
                  <a:pt x="319049" y="220794"/>
                  <a:pt x="406400" y="162560"/>
                </a:cubicBezTo>
                <a:cubicBezTo>
                  <a:pt x="442343" y="108646"/>
                  <a:pt x="428537" y="102325"/>
                  <a:pt x="477520" y="91440"/>
                </a:cubicBezTo>
                <a:cubicBezTo>
                  <a:pt x="497630" y="86971"/>
                  <a:pt x="518160" y="84667"/>
                  <a:pt x="538480" y="81280"/>
                </a:cubicBezTo>
                <a:cubicBezTo>
                  <a:pt x="616373" y="84667"/>
                  <a:pt x="694406" y="85680"/>
                  <a:pt x="772160" y="91440"/>
                </a:cubicBezTo>
                <a:cubicBezTo>
                  <a:pt x="866393" y="98420"/>
                  <a:pt x="753548" y="113450"/>
                  <a:pt x="863600" y="91440"/>
                </a:cubicBezTo>
                <a:cubicBezTo>
                  <a:pt x="870373" y="81280"/>
                  <a:pt x="875286" y="69594"/>
                  <a:pt x="883920" y="60960"/>
                </a:cubicBezTo>
                <a:cubicBezTo>
                  <a:pt x="913037" y="31843"/>
                  <a:pt x="911826" y="47007"/>
                  <a:pt x="944880" y="30480"/>
                </a:cubicBezTo>
                <a:cubicBezTo>
                  <a:pt x="1015044" y="-4602"/>
                  <a:pt x="931420" y="21145"/>
                  <a:pt x="1016000" y="0"/>
                </a:cubicBezTo>
                <a:cubicBezTo>
                  <a:pt x="1043093" y="3387"/>
                  <a:pt x="1070938" y="2976"/>
                  <a:pt x="1097280" y="10160"/>
                </a:cubicBezTo>
                <a:cubicBezTo>
                  <a:pt x="1139454" y="21662"/>
                  <a:pt x="1119453" y="35911"/>
                  <a:pt x="1148080" y="60960"/>
                </a:cubicBezTo>
                <a:cubicBezTo>
                  <a:pt x="1166459" y="77042"/>
                  <a:pt x="1188720" y="88053"/>
                  <a:pt x="1209040" y="101600"/>
                </a:cubicBezTo>
                <a:lnTo>
                  <a:pt x="1239520" y="121920"/>
                </a:lnTo>
                <a:cubicBezTo>
                  <a:pt x="1249680" y="128693"/>
                  <a:pt x="1258416" y="138379"/>
                  <a:pt x="1270000" y="142240"/>
                </a:cubicBezTo>
                <a:lnTo>
                  <a:pt x="1300480" y="152400"/>
                </a:lnTo>
                <a:cubicBezTo>
                  <a:pt x="1313169" y="165089"/>
                  <a:pt x="1345321" y="188154"/>
                  <a:pt x="1341120" y="213360"/>
                </a:cubicBezTo>
                <a:cubicBezTo>
                  <a:pt x="1339113" y="225405"/>
                  <a:pt x="1330335" y="236212"/>
                  <a:pt x="1320800" y="243840"/>
                </a:cubicBezTo>
                <a:cubicBezTo>
                  <a:pt x="1312437" y="250530"/>
                  <a:pt x="1300480" y="250613"/>
                  <a:pt x="1290320" y="254000"/>
                </a:cubicBezTo>
                <a:cubicBezTo>
                  <a:pt x="1283547" y="264160"/>
                  <a:pt x="1274810" y="273257"/>
                  <a:pt x="1270000" y="284480"/>
                </a:cubicBezTo>
                <a:cubicBezTo>
                  <a:pt x="1264499" y="297315"/>
                  <a:pt x="1263676" y="311694"/>
                  <a:pt x="1259840" y="325120"/>
                </a:cubicBezTo>
                <a:cubicBezTo>
                  <a:pt x="1256898" y="335418"/>
                  <a:pt x="1253067" y="345440"/>
                  <a:pt x="1249680" y="355600"/>
                </a:cubicBezTo>
                <a:cubicBezTo>
                  <a:pt x="1253067" y="375920"/>
                  <a:pt x="1251917" y="397544"/>
                  <a:pt x="1259840" y="416560"/>
                </a:cubicBezTo>
                <a:cubicBezTo>
                  <a:pt x="1271891" y="445483"/>
                  <a:pt x="1304721" y="486134"/>
                  <a:pt x="1330960" y="508000"/>
                </a:cubicBezTo>
                <a:cubicBezTo>
                  <a:pt x="1340341" y="515817"/>
                  <a:pt x="1351280" y="521547"/>
                  <a:pt x="1361440" y="528320"/>
                </a:cubicBezTo>
                <a:cubicBezTo>
                  <a:pt x="1368213" y="538480"/>
                  <a:pt x="1372225" y="551172"/>
                  <a:pt x="1381760" y="558800"/>
                </a:cubicBezTo>
                <a:cubicBezTo>
                  <a:pt x="1390123" y="565490"/>
                  <a:pt x="1402878" y="563759"/>
                  <a:pt x="1412240" y="568960"/>
                </a:cubicBezTo>
                <a:cubicBezTo>
                  <a:pt x="1433588" y="580820"/>
                  <a:pt x="1452880" y="596053"/>
                  <a:pt x="1473200" y="609600"/>
                </a:cubicBezTo>
                <a:lnTo>
                  <a:pt x="1564640" y="670560"/>
                </a:lnTo>
                <a:cubicBezTo>
                  <a:pt x="1574800" y="677333"/>
                  <a:pt x="1586486" y="682246"/>
                  <a:pt x="1595120" y="690880"/>
                </a:cubicBezTo>
                <a:lnTo>
                  <a:pt x="1625600" y="721360"/>
                </a:lnTo>
                <a:cubicBezTo>
                  <a:pt x="1628987" y="741680"/>
                  <a:pt x="1630764" y="762335"/>
                  <a:pt x="1635760" y="782320"/>
                </a:cubicBezTo>
                <a:cubicBezTo>
                  <a:pt x="1640955" y="803100"/>
                  <a:pt x="1656080" y="843280"/>
                  <a:pt x="1656080" y="843280"/>
                </a:cubicBezTo>
                <a:cubicBezTo>
                  <a:pt x="1659467" y="894080"/>
                  <a:pt x="1666240" y="944767"/>
                  <a:pt x="1666240" y="995680"/>
                </a:cubicBezTo>
                <a:cubicBezTo>
                  <a:pt x="1666240" y="1009644"/>
                  <a:pt x="1669408" y="1032155"/>
                  <a:pt x="1656080" y="1036320"/>
                </a:cubicBezTo>
                <a:cubicBezTo>
                  <a:pt x="1607485" y="1051506"/>
                  <a:pt x="1554480" y="1043093"/>
                  <a:pt x="1503680" y="1046480"/>
                </a:cubicBezTo>
                <a:cubicBezTo>
                  <a:pt x="1493520" y="1049867"/>
                  <a:pt x="1483498" y="1053698"/>
                  <a:pt x="1473200" y="1056640"/>
                </a:cubicBezTo>
                <a:cubicBezTo>
                  <a:pt x="1459774" y="1060476"/>
                  <a:pt x="1442434" y="1056926"/>
                  <a:pt x="1432560" y="1066800"/>
                </a:cubicBezTo>
                <a:cubicBezTo>
                  <a:pt x="1422686" y="1076674"/>
                  <a:pt x="1425787" y="1093893"/>
                  <a:pt x="1422400" y="1107440"/>
                </a:cubicBezTo>
                <a:cubicBezTo>
                  <a:pt x="1419013" y="1137920"/>
                  <a:pt x="1417282" y="1168630"/>
                  <a:pt x="1412240" y="1198880"/>
                </a:cubicBezTo>
                <a:cubicBezTo>
                  <a:pt x="1410479" y="1209444"/>
                  <a:pt x="1408770" y="1220997"/>
                  <a:pt x="1402080" y="1229360"/>
                </a:cubicBezTo>
                <a:cubicBezTo>
                  <a:pt x="1394452" y="1238895"/>
                  <a:pt x="1381760" y="1242907"/>
                  <a:pt x="1371600" y="1249680"/>
                </a:cubicBezTo>
                <a:cubicBezTo>
                  <a:pt x="1341120" y="1246293"/>
                  <a:pt x="1308981" y="1250000"/>
                  <a:pt x="1280160" y="1239520"/>
                </a:cubicBezTo>
                <a:cubicBezTo>
                  <a:pt x="1268684" y="1235347"/>
                  <a:pt x="1267657" y="1218421"/>
                  <a:pt x="1259840" y="1209040"/>
                </a:cubicBezTo>
                <a:cubicBezTo>
                  <a:pt x="1250642" y="1198002"/>
                  <a:pt x="1238558" y="1189598"/>
                  <a:pt x="1229360" y="1178560"/>
                </a:cubicBezTo>
                <a:cubicBezTo>
                  <a:pt x="1221543" y="1169179"/>
                  <a:pt x="1218575" y="1155708"/>
                  <a:pt x="1209040" y="1148080"/>
                </a:cubicBezTo>
                <a:cubicBezTo>
                  <a:pt x="1200677" y="1141390"/>
                  <a:pt x="1188139" y="1142709"/>
                  <a:pt x="1178560" y="1137920"/>
                </a:cubicBezTo>
                <a:cubicBezTo>
                  <a:pt x="1167638" y="1132459"/>
                  <a:pt x="1159002" y="1123061"/>
                  <a:pt x="1148080" y="1117600"/>
                </a:cubicBezTo>
                <a:cubicBezTo>
                  <a:pt x="1138501" y="1112811"/>
                  <a:pt x="1127990" y="1110037"/>
                  <a:pt x="1117600" y="1107440"/>
                </a:cubicBezTo>
                <a:cubicBezTo>
                  <a:pt x="1077983" y="1097536"/>
                  <a:pt x="1035823" y="1092855"/>
                  <a:pt x="995680" y="1087120"/>
                </a:cubicBezTo>
                <a:cubicBezTo>
                  <a:pt x="978747" y="1090507"/>
                  <a:pt x="958511" y="1086678"/>
                  <a:pt x="944880" y="1097280"/>
                </a:cubicBezTo>
                <a:cubicBezTo>
                  <a:pt x="822606" y="1192382"/>
                  <a:pt x="960602" y="1139453"/>
                  <a:pt x="873760" y="1168400"/>
                </a:cubicBezTo>
                <a:cubicBezTo>
                  <a:pt x="873136" y="1168296"/>
                  <a:pt x="795484" y="1158611"/>
                  <a:pt x="782320" y="1148080"/>
                </a:cubicBezTo>
                <a:cubicBezTo>
                  <a:pt x="734738" y="1110015"/>
                  <a:pt x="784561" y="1128022"/>
                  <a:pt x="751840" y="1087120"/>
                </a:cubicBezTo>
                <a:cubicBezTo>
                  <a:pt x="744212" y="1077585"/>
                  <a:pt x="732518" y="1071759"/>
                  <a:pt x="721360" y="1066800"/>
                </a:cubicBezTo>
                <a:cubicBezTo>
                  <a:pt x="701787" y="1058101"/>
                  <a:pt x="678222" y="1058361"/>
                  <a:pt x="660400" y="1046480"/>
                </a:cubicBezTo>
                <a:lnTo>
                  <a:pt x="599440" y="1005840"/>
                </a:lnTo>
                <a:cubicBezTo>
                  <a:pt x="581557" y="952192"/>
                  <a:pt x="598191" y="981301"/>
                  <a:pt x="528320" y="934720"/>
                </a:cubicBezTo>
                <a:lnTo>
                  <a:pt x="497840" y="914400"/>
                </a:lnTo>
                <a:cubicBezTo>
                  <a:pt x="439606" y="827049"/>
                  <a:pt x="517147" y="929846"/>
                  <a:pt x="447040" y="873760"/>
                </a:cubicBezTo>
                <a:cubicBezTo>
                  <a:pt x="437505" y="866132"/>
                  <a:pt x="435910" y="851321"/>
                  <a:pt x="426720" y="843280"/>
                </a:cubicBezTo>
                <a:cubicBezTo>
                  <a:pt x="408341" y="827198"/>
                  <a:pt x="383029" y="819909"/>
                  <a:pt x="365760" y="802640"/>
                </a:cubicBezTo>
                <a:cubicBezTo>
                  <a:pt x="355600" y="792480"/>
                  <a:pt x="346622" y="780981"/>
                  <a:pt x="335280" y="772160"/>
                </a:cubicBezTo>
                <a:cubicBezTo>
                  <a:pt x="316003" y="757167"/>
                  <a:pt x="274320" y="731520"/>
                  <a:pt x="274320" y="731520"/>
                </a:cubicBezTo>
                <a:cubicBezTo>
                  <a:pt x="270933" y="721360"/>
                  <a:pt x="269361" y="710402"/>
                  <a:pt x="264160" y="701040"/>
                </a:cubicBezTo>
                <a:cubicBezTo>
                  <a:pt x="243896" y="664564"/>
                  <a:pt x="230266" y="636305"/>
                  <a:pt x="193040" y="619760"/>
                </a:cubicBezTo>
                <a:cubicBezTo>
                  <a:pt x="173467" y="611061"/>
                  <a:pt x="152400" y="606213"/>
                  <a:pt x="132080" y="599440"/>
                </a:cubicBezTo>
                <a:lnTo>
                  <a:pt x="101600" y="589280"/>
                </a:lnTo>
                <a:lnTo>
                  <a:pt x="71120" y="579120"/>
                </a:lnTo>
                <a:cubicBezTo>
                  <a:pt x="57573" y="558800"/>
                  <a:pt x="38203" y="541328"/>
                  <a:pt x="30480" y="518160"/>
                </a:cubicBezTo>
                <a:cubicBezTo>
                  <a:pt x="23707" y="497840"/>
                  <a:pt x="31579" y="457200"/>
                  <a:pt x="10160" y="457200"/>
                </a:cubicBezTo>
                <a:lnTo>
                  <a:pt x="0" y="47752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89" name="TextBox 10"/>
          <p:cNvSpPr txBox="1"/>
          <p:nvPr/>
        </p:nvSpPr>
        <p:spPr>
          <a:xfrm>
            <a:off x="5821335" y="2403878"/>
            <a:ext cx="826343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>
                <a:solidFill>
                  <a:prstClr val="black"/>
                </a:solidFill>
              </a:rPr>
              <a:t>Ромодановский р-н</a:t>
            </a:r>
          </a:p>
        </p:txBody>
      </p:sp>
      <p:sp>
        <p:nvSpPr>
          <p:cNvPr id="319" name="Полилиния 318"/>
          <p:cNvSpPr/>
          <p:nvPr/>
        </p:nvSpPr>
        <p:spPr>
          <a:xfrm>
            <a:off x="3712645" y="4233959"/>
            <a:ext cx="1214797" cy="828874"/>
          </a:xfrm>
          <a:custGeom>
            <a:avLst/>
            <a:gdLst>
              <a:gd name="connsiteX0" fmla="*/ 144780 w 1295400"/>
              <a:gd name="connsiteY0" fmla="*/ 244922 h 1113602"/>
              <a:gd name="connsiteX1" fmla="*/ 182880 w 1295400"/>
              <a:gd name="connsiteY1" fmla="*/ 107762 h 1113602"/>
              <a:gd name="connsiteX2" fmla="*/ 175260 w 1295400"/>
              <a:gd name="connsiteY2" fmla="*/ 84902 h 1113602"/>
              <a:gd name="connsiteX3" fmla="*/ 182880 w 1295400"/>
              <a:gd name="connsiteY3" fmla="*/ 46802 h 1113602"/>
              <a:gd name="connsiteX4" fmla="*/ 190500 w 1295400"/>
              <a:gd name="connsiteY4" fmla="*/ 16322 h 1113602"/>
              <a:gd name="connsiteX5" fmla="*/ 236220 w 1295400"/>
              <a:gd name="connsiteY5" fmla="*/ 1082 h 1113602"/>
              <a:gd name="connsiteX6" fmla="*/ 289560 w 1295400"/>
              <a:gd name="connsiteY6" fmla="*/ 16322 h 1113602"/>
              <a:gd name="connsiteX7" fmla="*/ 358140 w 1295400"/>
              <a:gd name="connsiteY7" fmla="*/ 54422 h 1113602"/>
              <a:gd name="connsiteX8" fmla="*/ 381000 w 1295400"/>
              <a:gd name="connsiteY8" fmla="*/ 62042 h 1113602"/>
              <a:gd name="connsiteX9" fmla="*/ 403860 w 1295400"/>
              <a:gd name="connsiteY9" fmla="*/ 69662 h 1113602"/>
              <a:gd name="connsiteX10" fmla="*/ 571500 w 1295400"/>
              <a:gd name="connsiteY10" fmla="*/ 54422 h 1113602"/>
              <a:gd name="connsiteX11" fmla="*/ 617220 w 1295400"/>
              <a:gd name="connsiteY11" fmla="*/ 39182 h 1113602"/>
              <a:gd name="connsiteX12" fmla="*/ 647700 w 1295400"/>
              <a:gd name="connsiteY12" fmla="*/ 46802 h 1113602"/>
              <a:gd name="connsiteX13" fmla="*/ 784860 w 1295400"/>
              <a:gd name="connsiteY13" fmla="*/ 31562 h 1113602"/>
              <a:gd name="connsiteX14" fmla="*/ 815340 w 1295400"/>
              <a:gd name="connsiteY14" fmla="*/ 23942 h 1113602"/>
              <a:gd name="connsiteX15" fmla="*/ 838200 w 1295400"/>
              <a:gd name="connsiteY15" fmla="*/ 16322 h 1113602"/>
              <a:gd name="connsiteX16" fmla="*/ 952500 w 1295400"/>
              <a:gd name="connsiteY16" fmla="*/ 8702 h 1113602"/>
              <a:gd name="connsiteX17" fmla="*/ 1043940 w 1295400"/>
              <a:gd name="connsiteY17" fmla="*/ 8702 h 1113602"/>
              <a:gd name="connsiteX18" fmla="*/ 1089660 w 1295400"/>
              <a:gd name="connsiteY18" fmla="*/ 23942 h 1113602"/>
              <a:gd name="connsiteX19" fmla="*/ 1112520 w 1295400"/>
              <a:gd name="connsiteY19" fmla="*/ 100142 h 1113602"/>
              <a:gd name="connsiteX20" fmla="*/ 1120140 w 1295400"/>
              <a:gd name="connsiteY20" fmla="*/ 206822 h 1113602"/>
              <a:gd name="connsiteX21" fmla="*/ 1120140 w 1295400"/>
              <a:gd name="connsiteY21" fmla="*/ 252542 h 1113602"/>
              <a:gd name="connsiteX22" fmla="*/ 1082040 w 1295400"/>
              <a:gd name="connsiteY22" fmla="*/ 290642 h 1113602"/>
              <a:gd name="connsiteX23" fmla="*/ 1036320 w 1295400"/>
              <a:gd name="connsiteY23" fmla="*/ 336362 h 1113602"/>
              <a:gd name="connsiteX24" fmla="*/ 1036320 w 1295400"/>
              <a:gd name="connsiteY24" fmla="*/ 435422 h 1113602"/>
              <a:gd name="connsiteX25" fmla="*/ 1051560 w 1295400"/>
              <a:gd name="connsiteY25" fmla="*/ 458282 h 1113602"/>
              <a:gd name="connsiteX26" fmla="*/ 1059180 w 1295400"/>
              <a:gd name="connsiteY26" fmla="*/ 504002 h 1113602"/>
              <a:gd name="connsiteX27" fmla="*/ 1120140 w 1295400"/>
              <a:gd name="connsiteY27" fmla="*/ 557342 h 1113602"/>
              <a:gd name="connsiteX28" fmla="*/ 1143000 w 1295400"/>
              <a:gd name="connsiteY28" fmla="*/ 564962 h 1113602"/>
              <a:gd name="connsiteX29" fmla="*/ 1165860 w 1295400"/>
              <a:gd name="connsiteY29" fmla="*/ 580202 h 1113602"/>
              <a:gd name="connsiteX30" fmla="*/ 1158240 w 1295400"/>
              <a:gd name="connsiteY30" fmla="*/ 610682 h 1113602"/>
              <a:gd name="connsiteX31" fmla="*/ 1143000 w 1295400"/>
              <a:gd name="connsiteY31" fmla="*/ 633542 h 1113602"/>
              <a:gd name="connsiteX32" fmla="*/ 1150620 w 1295400"/>
              <a:gd name="connsiteY32" fmla="*/ 679262 h 1113602"/>
              <a:gd name="connsiteX33" fmla="*/ 1196340 w 1295400"/>
              <a:gd name="connsiteY33" fmla="*/ 702122 h 1113602"/>
              <a:gd name="connsiteX34" fmla="*/ 1219200 w 1295400"/>
              <a:gd name="connsiteY34" fmla="*/ 717362 h 1113602"/>
              <a:gd name="connsiteX35" fmla="*/ 1234440 w 1295400"/>
              <a:gd name="connsiteY35" fmla="*/ 740222 h 1113602"/>
              <a:gd name="connsiteX36" fmla="*/ 1242060 w 1295400"/>
              <a:gd name="connsiteY36" fmla="*/ 770702 h 1113602"/>
              <a:gd name="connsiteX37" fmla="*/ 1249680 w 1295400"/>
              <a:gd name="connsiteY37" fmla="*/ 793562 h 1113602"/>
              <a:gd name="connsiteX38" fmla="*/ 1257300 w 1295400"/>
              <a:gd name="connsiteY38" fmla="*/ 839282 h 1113602"/>
              <a:gd name="connsiteX39" fmla="*/ 1272540 w 1295400"/>
              <a:gd name="connsiteY39" fmla="*/ 885002 h 1113602"/>
              <a:gd name="connsiteX40" fmla="*/ 1280160 w 1295400"/>
              <a:gd name="connsiteY40" fmla="*/ 907862 h 1113602"/>
              <a:gd name="connsiteX41" fmla="*/ 1295400 w 1295400"/>
              <a:gd name="connsiteY41" fmla="*/ 938342 h 1113602"/>
              <a:gd name="connsiteX42" fmla="*/ 1272540 w 1295400"/>
              <a:gd name="connsiteY42" fmla="*/ 991682 h 1113602"/>
              <a:gd name="connsiteX43" fmla="*/ 1226820 w 1295400"/>
              <a:gd name="connsiteY43" fmla="*/ 1022162 h 1113602"/>
              <a:gd name="connsiteX44" fmla="*/ 1143000 w 1295400"/>
              <a:gd name="connsiteY44" fmla="*/ 1014542 h 1113602"/>
              <a:gd name="connsiteX45" fmla="*/ 1097280 w 1295400"/>
              <a:gd name="connsiteY45" fmla="*/ 999302 h 1113602"/>
              <a:gd name="connsiteX46" fmla="*/ 1074420 w 1295400"/>
              <a:gd name="connsiteY46" fmla="*/ 991682 h 1113602"/>
              <a:gd name="connsiteX47" fmla="*/ 1028700 w 1295400"/>
              <a:gd name="connsiteY47" fmla="*/ 968822 h 1113602"/>
              <a:gd name="connsiteX48" fmla="*/ 998220 w 1295400"/>
              <a:gd name="connsiteY48" fmla="*/ 1067882 h 1113602"/>
              <a:gd name="connsiteX49" fmla="*/ 952500 w 1295400"/>
              <a:gd name="connsiteY49" fmla="*/ 1098362 h 1113602"/>
              <a:gd name="connsiteX50" fmla="*/ 929640 w 1295400"/>
              <a:gd name="connsiteY50" fmla="*/ 1113602 h 1113602"/>
              <a:gd name="connsiteX51" fmla="*/ 891540 w 1295400"/>
              <a:gd name="connsiteY51" fmla="*/ 1083122 h 1113602"/>
              <a:gd name="connsiteX52" fmla="*/ 914400 w 1295400"/>
              <a:gd name="connsiteY52" fmla="*/ 1067882 h 1113602"/>
              <a:gd name="connsiteX53" fmla="*/ 922020 w 1295400"/>
              <a:gd name="connsiteY53" fmla="*/ 1045022 h 1113602"/>
              <a:gd name="connsiteX54" fmla="*/ 830580 w 1295400"/>
              <a:gd name="connsiteY54" fmla="*/ 1014542 h 1113602"/>
              <a:gd name="connsiteX55" fmla="*/ 762000 w 1295400"/>
              <a:gd name="connsiteY55" fmla="*/ 1029782 h 1113602"/>
              <a:gd name="connsiteX56" fmla="*/ 716280 w 1295400"/>
              <a:gd name="connsiteY56" fmla="*/ 1006922 h 1113602"/>
              <a:gd name="connsiteX57" fmla="*/ 693420 w 1295400"/>
              <a:gd name="connsiteY57" fmla="*/ 953582 h 1113602"/>
              <a:gd name="connsiteX58" fmla="*/ 655320 w 1295400"/>
              <a:gd name="connsiteY58" fmla="*/ 900242 h 1113602"/>
              <a:gd name="connsiteX59" fmla="*/ 647700 w 1295400"/>
              <a:gd name="connsiteY59" fmla="*/ 862142 h 1113602"/>
              <a:gd name="connsiteX60" fmla="*/ 655320 w 1295400"/>
              <a:gd name="connsiteY60" fmla="*/ 839282 h 1113602"/>
              <a:gd name="connsiteX61" fmla="*/ 556260 w 1295400"/>
              <a:gd name="connsiteY61" fmla="*/ 846902 h 1113602"/>
              <a:gd name="connsiteX62" fmla="*/ 533400 w 1295400"/>
              <a:gd name="connsiteY62" fmla="*/ 930722 h 1113602"/>
              <a:gd name="connsiteX63" fmla="*/ 487680 w 1295400"/>
              <a:gd name="connsiteY63" fmla="*/ 945962 h 1113602"/>
              <a:gd name="connsiteX64" fmla="*/ 426720 w 1295400"/>
              <a:gd name="connsiteY64" fmla="*/ 961202 h 1113602"/>
              <a:gd name="connsiteX65" fmla="*/ 403860 w 1295400"/>
              <a:gd name="connsiteY65" fmla="*/ 976442 h 1113602"/>
              <a:gd name="connsiteX66" fmla="*/ 236220 w 1295400"/>
              <a:gd name="connsiteY66" fmla="*/ 961202 h 1113602"/>
              <a:gd name="connsiteX67" fmla="*/ 213360 w 1295400"/>
              <a:gd name="connsiteY67" fmla="*/ 953582 h 1113602"/>
              <a:gd name="connsiteX68" fmla="*/ 152400 w 1295400"/>
              <a:gd name="connsiteY68" fmla="*/ 945962 h 1113602"/>
              <a:gd name="connsiteX69" fmla="*/ 129540 w 1295400"/>
              <a:gd name="connsiteY69" fmla="*/ 930722 h 1113602"/>
              <a:gd name="connsiteX70" fmla="*/ 114300 w 1295400"/>
              <a:gd name="connsiteY70" fmla="*/ 885002 h 1113602"/>
              <a:gd name="connsiteX71" fmla="*/ 106680 w 1295400"/>
              <a:gd name="connsiteY71" fmla="*/ 808802 h 1113602"/>
              <a:gd name="connsiteX72" fmla="*/ 83820 w 1295400"/>
              <a:gd name="connsiteY72" fmla="*/ 793562 h 1113602"/>
              <a:gd name="connsiteX73" fmla="*/ 0 w 1295400"/>
              <a:gd name="connsiteY73" fmla="*/ 785942 h 1113602"/>
              <a:gd name="connsiteX74" fmla="*/ 7620 w 1295400"/>
              <a:gd name="connsiteY74" fmla="*/ 732602 h 1113602"/>
              <a:gd name="connsiteX75" fmla="*/ 45720 w 1295400"/>
              <a:gd name="connsiteY75" fmla="*/ 686882 h 1113602"/>
              <a:gd name="connsiteX76" fmla="*/ 53340 w 1295400"/>
              <a:gd name="connsiteY76" fmla="*/ 587822 h 1113602"/>
              <a:gd name="connsiteX77" fmla="*/ 114300 w 1295400"/>
              <a:gd name="connsiteY77" fmla="*/ 549722 h 1113602"/>
              <a:gd name="connsiteX78" fmla="*/ 137160 w 1295400"/>
              <a:gd name="connsiteY78" fmla="*/ 534482 h 1113602"/>
              <a:gd name="connsiteX79" fmla="*/ 228600 w 1295400"/>
              <a:gd name="connsiteY79" fmla="*/ 488762 h 1113602"/>
              <a:gd name="connsiteX80" fmla="*/ 251460 w 1295400"/>
              <a:gd name="connsiteY80" fmla="*/ 473522 h 1113602"/>
              <a:gd name="connsiteX81" fmla="*/ 259080 w 1295400"/>
              <a:gd name="connsiteY81" fmla="*/ 397322 h 1113602"/>
              <a:gd name="connsiteX82" fmla="*/ 251460 w 1295400"/>
              <a:gd name="connsiteY82" fmla="*/ 374462 h 1113602"/>
              <a:gd name="connsiteX83" fmla="*/ 236220 w 1295400"/>
              <a:gd name="connsiteY83" fmla="*/ 351602 h 1113602"/>
              <a:gd name="connsiteX84" fmla="*/ 213360 w 1295400"/>
              <a:gd name="connsiteY84" fmla="*/ 283022 h 1113602"/>
              <a:gd name="connsiteX85" fmla="*/ 205740 w 1295400"/>
              <a:gd name="connsiteY85" fmla="*/ 260162 h 1113602"/>
              <a:gd name="connsiteX86" fmla="*/ 190500 w 1295400"/>
              <a:gd name="connsiteY86" fmla="*/ 237302 h 1113602"/>
              <a:gd name="connsiteX87" fmla="*/ 182880 w 1295400"/>
              <a:gd name="connsiteY87" fmla="*/ 214442 h 1113602"/>
              <a:gd name="connsiteX88" fmla="*/ 167640 w 1295400"/>
              <a:gd name="connsiteY88" fmla="*/ 191582 h 1113602"/>
              <a:gd name="connsiteX89" fmla="*/ 152400 w 1295400"/>
              <a:gd name="connsiteY89" fmla="*/ 145862 h 1113602"/>
              <a:gd name="connsiteX90" fmla="*/ 160020 w 1295400"/>
              <a:gd name="connsiteY90" fmla="*/ 161102 h 1113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295400" h="1113602">
                <a:moveTo>
                  <a:pt x="144780" y="244922"/>
                </a:moveTo>
                <a:cubicBezTo>
                  <a:pt x="157480" y="199202"/>
                  <a:pt x="174001" y="154375"/>
                  <a:pt x="182880" y="107762"/>
                </a:cubicBezTo>
                <a:cubicBezTo>
                  <a:pt x="184383" y="99872"/>
                  <a:pt x="175260" y="92934"/>
                  <a:pt x="175260" y="84902"/>
                </a:cubicBezTo>
                <a:cubicBezTo>
                  <a:pt x="175260" y="71950"/>
                  <a:pt x="180070" y="59445"/>
                  <a:pt x="182880" y="46802"/>
                </a:cubicBezTo>
                <a:cubicBezTo>
                  <a:pt x="185152" y="36579"/>
                  <a:pt x="182549" y="23138"/>
                  <a:pt x="190500" y="16322"/>
                </a:cubicBezTo>
                <a:cubicBezTo>
                  <a:pt x="202697" y="5867"/>
                  <a:pt x="236220" y="1082"/>
                  <a:pt x="236220" y="1082"/>
                </a:cubicBezTo>
                <a:cubicBezTo>
                  <a:pt x="240285" y="2098"/>
                  <a:pt x="283001" y="11949"/>
                  <a:pt x="289560" y="16322"/>
                </a:cubicBezTo>
                <a:cubicBezTo>
                  <a:pt x="357998" y="61948"/>
                  <a:pt x="251186" y="18771"/>
                  <a:pt x="358140" y="54422"/>
                </a:cubicBezTo>
                <a:lnTo>
                  <a:pt x="381000" y="62042"/>
                </a:lnTo>
                <a:lnTo>
                  <a:pt x="403860" y="69662"/>
                </a:lnTo>
                <a:cubicBezTo>
                  <a:pt x="497520" y="46247"/>
                  <a:pt x="341874" y="83125"/>
                  <a:pt x="571500" y="54422"/>
                </a:cubicBezTo>
                <a:cubicBezTo>
                  <a:pt x="587440" y="52429"/>
                  <a:pt x="617220" y="39182"/>
                  <a:pt x="617220" y="39182"/>
                </a:cubicBezTo>
                <a:cubicBezTo>
                  <a:pt x="627380" y="41722"/>
                  <a:pt x="637227" y="46802"/>
                  <a:pt x="647700" y="46802"/>
                </a:cubicBezTo>
                <a:cubicBezTo>
                  <a:pt x="684983" y="46802"/>
                  <a:pt x="744106" y="39713"/>
                  <a:pt x="784860" y="31562"/>
                </a:cubicBezTo>
                <a:cubicBezTo>
                  <a:pt x="795129" y="29508"/>
                  <a:pt x="805270" y="26819"/>
                  <a:pt x="815340" y="23942"/>
                </a:cubicBezTo>
                <a:cubicBezTo>
                  <a:pt x="823063" y="21735"/>
                  <a:pt x="830217" y="17209"/>
                  <a:pt x="838200" y="16322"/>
                </a:cubicBezTo>
                <a:cubicBezTo>
                  <a:pt x="876151" y="12105"/>
                  <a:pt x="914400" y="11242"/>
                  <a:pt x="952500" y="8702"/>
                </a:cubicBezTo>
                <a:cubicBezTo>
                  <a:pt x="995829" y="-2130"/>
                  <a:pt x="986310" y="-3647"/>
                  <a:pt x="1043940" y="8702"/>
                </a:cubicBezTo>
                <a:cubicBezTo>
                  <a:pt x="1059648" y="12068"/>
                  <a:pt x="1089660" y="23942"/>
                  <a:pt x="1089660" y="23942"/>
                </a:cubicBezTo>
                <a:cubicBezTo>
                  <a:pt x="1108212" y="79597"/>
                  <a:pt x="1101004" y="54077"/>
                  <a:pt x="1112520" y="100142"/>
                </a:cubicBezTo>
                <a:cubicBezTo>
                  <a:pt x="1115060" y="135702"/>
                  <a:pt x="1115975" y="171416"/>
                  <a:pt x="1120140" y="206822"/>
                </a:cubicBezTo>
                <a:cubicBezTo>
                  <a:pt x="1124010" y="239721"/>
                  <a:pt x="1136590" y="219643"/>
                  <a:pt x="1120140" y="252542"/>
                </a:cubicBezTo>
                <a:cubicBezTo>
                  <a:pt x="1102868" y="287086"/>
                  <a:pt x="1109472" y="266258"/>
                  <a:pt x="1082040" y="290642"/>
                </a:cubicBezTo>
                <a:cubicBezTo>
                  <a:pt x="1065931" y="304961"/>
                  <a:pt x="1036320" y="336362"/>
                  <a:pt x="1036320" y="336362"/>
                </a:cubicBezTo>
                <a:cubicBezTo>
                  <a:pt x="1022675" y="377297"/>
                  <a:pt x="1021395" y="370747"/>
                  <a:pt x="1036320" y="435422"/>
                </a:cubicBezTo>
                <a:cubicBezTo>
                  <a:pt x="1038379" y="444346"/>
                  <a:pt x="1046480" y="450662"/>
                  <a:pt x="1051560" y="458282"/>
                </a:cubicBezTo>
                <a:cubicBezTo>
                  <a:pt x="1054100" y="473522"/>
                  <a:pt x="1054294" y="489345"/>
                  <a:pt x="1059180" y="504002"/>
                </a:cubicBezTo>
                <a:cubicBezTo>
                  <a:pt x="1066959" y="527338"/>
                  <a:pt x="1102042" y="551309"/>
                  <a:pt x="1120140" y="557342"/>
                </a:cubicBezTo>
                <a:cubicBezTo>
                  <a:pt x="1127760" y="559882"/>
                  <a:pt x="1135816" y="561370"/>
                  <a:pt x="1143000" y="564962"/>
                </a:cubicBezTo>
                <a:cubicBezTo>
                  <a:pt x="1151191" y="569058"/>
                  <a:pt x="1158240" y="575122"/>
                  <a:pt x="1165860" y="580202"/>
                </a:cubicBezTo>
                <a:cubicBezTo>
                  <a:pt x="1163320" y="590362"/>
                  <a:pt x="1162365" y="601056"/>
                  <a:pt x="1158240" y="610682"/>
                </a:cubicBezTo>
                <a:cubicBezTo>
                  <a:pt x="1154632" y="619100"/>
                  <a:pt x="1144011" y="624440"/>
                  <a:pt x="1143000" y="633542"/>
                </a:cubicBezTo>
                <a:cubicBezTo>
                  <a:pt x="1141294" y="648898"/>
                  <a:pt x="1143710" y="665443"/>
                  <a:pt x="1150620" y="679262"/>
                </a:cubicBezTo>
                <a:cubicBezTo>
                  <a:pt x="1157899" y="693821"/>
                  <a:pt x="1184319" y="696111"/>
                  <a:pt x="1196340" y="702122"/>
                </a:cubicBezTo>
                <a:cubicBezTo>
                  <a:pt x="1204531" y="706218"/>
                  <a:pt x="1211580" y="712282"/>
                  <a:pt x="1219200" y="717362"/>
                </a:cubicBezTo>
                <a:cubicBezTo>
                  <a:pt x="1224280" y="724982"/>
                  <a:pt x="1230832" y="731804"/>
                  <a:pt x="1234440" y="740222"/>
                </a:cubicBezTo>
                <a:cubicBezTo>
                  <a:pt x="1238565" y="749848"/>
                  <a:pt x="1239183" y="760632"/>
                  <a:pt x="1242060" y="770702"/>
                </a:cubicBezTo>
                <a:cubicBezTo>
                  <a:pt x="1244267" y="778425"/>
                  <a:pt x="1247938" y="785721"/>
                  <a:pt x="1249680" y="793562"/>
                </a:cubicBezTo>
                <a:cubicBezTo>
                  <a:pt x="1253032" y="808644"/>
                  <a:pt x="1253553" y="824293"/>
                  <a:pt x="1257300" y="839282"/>
                </a:cubicBezTo>
                <a:cubicBezTo>
                  <a:pt x="1261196" y="854867"/>
                  <a:pt x="1267460" y="869762"/>
                  <a:pt x="1272540" y="885002"/>
                </a:cubicBezTo>
                <a:cubicBezTo>
                  <a:pt x="1275080" y="892622"/>
                  <a:pt x="1276568" y="900678"/>
                  <a:pt x="1280160" y="907862"/>
                </a:cubicBezTo>
                <a:lnTo>
                  <a:pt x="1295400" y="938342"/>
                </a:lnTo>
                <a:cubicBezTo>
                  <a:pt x="1290373" y="958450"/>
                  <a:pt x="1289379" y="976948"/>
                  <a:pt x="1272540" y="991682"/>
                </a:cubicBezTo>
                <a:cubicBezTo>
                  <a:pt x="1258756" y="1003743"/>
                  <a:pt x="1226820" y="1022162"/>
                  <a:pt x="1226820" y="1022162"/>
                </a:cubicBezTo>
                <a:cubicBezTo>
                  <a:pt x="1198880" y="1019622"/>
                  <a:pt x="1170628" y="1019418"/>
                  <a:pt x="1143000" y="1014542"/>
                </a:cubicBezTo>
                <a:cubicBezTo>
                  <a:pt x="1127180" y="1011750"/>
                  <a:pt x="1112520" y="1004382"/>
                  <a:pt x="1097280" y="999302"/>
                </a:cubicBezTo>
                <a:cubicBezTo>
                  <a:pt x="1089660" y="996762"/>
                  <a:pt x="1081103" y="996137"/>
                  <a:pt x="1074420" y="991682"/>
                </a:cubicBezTo>
                <a:cubicBezTo>
                  <a:pt x="1044877" y="971987"/>
                  <a:pt x="1060248" y="979338"/>
                  <a:pt x="1028700" y="968822"/>
                </a:cubicBezTo>
                <a:cubicBezTo>
                  <a:pt x="958434" y="1039088"/>
                  <a:pt x="1076451" y="911421"/>
                  <a:pt x="998220" y="1067882"/>
                </a:cubicBezTo>
                <a:cubicBezTo>
                  <a:pt x="990029" y="1084265"/>
                  <a:pt x="967740" y="1088202"/>
                  <a:pt x="952500" y="1098362"/>
                </a:cubicBezTo>
                <a:lnTo>
                  <a:pt x="929640" y="1113602"/>
                </a:lnTo>
                <a:cubicBezTo>
                  <a:pt x="919145" y="1110104"/>
                  <a:pt x="887232" y="1104664"/>
                  <a:pt x="891540" y="1083122"/>
                </a:cubicBezTo>
                <a:cubicBezTo>
                  <a:pt x="893336" y="1074142"/>
                  <a:pt x="906780" y="1072962"/>
                  <a:pt x="914400" y="1067882"/>
                </a:cubicBezTo>
                <a:cubicBezTo>
                  <a:pt x="916940" y="1060262"/>
                  <a:pt x="922020" y="1053054"/>
                  <a:pt x="922020" y="1045022"/>
                </a:cubicBezTo>
                <a:cubicBezTo>
                  <a:pt x="922020" y="978219"/>
                  <a:pt x="898874" y="1008333"/>
                  <a:pt x="830580" y="1014542"/>
                </a:cubicBezTo>
                <a:cubicBezTo>
                  <a:pt x="807006" y="1022400"/>
                  <a:pt x="788821" y="1029782"/>
                  <a:pt x="762000" y="1029782"/>
                </a:cubicBezTo>
                <a:cubicBezTo>
                  <a:pt x="746226" y="1029782"/>
                  <a:pt x="727838" y="1014627"/>
                  <a:pt x="716280" y="1006922"/>
                </a:cubicBezTo>
                <a:cubicBezTo>
                  <a:pt x="691752" y="933337"/>
                  <a:pt x="731084" y="1047743"/>
                  <a:pt x="693420" y="953582"/>
                </a:cubicBezTo>
                <a:cubicBezTo>
                  <a:pt x="671537" y="898874"/>
                  <a:pt x="695472" y="913626"/>
                  <a:pt x="655320" y="900242"/>
                </a:cubicBezTo>
                <a:cubicBezTo>
                  <a:pt x="617220" y="912942"/>
                  <a:pt x="629920" y="915482"/>
                  <a:pt x="647700" y="862142"/>
                </a:cubicBezTo>
                <a:cubicBezTo>
                  <a:pt x="650240" y="854522"/>
                  <a:pt x="663329" y="838666"/>
                  <a:pt x="655320" y="839282"/>
                </a:cubicBezTo>
                <a:lnTo>
                  <a:pt x="556260" y="846902"/>
                </a:lnTo>
                <a:cubicBezTo>
                  <a:pt x="554397" y="856215"/>
                  <a:pt x="541687" y="927960"/>
                  <a:pt x="533400" y="930722"/>
                </a:cubicBezTo>
                <a:cubicBezTo>
                  <a:pt x="518160" y="935802"/>
                  <a:pt x="503432" y="942812"/>
                  <a:pt x="487680" y="945962"/>
                </a:cubicBezTo>
                <a:cubicBezTo>
                  <a:pt x="473189" y="948860"/>
                  <a:pt x="442341" y="953392"/>
                  <a:pt x="426720" y="961202"/>
                </a:cubicBezTo>
                <a:cubicBezTo>
                  <a:pt x="418529" y="965298"/>
                  <a:pt x="411480" y="971362"/>
                  <a:pt x="403860" y="976442"/>
                </a:cubicBezTo>
                <a:cubicBezTo>
                  <a:pt x="384549" y="974833"/>
                  <a:pt x="261424" y="965080"/>
                  <a:pt x="236220" y="961202"/>
                </a:cubicBezTo>
                <a:cubicBezTo>
                  <a:pt x="228281" y="959981"/>
                  <a:pt x="221263" y="955019"/>
                  <a:pt x="213360" y="953582"/>
                </a:cubicBezTo>
                <a:cubicBezTo>
                  <a:pt x="193212" y="949919"/>
                  <a:pt x="172720" y="948502"/>
                  <a:pt x="152400" y="945962"/>
                </a:cubicBezTo>
                <a:cubicBezTo>
                  <a:pt x="144780" y="940882"/>
                  <a:pt x="134394" y="938488"/>
                  <a:pt x="129540" y="930722"/>
                </a:cubicBezTo>
                <a:cubicBezTo>
                  <a:pt x="121026" y="917099"/>
                  <a:pt x="114300" y="885002"/>
                  <a:pt x="114300" y="885002"/>
                </a:cubicBezTo>
                <a:cubicBezTo>
                  <a:pt x="111760" y="859602"/>
                  <a:pt x="114752" y="833019"/>
                  <a:pt x="106680" y="808802"/>
                </a:cubicBezTo>
                <a:cubicBezTo>
                  <a:pt x="103784" y="800114"/>
                  <a:pt x="92775" y="795481"/>
                  <a:pt x="83820" y="793562"/>
                </a:cubicBezTo>
                <a:cubicBezTo>
                  <a:pt x="56388" y="787684"/>
                  <a:pt x="27940" y="788482"/>
                  <a:pt x="0" y="785942"/>
                </a:cubicBezTo>
                <a:cubicBezTo>
                  <a:pt x="2540" y="768162"/>
                  <a:pt x="2459" y="749805"/>
                  <a:pt x="7620" y="732602"/>
                </a:cubicBezTo>
                <a:cubicBezTo>
                  <a:pt x="12167" y="717447"/>
                  <a:pt x="36001" y="696601"/>
                  <a:pt x="45720" y="686882"/>
                </a:cubicBezTo>
                <a:cubicBezTo>
                  <a:pt x="48260" y="653862"/>
                  <a:pt x="47237" y="620372"/>
                  <a:pt x="53340" y="587822"/>
                </a:cubicBezTo>
                <a:cubicBezTo>
                  <a:pt x="59868" y="553005"/>
                  <a:pt x="90804" y="565386"/>
                  <a:pt x="114300" y="549722"/>
                </a:cubicBezTo>
                <a:cubicBezTo>
                  <a:pt x="121920" y="544642"/>
                  <a:pt x="128791" y="538201"/>
                  <a:pt x="137160" y="534482"/>
                </a:cubicBezTo>
                <a:cubicBezTo>
                  <a:pt x="231804" y="492418"/>
                  <a:pt x="133543" y="552133"/>
                  <a:pt x="228600" y="488762"/>
                </a:cubicBezTo>
                <a:lnTo>
                  <a:pt x="251460" y="473522"/>
                </a:lnTo>
                <a:cubicBezTo>
                  <a:pt x="268653" y="421943"/>
                  <a:pt x="271482" y="440729"/>
                  <a:pt x="259080" y="397322"/>
                </a:cubicBezTo>
                <a:cubicBezTo>
                  <a:pt x="256873" y="389599"/>
                  <a:pt x="255052" y="381646"/>
                  <a:pt x="251460" y="374462"/>
                </a:cubicBezTo>
                <a:cubicBezTo>
                  <a:pt x="247364" y="366271"/>
                  <a:pt x="239939" y="359971"/>
                  <a:pt x="236220" y="351602"/>
                </a:cubicBezTo>
                <a:lnTo>
                  <a:pt x="213360" y="283022"/>
                </a:lnTo>
                <a:cubicBezTo>
                  <a:pt x="210820" y="275402"/>
                  <a:pt x="210195" y="266845"/>
                  <a:pt x="205740" y="260162"/>
                </a:cubicBezTo>
                <a:cubicBezTo>
                  <a:pt x="200660" y="252542"/>
                  <a:pt x="194596" y="245493"/>
                  <a:pt x="190500" y="237302"/>
                </a:cubicBezTo>
                <a:cubicBezTo>
                  <a:pt x="186908" y="230118"/>
                  <a:pt x="186472" y="221626"/>
                  <a:pt x="182880" y="214442"/>
                </a:cubicBezTo>
                <a:cubicBezTo>
                  <a:pt x="178784" y="206251"/>
                  <a:pt x="171359" y="199951"/>
                  <a:pt x="167640" y="191582"/>
                </a:cubicBezTo>
                <a:cubicBezTo>
                  <a:pt x="161116" y="176902"/>
                  <a:pt x="145216" y="131494"/>
                  <a:pt x="152400" y="145862"/>
                </a:cubicBezTo>
                <a:lnTo>
                  <a:pt x="160020" y="161102"/>
                </a:lnTo>
              </a:path>
            </a:pathLst>
          </a:cu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prstClr val="white"/>
              </a:solidFill>
            </a:endParaRPr>
          </a:p>
        </p:txBody>
      </p:sp>
      <p:sp>
        <p:nvSpPr>
          <p:cNvPr id="320" name="TextBox 10"/>
          <p:cNvSpPr txBox="1"/>
          <p:nvPr/>
        </p:nvSpPr>
        <p:spPr>
          <a:xfrm>
            <a:off x="1702967" y="3483851"/>
            <a:ext cx="707648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Торбеевский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141" name="Text Box 4"/>
          <p:cNvSpPr txBox="1">
            <a:spLocks noChangeArrowheads="1"/>
          </p:cNvSpPr>
          <p:nvPr/>
        </p:nvSpPr>
        <p:spPr bwMode="auto">
          <a:xfrm>
            <a:off x="-2623" y="2276083"/>
            <a:ext cx="2613095" cy="928920"/>
          </a:xfrm>
          <a:prstGeom prst="rect">
            <a:avLst/>
          </a:prstGeom>
          <a:solidFill>
            <a:schemeClr val="bg1"/>
          </a:solidFill>
          <a:ln w="25400">
            <a:solidFill>
              <a:srgbClr val="000000"/>
            </a:solidFill>
            <a:miter lim="800000"/>
            <a:headEnd/>
            <a:tailEnd/>
          </a:ln>
          <a:extLst/>
        </p:spPr>
        <p:txBody>
          <a:bodyPr wrap="square" lIns="5537" tIns="2768" rIns="5537" bIns="2768">
            <a:spAutoFit/>
          </a:bodyPr>
          <a:lstStyle>
            <a:lvl1pPr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777875"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777875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r>
              <a:rPr lang="ru-RU" sz="1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данным Мордовского ЦГМС – филиала ФГБУ «Верхне-Волжское УГМС» на территории республики </a:t>
            </a:r>
            <a:r>
              <a:rPr lang="ru-RU" sz="1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прогнозируется:</a:t>
            </a:r>
            <a:r>
              <a:rPr lang="ru-RU" sz="800" dirty="0"/>
              <a:t> </a:t>
            </a:r>
            <a:endParaRPr lang="ru-RU" sz="800" dirty="0" smtClean="0"/>
          </a:p>
          <a:p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 января 2021 года в ночные часы местами по Республике Мордовия ожидается сильный снег.</a:t>
            </a:r>
            <a:endParaRPr lang="ru-RU" sz="1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42" name="Таблица 14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6012488"/>
              </p:ext>
            </p:extLst>
          </p:nvPr>
        </p:nvGraphicFramePr>
        <p:xfrm>
          <a:off x="4027" y="3943018"/>
          <a:ext cx="6242603" cy="1182300"/>
        </p:xfrm>
        <a:graphic>
          <a:graphicData uri="http://schemas.openxmlformats.org/drawingml/2006/table">
            <a:tbl>
              <a:tblPr/>
              <a:tblGrid>
                <a:gridCol w="57141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219007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571410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71410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71410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71410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71410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91415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52846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88335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6254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179766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Силы и средства спланированные </a:t>
                      </a:r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ликвидации последствий прохождения </a:t>
                      </a:r>
                      <a: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неблагоприятных </a:t>
                      </a:r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метеоявлений </a:t>
                      </a:r>
                      <a: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/>
                      </a:r>
                      <a:b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на территории Республики Мордовия</a:t>
                      </a:r>
                      <a:endParaRPr lang="ru-RU" sz="7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7976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500" b="1" i="0" u="none" strike="noStrike">
                          <a:effectLst/>
                          <a:latin typeface="Times New Roman" panose="02020603050405020304" pitchFamily="18" charset="0"/>
                        </a:rPr>
                        <a:t>№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Субъект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РСЧС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МЧС России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7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Дорожные службы</a:t>
                      </a:r>
                      <a:endParaRPr lang="ru-RU" sz="7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797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из них от МРСК </a:t>
                      </a:r>
                      <a:b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восстановления энергоснабжения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7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7976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>
                          <a:effectLst/>
                          <a:latin typeface="Times New Roman" panose="02020603050405020304" pitchFamily="18" charset="0"/>
                        </a:rPr>
                        <a:t>Количество бригад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90411">
                <a:tc gridSpan="11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ПРИВОЛЖСКИЙ </a:t>
                      </a:r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ФЕДЕРАЛЬНЫЙ ОКРУГ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041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5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5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Республика</a:t>
                      </a:r>
                      <a:r>
                        <a:rPr lang="ru-RU" sz="700" b="0" i="0" u="none" strike="noStrike" baseline="0" dirty="0" smtClean="0">
                          <a:effectLst/>
                          <a:latin typeface="Times New Roman" panose="02020603050405020304" pitchFamily="18" charset="0"/>
                        </a:rPr>
                        <a:t> Мордовия</a:t>
                      </a:r>
                      <a:endParaRPr lang="ru-RU" sz="700" b="0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2752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796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160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412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152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90411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7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Итого за субъекты </a:t>
                      </a:r>
                      <a:r>
                        <a:rPr lang="ru-RU" sz="7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ПФО</a:t>
                      </a:r>
                      <a:endParaRPr lang="ru-RU" sz="7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2752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796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160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412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152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C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10"/>
                  </a:ext>
                </a:extLst>
              </a:tr>
            </a:tbl>
          </a:graphicData>
        </a:graphic>
      </p:graphicFrame>
      <p:graphicFrame>
        <p:nvGraphicFramePr>
          <p:cNvPr id="147" name="Group 18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7915766"/>
              </p:ext>
            </p:extLst>
          </p:nvPr>
        </p:nvGraphicFramePr>
        <p:xfrm>
          <a:off x="6926332" y="809686"/>
          <a:ext cx="2136681" cy="614422"/>
        </p:xfrm>
        <a:graphic>
          <a:graphicData uri="http://schemas.openxmlformats.org/drawingml/2006/table">
            <a:tbl>
              <a:tblPr/>
              <a:tblGrid>
                <a:gridCol w="163292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50375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45936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Республика Мордовия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Прогноз по нарушению энергоснабжения</a:t>
                      </a:r>
                    </a:p>
                  </a:txBody>
                  <a:tcPr marL="12090" marR="12090" marT="6012" marB="6012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161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Муниципальных образований</a:t>
                      </a:r>
                      <a:endParaRPr kumimoji="0" lang="ru-RU" sz="7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0" marR="9520" marT="947" marB="94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23</a:t>
                      </a:r>
                    </a:p>
                  </a:txBody>
                  <a:tcPr marL="9520" marR="9520" marT="947" marB="94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161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Жилых домов, шт.</a:t>
                      </a:r>
                    </a:p>
                  </a:txBody>
                  <a:tcPr marL="9520" marR="9520" marT="947" marB="94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191071</a:t>
                      </a:r>
                    </a:p>
                  </a:txBody>
                  <a:tcPr marL="9520" marR="9520" marT="947" marB="9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12620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Населения, чел.</a:t>
                      </a:r>
                    </a:p>
                  </a:txBody>
                  <a:tcPr marL="9520" marR="9520" marT="947" marB="947" anchor="b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7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783387</a:t>
                      </a:r>
                    </a:p>
                  </a:txBody>
                  <a:tcPr marL="9520" marR="9520" marT="947" marB="947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sp>
        <p:nvSpPr>
          <p:cNvPr id="45" name="Полилиния 44"/>
          <p:cNvSpPr/>
          <p:nvPr/>
        </p:nvSpPr>
        <p:spPr>
          <a:xfrm>
            <a:off x="6504546" y="2214926"/>
            <a:ext cx="1105541" cy="1225232"/>
          </a:xfrm>
          <a:custGeom>
            <a:avLst/>
            <a:gdLst>
              <a:gd name="connsiteX0" fmla="*/ 392968 w 1474055"/>
              <a:gd name="connsiteY0" fmla="*/ 1633537 h 1633642"/>
              <a:gd name="connsiteX1" fmla="*/ 373918 w 1474055"/>
              <a:gd name="connsiteY1" fmla="*/ 1609725 h 1633642"/>
              <a:gd name="connsiteX2" fmla="*/ 369155 w 1474055"/>
              <a:gd name="connsiteY2" fmla="*/ 1595437 h 1633642"/>
              <a:gd name="connsiteX3" fmla="*/ 354868 w 1474055"/>
              <a:gd name="connsiteY3" fmla="*/ 1590675 h 1633642"/>
              <a:gd name="connsiteX4" fmla="*/ 340580 w 1474055"/>
              <a:gd name="connsiteY4" fmla="*/ 1581150 h 1633642"/>
              <a:gd name="connsiteX5" fmla="*/ 312005 w 1474055"/>
              <a:gd name="connsiteY5" fmla="*/ 1571625 h 1633642"/>
              <a:gd name="connsiteX6" fmla="*/ 278668 w 1474055"/>
              <a:gd name="connsiteY6" fmla="*/ 1533525 h 1633642"/>
              <a:gd name="connsiteX7" fmla="*/ 264380 w 1474055"/>
              <a:gd name="connsiteY7" fmla="*/ 1519237 h 1633642"/>
              <a:gd name="connsiteX8" fmla="*/ 245330 w 1474055"/>
              <a:gd name="connsiteY8" fmla="*/ 1490662 h 1633642"/>
              <a:gd name="connsiteX9" fmla="*/ 240568 w 1474055"/>
              <a:gd name="connsiteY9" fmla="*/ 1476375 h 1633642"/>
              <a:gd name="connsiteX10" fmla="*/ 221518 w 1474055"/>
              <a:gd name="connsiteY10" fmla="*/ 1447800 h 1633642"/>
              <a:gd name="connsiteX11" fmla="*/ 226280 w 1474055"/>
              <a:gd name="connsiteY11" fmla="*/ 1423987 h 1633642"/>
              <a:gd name="connsiteX12" fmla="*/ 240568 w 1474055"/>
              <a:gd name="connsiteY12" fmla="*/ 1419225 h 1633642"/>
              <a:gd name="connsiteX13" fmla="*/ 269143 w 1474055"/>
              <a:gd name="connsiteY13" fmla="*/ 1395412 h 1633642"/>
              <a:gd name="connsiteX14" fmla="*/ 269143 w 1474055"/>
              <a:gd name="connsiteY14" fmla="*/ 1309687 h 1633642"/>
              <a:gd name="connsiteX15" fmla="*/ 259618 w 1474055"/>
              <a:gd name="connsiteY15" fmla="*/ 1276350 h 1633642"/>
              <a:gd name="connsiteX16" fmla="*/ 245330 w 1474055"/>
              <a:gd name="connsiteY16" fmla="*/ 1228725 h 1633642"/>
              <a:gd name="connsiteX17" fmla="*/ 231043 w 1474055"/>
              <a:gd name="connsiteY17" fmla="*/ 1200150 h 1633642"/>
              <a:gd name="connsiteX18" fmla="*/ 202468 w 1474055"/>
              <a:gd name="connsiteY18" fmla="*/ 1171575 h 1633642"/>
              <a:gd name="connsiteX19" fmla="*/ 178655 w 1474055"/>
              <a:gd name="connsiteY19" fmla="*/ 1152525 h 1633642"/>
              <a:gd name="connsiteX20" fmla="*/ 173893 w 1474055"/>
              <a:gd name="connsiteY20" fmla="*/ 1138237 h 1633642"/>
              <a:gd name="connsiteX21" fmla="*/ 159605 w 1474055"/>
              <a:gd name="connsiteY21" fmla="*/ 1128712 h 1633642"/>
              <a:gd name="connsiteX22" fmla="*/ 116743 w 1474055"/>
              <a:gd name="connsiteY22" fmla="*/ 1095375 h 1633642"/>
              <a:gd name="connsiteX23" fmla="*/ 73880 w 1474055"/>
              <a:gd name="connsiteY23" fmla="*/ 1066800 h 1633642"/>
              <a:gd name="connsiteX24" fmla="*/ 59593 w 1474055"/>
              <a:gd name="connsiteY24" fmla="*/ 1057275 h 1633642"/>
              <a:gd name="connsiteX25" fmla="*/ 26255 w 1474055"/>
              <a:gd name="connsiteY25" fmla="*/ 1047750 h 1633642"/>
              <a:gd name="connsiteX26" fmla="*/ 11968 w 1474055"/>
              <a:gd name="connsiteY26" fmla="*/ 1042987 h 1633642"/>
              <a:gd name="connsiteX27" fmla="*/ 7205 w 1474055"/>
              <a:gd name="connsiteY27" fmla="*/ 1004887 h 1633642"/>
              <a:gd name="connsiteX28" fmla="*/ 31018 w 1474055"/>
              <a:gd name="connsiteY28" fmla="*/ 1000125 h 1633642"/>
              <a:gd name="connsiteX29" fmla="*/ 35780 w 1474055"/>
              <a:gd name="connsiteY29" fmla="*/ 985837 h 1633642"/>
              <a:gd name="connsiteX30" fmla="*/ 59593 w 1474055"/>
              <a:gd name="connsiteY30" fmla="*/ 942975 h 1633642"/>
              <a:gd name="connsiteX31" fmla="*/ 69118 w 1474055"/>
              <a:gd name="connsiteY31" fmla="*/ 890587 h 1633642"/>
              <a:gd name="connsiteX32" fmla="*/ 73880 w 1474055"/>
              <a:gd name="connsiteY32" fmla="*/ 871537 h 1633642"/>
              <a:gd name="connsiteX33" fmla="*/ 78643 w 1474055"/>
              <a:gd name="connsiteY33" fmla="*/ 857250 h 1633642"/>
              <a:gd name="connsiteX34" fmla="*/ 102455 w 1474055"/>
              <a:gd name="connsiteY34" fmla="*/ 828675 h 1633642"/>
              <a:gd name="connsiteX35" fmla="*/ 121505 w 1474055"/>
              <a:gd name="connsiteY35" fmla="*/ 800100 h 1633642"/>
              <a:gd name="connsiteX36" fmla="*/ 126268 w 1474055"/>
              <a:gd name="connsiteY36" fmla="*/ 785812 h 1633642"/>
              <a:gd name="connsiteX37" fmla="*/ 145318 w 1474055"/>
              <a:gd name="connsiteY37" fmla="*/ 757237 h 1633642"/>
              <a:gd name="connsiteX38" fmla="*/ 154843 w 1474055"/>
              <a:gd name="connsiteY38" fmla="*/ 742950 h 1633642"/>
              <a:gd name="connsiteX39" fmla="*/ 169130 w 1474055"/>
              <a:gd name="connsiteY39" fmla="*/ 714375 h 1633642"/>
              <a:gd name="connsiteX40" fmla="*/ 178655 w 1474055"/>
              <a:gd name="connsiteY40" fmla="*/ 685800 h 1633642"/>
              <a:gd name="connsiteX41" fmla="*/ 183418 w 1474055"/>
              <a:gd name="connsiteY41" fmla="*/ 671512 h 1633642"/>
              <a:gd name="connsiteX42" fmla="*/ 211993 w 1474055"/>
              <a:gd name="connsiteY42" fmla="*/ 628650 h 1633642"/>
              <a:gd name="connsiteX43" fmla="*/ 221518 w 1474055"/>
              <a:gd name="connsiteY43" fmla="*/ 614362 h 1633642"/>
              <a:gd name="connsiteX44" fmla="*/ 235805 w 1474055"/>
              <a:gd name="connsiteY44" fmla="*/ 604837 h 1633642"/>
              <a:gd name="connsiteX45" fmla="*/ 240568 w 1474055"/>
              <a:gd name="connsiteY45" fmla="*/ 590550 h 1633642"/>
              <a:gd name="connsiteX46" fmla="*/ 254855 w 1474055"/>
              <a:gd name="connsiteY46" fmla="*/ 585787 h 1633642"/>
              <a:gd name="connsiteX47" fmla="*/ 269143 w 1474055"/>
              <a:gd name="connsiteY47" fmla="*/ 576262 h 1633642"/>
              <a:gd name="connsiteX48" fmla="*/ 307243 w 1474055"/>
              <a:gd name="connsiteY48" fmla="*/ 566737 h 1633642"/>
              <a:gd name="connsiteX49" fmla="*/ 326293 w 1474055"/>
              <a:gd name="connsiteY49" fmla="*/ 523875 h 1633642"/>
              <a:gd name="connsiteX50" fmla="*/ 331055 w 1474055"/>
              <a:gd name="connsiteY50" fmla="*/ 509587 h 1633642"/>
              <a:gd name="connsiteX51" fmla="*/ 335818 w 1474055"/>
              <a:gd name="connsiteY51" fmla="*/ 495300 h 1633642"/>
              <a:gd name="connsiteX52" fmla="*/ 331055 w 1474055"/>
              <a:gd name="connsiteY52" fmla="*/ 442912 h 1633642"/>
              <a:gd name="connsiteX53" fmla="*/ 326293 w 1474055"/>
              <a:gd name="connsiteY53" fmla="*/ 423862 h 1633642"/>
              <a:gd name="connsiteX54" fmla="*/ 321530 w 1474055"/>
              <a:gd name="connsiteY54" fmla="*/ 390525 h 1633642"/>
              <a:gd name="connsiteX55" fmla="*/ 326293 w 1474055"/>
              <a:gd name="connsiteY55" fmla="*/ 347662 h 1633642"/>
              <a:gd name="connsiteX56" fmla="*/ 335818 w 1474055"/>
              <a:gd name="connsiteY56" fmla="*/ 319087 h 1633642"/>
              <a:gd name="connsiteX57" fmla="*/ 340580 w 1474055"/>
              <a:gd name="connsiteY57" fmla="*/ 304800 h 1633642"/>
              <a:gd name="connsiteX58" fmla="*/ 326293 w 1474055"/>
              <a:gd name="connsiteY58" fmla="*/ 271462 h 1633642"/>
              <a:gd name="connsiteX59" fmla="*/ 312005 w 1474055"/>
              <a:gd name="connsiteY59" fmla="*/ 261937 h 1633642"/>
              <a:gd name="connsiteX60" fmla="*/ 312005 w 1474055"/>
              <a:gd name="connsiteY60" fmla="*/ 185737 h 1633642"/>
              <a:gd name="connsiteX61" fmla="*/ 302480 w 1474055"/>
              <a:gd name="connsiteY61" fmla="*/ 157162 h 1633642"/>
              <a:gd name="connsiteX62" fmla="*/ 316768 w 1474055"/>
              <a:gd name="connsiteY62" fmla="*/ 123825 h 1633642"/>
              <a:gd name="connsiteX63" fmla="*/ 326293 w 1474055"/>
              <a:gd name="connsiteY63" fmla="*/ 95250 h 1633642"/>
              <a:gd name="connsiteX64" fmla="*/ 331055 w 1474055"/>
              <a:gd name="connsiteY64" fmla="*/ 80962 h 1633642"/>
              <a:gd name="connsiteX65" fmla="*/ 350105 w 1474055"/>
              <a:gd name="connsiteY65" fmla="*/ 52387 h 1633642"/>
              <a:gd name="connsiteX66" fmla="*/ 359630 w 1474055"/>
              <a:gd name="connsiteY66" fmla="*/ 38100 h 1633642"/>
              <a:gd name="connsiteX67" fmla="*/ 364393 w 1474055"/>
              <a:gd name="connsiteY67" fmla="*/ 23812 h 1633642"/>
              <a:gd name="connsiteX68" fmla="*/ 373918 w 1474055"/>
              <a:gd name="connsiteY68" fmla="*/ 9525 h 1633642"/>
              <a:gd name="connsiteX69" fmla="*/ 402493 w 1474055"/>
              <a:gd name="connsiteY69" fmla="*/ 0 h 1633642"/>
              <a:gd name="connsiteX70" fmla="*/ 435830 w 1474055"/>
              <a:gd name="connsiteY70" fmla="*/ 4762 h 1633642"/>
              <a:gd name="connsiteX71" fmla="*/ 464405 w 1474055"/>
              <a:gd name="connsiteY71" fmla="*/ 28575 h 1633642"/>
              <a:gd name="connsiteX72" fmla="*/ 483455 w 1474055"/>
              <a:gd name="connsiteY72" fmla="*/ 33337 h 1633642"/>
              <a:gd name="connsiteX73" fmla="*/ 521555 w 1474055"/>
              <a:gd name="connsiteY73" fmla="*/ 33337 h 1633642"/>
              <a:gd name="connsiteX74" fmla="*/ 507268 w 1474055"/>
              <a:gd name="connsiteY74" fmla="*/ 42862 h 1633642"/>
              <a:gd name="connsiteX75" fmla="*/ 497743 w 1474055"/>
              <a:gd name="connsiteY75" fmla="*/ 57150 h 1633642"/>
              <a:gd name="connsiteX76" fmla="*/ 502505 w 1474055"/>
              <a:gd name="connsiteY76" fmla="*/ 109537 h 1633642"/>
              <a:gd name="connsiteX77" fmla="*/ 540605 w 1474055"/>
              <a:gd name="connsiteY77" fmla="*/ 142875 h 1633642"/>
              <a:gd name="connsiteX78" fmla="*/ 592993 w 1474055"/>
              <a:gd name="connsiteY78" fmla="*/ 157162 h 1633642"/>
              <a:gd name="connsiteX79" fmla="*/ 621568 w 1474055"/>
              <a:gd name="connsiteY79" fmla="*/ 166687 h 1633642"/>
              <a:gd name="connsiteX80" fmla="*/ 654905 w 1474055"/>
              <a:gd name="connsiteY80" fmla="*/ 176212 h 1633642"/>
              <a:gd name="connsiteX81" fmla="*/ 683480 w 1474055"/>
              <a:gd name="connsiteY81" fmla="*/ 200025 h 1633642"/>
              <a:gd name="connsiteX82" fmla="*/ 712055 w 1474055"/>
              <a:gd name="connsiteY82" fmla="*/ 219075 h 1633642"/>
              <a:gd name="connsiteX83" fmla="*/ 740630 w 1474055"/>
              <a:gd name="connsiteY83" fmla="*/ 238125 h 1633642"/>
              <a:gd name="connsiteX84" fmla="*/ 754918 w 1474055"/>
              <a:gd name="connsiteY84" fmla="*/ 247650 h 1633642"/>
              <a:gd name="connsiteX85" fmla="*/ 783493 w 1474055"/>
              <a:gd name="connsiteY85" fmla="*/ 257175 h 1633642"/>
              <a:gd name="connsiteX86" fmla="*/ 826355 w 1474055"/>
              <a:gd name="connsiteY86" fmla="*/ 271462 h 1633642"/>
              <a:gd name="connsiteX87" fmla="*/ 840643 w 1474055"/>
              <a:gd name="connsiteY87" fmla="*/ 276225 h 1633642"/>
              <a:gd name="connsiteX88" fmla="*/ 854930 w 1474055"/>
              <a:gd name="connsiteY88" fmla="*/ 280987 h 1633642"/>
              <a:gd name="connsiteX89" fmla="*/ 973993 w 1474055"/>
              <a:gd name="connsiteY89" fmla="*/ 276225 h 1633642"/>
              <a:gd name="connsiteX90" fmla="*/ 993043 w 1474055"/>
              <a:gd name="connsiteY90" fmla="*/ 252412 h 1633642"/>
              <a:gd name="connsiteX91" fmla="*/ 1021618 w 1474055"/>
              <a:gd name="connsiteY91" fmla="*/ 238125 h 1633642"/>
              <a:gd name="connsiteX92" fmla="*/ 1035905 w 1474055"/>
              <a:gd name="connsiteY92" fmla="*/ 228600 h 1633642"/>
              <a:gd name="connsiteX93" fmla="*/ 1045430 w 1474055"/>
              <a:gd name="connsiteY93" fmla="*/ 214312 h 1633642"/>
              <a:gd name="connsiteX94" fmla="*/ 1059718 w 1474055"/>
              <a:gd name="connsiteY94" fmla="*/ 219075 h 1633642"/>
              <a:gd name="connsiteX95" fmla="*/ 1059718 w 1474055"/>
              <a:gd name="connsiteY95" fmla="*/ 309562 h 1633642"/>
              <a:gd name="connsiteX96" fmla="*/ 1031143 w 1474055"/>
              <a:gd name="connsiteY96" fmla="*/ 328612 h 1633642"/>
              <a:gd name="connsiteX97" fmla="*/ 1021618 w 1474055"/>
              <a:gd name="connsiteY97" fmla="*/ 342900 h 1633642"/>
              <a:gd name="connsiteX98" fmla="*/ 978755 w 1474055"/>
              <a:gd name="connsiteY98" fmla="*/ 361950 h 1633642"/>
              <a:gd name="connsiteX99" fmla="*/ 964468 w 1474055"/>
              <a:gd name="connsiteY99" fmla="*/ 376237 h 1633642"/>
              <a:gd name="connsiteX100" fmla="*/ 954943 w 1474055"/>
              <a:gd name="connsiteY100" fmla="*/ 390525 h 1633642"/>
              <a:gd name="connsiteX101" fmla="*/ 940655 w 1474055"/>
              <a:gd name="connsiteY101" fmla="*/ 395287 h 1633642"/>
              <a:gd name="connsiteX102" fmla="*/ 926368 w 1474055"/>
              <a:gd name="connsiteY102" fmla="*/ 409575 h 1633642"/>
              <a:gd name="connsiteX103" fmla="*/ 912080 w 1474055"/>
              <a:gd name="connsiteY103" fmla="*/ 419100 h 1633642"/>
              <a:gd name="connsiteX104" fmla="*/ 897793 w 1474055"/>
              <a:gd name="connsiteY104" fmla="*/ 471487 h 1633642"/>
              <a:gd name="connsiteX105" fmla="*/ 912080 w 1474055"/>
              <a:gd name="connsiteY105" fmla="*/ 542925 h 1633642"/>
              <a:gd name="connsiteX106" fmla="*/ 926368 w 1474055"/>
              <a:gd name="connsiteY106" fmla="*/ 552450 h 1633642"/>
              <a:gd name="connsiteX107" fmla="*/ 931130 w 1474055"/>
              <a:gd name="connsiteY107" fmla="*/ 566737 h 1633642"/>
              <a:gd name="connsiteX108" fmla="*/ 945418 w 1474055"/>
              <a:gd name="connsiteY108" fmla="*/ 576262 h 1633642"/>
              <a:gd name="connsiteX109" fmla="*/ 959705 w 1474055"/>
              <a:gd name="connsiteY109" fmla="*/ 581025 h 1633642"/>
              <a:gd name="connsiteX110" fmla="*/ 1050193 w 1474055"/>
              <a:gd name="connsiteY110" fmla="*/ 585787 h 1633642"/>
              <a:gd name="connsiteX111" fmla="*/ 1078768 w 1474055"/>
              <a:gd name="connsiteY111" fmla="*/ 595312 h 1633642"/>
              <a:gd name="connsiteX112" fmla="*/ 1093055 w 1474055"/>
              <a:gd name="connsiteY112" fmla="*/ 600075 h 1633642"/>
              <a:gd name="connsiteX113" fmla="*/ 1107343 w 1474055"/>
              <a:gd name="connsiteY113" fmla="*/ 609600 h 1633642"/>
              <a:gd name="connsiteX114" fmla="*/ 1145443 w 1474055"/>
              <a:gd name="connsiteY114" fmla="*/ 619125 h 1633642"/>
              <a:gd name="connsiteX115" fmla="*/ 1302605 w 1474055"/>
              <a:gd name="connsiteY115" fmla="*/ 609600 h 1633642"/>
              <a:gd name="connsiteX116" fmla="*/ 1316893 w 1474055"/>
              <a:gd name="connsiteY116" fmla="*/ 604837 h 1633642"/>
              <a:gd name="connsiteX117" fmla="*/ 1364518 w 1474055"/>
              <a:gd name="connsiteY117" fmla="*/ 609600 h 1633642"/>
              <a:gd name="connsiteX118" fmla="*/ 1378805 w 1474055"/>
              <a:gd name="connsiteY118" fmla="*/ 614362 h 1633642"/>
              <a:gd name="connsiteX119" fmla="*/ 1383568 w 1474055"/>
              <a:gd name="connsiteY119" fmla="*/ 628650 h 1633642"/>
              <a:gd name="connsiteX120" fmla="*/ 1393093 w 1474055"/>
              <a:gd name="connsiteY120" fmla="*/ 642937 h 1633642"/>
              <a:gd name="connsiteX121" fmla="*/ 1426430 w 1474055"/>
              <a:gd name="connsiteY121" fmla="*/ 661987 h 1633642"/>
              <a:gd name="connsiteX122" fmla="*/ 1440718 w 1474055"/>
              <a:gd name="connsiteY122" fmla="*/ 671512 h 1633642"/>
              <a:gd name="connsiteX123" fmla="*/ 1450243 w 1474055"/>
              <a:gd name="connsiteY123" fmla="*/ 747712 h 1633642"/>
              <a:gd name="connsiteX124" fmla="*/ 1455005 w 1474055"/>
              <a:gd name="connsiteY124" fmla="*/ 762000 h 1633642"/>
              <a:gd name="connsiteX125" fmla="*/ 1459768 w 1474055"/>
              <a:gd name="connsiteY125" fmla="*/ 790575 h 1633642"/>
              <a:gd name="connsiteX126" fmla="*/ 1464530 w 1474055"/>
              <a:gd name="connsiteY126" fmla="*/ 828675 h 1633642"/>
              <a:gd name="connsiteX127" fmla="*/ 1474055 w 1474055"/>
              <a:gd name="connsiteY127" fmla="*/ 857250 h 1633642"/>
              <a:gd name="connsiteX128" fmla="*/ 1459768 w 1474055"/>
              <a:gd name="connsiteY128" fmla="*/ 885825 h 1633642"/>
              <a:gd name="connsiteX129" fmla="*/ 1450243 w 1474055"/>
              <a:gd name="connsiteY129" fmla="*/ 914400 h 1633642"/>
              <a:gd name="connsiteX130" fmla="*/ 1445480 w 1474055"/>
              <a:gd name="connsiteY130" fmla="*/ 933450 h 1633642"/>
              <a:gd name="connsiteX131" fmla="*/ 1435955 w 1474055"/>
              <a:gd name="connsiteY131" fmla="*/ 947737 h 1633642"/>
              <a:gd name="connsiteX132" fmla="*/ 1431193 w 1474055"/>
              <a:gd name="connsiteY132" fmla="*/ 962025 h 1633642"/>
              <a:gd name="connsiteX133" fmla="*/ 1416905 w 1474055"/>
              <a:gd name="connsiteY133" fmla="*/ 990600 h 1633642"/>
              <a:gd name="connsiteX134" fmla="*/ 1412143 w 1474055"/>
              <a:gd name="connsiteY134" fmla="*/ 1028700 h 1633642"/>
              <a:gd name="connsiteX135" fmla="*/ 1383568 w 1474055"/>
              <a:gd name="connsiteY135" fmla="*/ 1038225 h 1633642"/>
              <a:gd name="connsiteX136" fmla="*/ 1345468 w 1474055"/>
              <a:gd name="connsiteY136" fmla="*/ 1033462 h 1633642"/>
              <a:gd name="connsiteX137" fmla="*/ 1316893 w 1474055"/>
              <a:gd name="connsiteY137" fmla="*/ 1023937 h 1633642"/>
              <a:gd name="connsiteX138" fmla="*/ 1278793 w 1474055"/>
              <a:gd name="connsiteY138" fmla="*/ 1019175 h 1633642"/>
              <a:gd name="connsiteX139" fmla="*/ 1212118 w 1474055"/>
              <a:gd name="connsiteY139" fmla="*/ 1023937 h 1633642"/>
              <a:gd name="connsiteX140" fmla="*/ 1150205 w 1474055"/>
              <a:gd name="connsiteY140" fmla="*/ 1033462 h 1633642"/>
              <a:gd name="connsiteX141" fmla="*/ 1131155 w 1474055"/>
              <a:gd name="connsiteY141" fmla="*/ 1062037 h 1633642"/>
              <a:gd name="connsiteX142" fmla="*/ 1121630 w 1474055"/>
              <a:gd name="connsiteY142" fmla="*/ 1090612 h 1633642"/>
              <a:gd name="connsiteX143" fmla="*/ 1135918 w 1474055"/>
              <a:gd name="connsiteY143" fmla="*/ 1138237 h 1633642"/>
              <a:gd name="connsiteX144" fmla="*/ 1150205 w 1474055"/>
              <a:gd name="connsiteY144" fmla="*/ 1166812 h 1633642"/>
              <a:gd name="connsiteX145" fmla="*/ 1178780 w 1474055"/>
              <a:gd name="connsiteY145" fmla="*/ 1181100 h 1633642"/>
              <a:gd name="connsiteX146" fmla="*/ 1188305 w 1474055"/>
              <a:gd name="connsiteY146" fmla="*/ 1195387 h 1633642"/>
              <a:gd name="connsiteX147" fmla="*/ 1183543 w 1474055"/>
              <a:gd name="connsiteY147" fmla="*/ 1223962 h 1633642"/>
              <a:gd name="connsiteX148" fmla="*/ 1169255 w 1474055"/>
              <a:gd name="connsiteY148" fmla="*/ 1228725 h 1633642"/>
              <a:gd name="connsiteX149" fmla="*/ 1154968 w 1474055"/>
              <a:gd name="connsiteY149" fmla="*/ 1238250 h 1633642"/>
              <a:gd name="connsiteX150" fmla="*/ 1097818 w 1474055"/>
              <a:gd name="connsiteY150" fmla="*/ 1252537 h 1633642"/>
              <a:gd name="connsiteX151" fmla="*/ 1054955 w 1474055"/>
              <a:gd name="connsiteY151" fmla="*/ 1266825 h 1633642"/>
              <a:gd name="connsiteX152" fmla="*/ 1040668 w 1474055"/>
              <a:gd name="connsiteY152" fmla="*/ 1271587 h 1633642"/>
              <a:gd name="connsiteX153" fmla="*/ 1026380 w 1474055"/>
              <a:gd name="connsiteY153" fmla="*/ 1276350 h 1633642"/>
              <a:gd name="connsiteX154" fmla="*/ 1016855 w 1474055"/>
              <a:gd name="connsiteY154" fmla="*/ 1290637 h 1633642"/>
              <a:gd name="connsiteX155" fmla="*/ 988280 w 1474055"/>
              <a:gd name="connsiteY155" fmla="*/ 1300162 h 1633642"/>
              <a:gd name="connsiteX156" fmla="*/ 973993 w 1474055"/>
              <a:gd name="connsiteY156" fmla="*/ 1309687 h 1633642"/>
              <a:gd name="connsiteX157" fmla="*/ 959705 w 1474055"/>
              <a:gd name="connsiteY157" fmla="*/ 1314450 h 1633642"/>
              <a:gd name="connsiteX158" fmla="*/ 945418 w 1474055"/>
              <a:gd name="connsiteY158" fmla="*/ 1328737 h 1633642"/>
              <a:gd name="connsiteX159" fmla="*/ 931130 w 1474055"/>
              <a:gd name="connsiteY159" fmla="*/ 1333500 h 1633642"/>
              <a:gd name="connsiteX160" fmla="*/ 912080 w 1474055"/>
              <a:gd name="connsiteY160" fmla="*/ 1343025 h 1633642"/>
              <a:gd name="connsiteX161" fmla="*/ 883505 w 1474055"/>
              <a:gd name="connsiteY161" fmla="*/ 1362075 h 1633642"/>
              <a:gd name="connsiteX162" fmla="*/ 873980 w 1474055"/>
              <a:gd name="connsiteY162" fmla="*/ 1376362 h 1633642"/>
              <a:gd name="connsiteX163" fmla="*/ 831118 w 1474055"/>
              <a:gd name="connsiteY163" fmla="*/ 1409700 h 1633642"/>
              <a:gd name="connsiteX164" fmla="*/ 816830 w 1474055"/>
              <a:gd name="connsiteY164" fmla="*/ 1414462 h 1633642"/>
              <a:gd name="connsiteX165" fmla="*/ 773968 w 1474055"/>
              <a:gd name="connsiteY165" fmla="*/ 1433512 h 1633642"/>
              <a:gd name="connsiteX166" fmla="*/ 745393 w 1474055"/>
              <a:gd name="connsiteY166" fmla="*/ 1443037 h 1633642"/>
              <a:gd name="connsiteX167" fmla="*/ 731105 w 1474055"/>
              <a:gd name="connsiteY167" fmla="*/ 1447800 h 1633642"/>
              <a:gd name="connsiteX168" fmla="*/ 697768 w 1474055"/>
              <a:gd name="connsiteY168" fmla="*/ 1457325 h 1633642"/>
              <a:gd name="connsiteX169" fmla="*/ 669193 w 1474055"/>
              <a:gd name="connsiteY169" fmla="*/ 1438275 h 1633642"/>
              <a:gd name="connsiteX170" fmla="*/ 650143 w 1474055"/>
              <a:gd name="connsiteY170" fmla="*/ 1414462 h 1633642"/>
              <a:gd name="connsiteX171" fmla="*/ 545368 w 1474055"/>
              <a:gd name="connsiteY171" fmla="*/ 1419225 h 1633642"/>
              <a:gd name="connsiteX172" fmla="*/ 516793 w 1474055"/>
              <a:gd name="connsiteY172" fmla="*/ 1428750 h 1633642"/>
              <a:gd name="connsiteX173" fmla="*/ 473930 w 1474055"/>
              <a:gd name="connsiteY173" fmla="*/ 1447800 h 1633642"/>
              <a:gd name="connsiteX174" fmla="*/ 459643 w 1474055"/>
              <a:gd name="connsiteY174" fmla="*/ 1452562 h 1633642"/>
              <a:gd name="connsiteX175" fmla="*/ 440593 w 1474055"/>
              <a:gd name="connsiteY175" fmla="*/ 1481137 h 1633642"/>
              <a:gd name="connsiteX176" fmla="*/ 431068 w 1474055"/>
              <a:gd name="connsiteY176" fmla="*/ 1495425 h 1633642"/>
              <a:gd name="connsiteX177" fmla="*/ 416780 w 1474055"/>
              <a:gd name="connsiteY177" fmla="*/ 1509712 h 1633642"/>
              <a:gd name="connsiteX178" fmla="*/ 407255 w 1474055"/>
              <a:gd name="connsiteY178" fmla="*/ 1538287 h 1633642"/>
              <a:gd name="connsiteX179" fmla="*/ 397730 w 1474055"/>
              <a:gd name="connsiteY179" fmla="*/ 1600200 h 1633642"/>
              <a:gd name="connsiteX180" fmla="*/ 392968 w 1474055"/>
              <a:gd name="connsiteY180" fmla="*/ 1633537 h 163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</a:cxnLst>
            <a:rect l="l" t="t" r="r" b="b"/>
            <a:pathLst>
              <a:path w="1474055" h="1633642">
                <a:moveTo>
                  <a:pt x="392968" y="1633537"/>
                </a:moveTo>
                <a:cubicBezTo>
                  <a:pt x="388999" y="1635124"/>
                  <a:pt x="379305" y="1618345"/>
                  <a:pt x="373918" y="1609725"/>
                </a:cubicBezTo>
                <a:cubicBezTo>
                  <a:pt x="371257" y="1605468"/>
                  <a:pt x="372705" y="1598987"/>
                  <a:pt x="369155" y="1595437"/>
                </a:cubicBezTo>
                <a:cubicBezTo>
                  <a:pt x="365605" y="1591887"/>
                  <a:pt x="359630" y="1592262"/>
                  <a:pt x="354868" y="1590675"/>
                </a:cubicBezTo>
                <a:cubicBezTo>
                  <a:pt x="350105" y="1587500"/>
                  <a:pt x="345811" y="1583475"/>
                  <a:pt x="340580" y="1581150"/>
                </a:cubicBezTo>
                <a:cubicBezTo>
                  <a:pt x="331405" y="1577072"/>
                  <a:pt x="312005" y="1571625"/>
                  <a:pt x="312005" y="1571625"/>
                </a:cubicBezTo>
                <a:cubicBezTo>
                  <a:pt x="271524" y="1544636"/>
                  <a:pt x="334233" y="1589090"/>
                  <a:pt x="278668" y="1533525"/>
                </a:cubicBezTo>
                <a:cubicBezTo>
                  <a:pt x="273905" y="1528762"/>
                  <a:pt x="268515" y="1524554"/>
                  <a:pt x="264380" y="1519237"/>
                </a:cubicBezTo>
                <a:cubicBezTo>
                  <a:pt x="257352" y="1510201"/>
                  <a:pt x="245330" y="1490662"/>
                  <a:pt x="245330" y="1490662"/>
                </a:cubicBezTo>
                <a:cubicBezTo>
                  <a:pt x="243743" y="1485900"/>
                  <a:pt x="243006" y="1480763"/>
                  <a:pt x="240568" y="1476375"/>
                </a:cubicBezTo>
                <a:cubicBezTo>
                  <a:pt x="235009" y="1466368"/>
                  <a:pt x="221518" y="1447800"/>
                  <a:pt x="221518" y="1447800"/>
                </a:cubicBezTo>
                <a:cubicBezTo>
                  <a:pt x="223105" y="1439862"/>
                  <a:pt x="221790" y="1430722"/>
                  <a:pt x="226280" y="1423987"/>
                </a:cubicBezTo>
                <a:cubicBezTo>
                  <a:pt x="229065" y="1419810"/>
                  <a:pt x="236078" y="1421470"/>
                  <a:pt x="240568" y="1419225"/>
                </a:cubicBezTo>
                <a:cubicBezTo>
                  <a:pt x="253827" y="1412596"/>
                  <a:pt x="258612" y="1405943"/>
                  <a:pt x="269143" y="1395412"/>
                </a:cubicBezTo>
                <a:cubicBezTo>
                  <a:pt x="280980" y="1359899"/>
                  <a:pt x="276482" y="1379405"/>
                  <a:pt x="269143" y="1309687"/>
                </a:cubicBezTo>
                <a:cubicBezTo>
                  <a:pt x="267903" y="1297908"/>
                  <a:pt x="262814" y="1287536"/>
                  <a:pt x="259618" y="1276350"/>
                </a:cubicBezTo>
                <a:cubicBezTo>
                  <a:pt x="245222" y="1225964"/>
                  <a:pt x="267966" y="1296636"/>
                  <a:pt x="245330" y="1228725"/>
                </a:cubicBezTo>
                <a:cubicBezTo>
                  <a:pt x="240916" y="1215483"/>
                  <a:pt x="240892" y="1211230"/>
                  <a:pt x="231043" y="1200150"/>
                </a:cubicBezTo>
                <a:cubicBezTo>
                  <a:pt x="222094" y="1190082"/>
                  <a:pt x="209940" y="1182783"/>
                  <a:pt x="202468" y="1171575"/>
                </a:cubicBezTo>
                <a:cubicBezTo>
                  <a:pt x="190158" y="1153110"/>
                  <a:pt x="198373" y="1159097"/>
                  <a:pt x="178655" y="1152525"/>
                </a:cubicBezTo>
                <a:cubicBezTo>
                  <a:pt x="177068" y="1147762"/>
                  <a:pt x="177029" y="1142157"/>
                  <a:pt x="173893" y="1138237"/>
                </a:cubicBezTo>
                <a:cubicBezTo>
                  <a:pt x="170317" y="1133767"/>
                  <a:pt x="164002" y="1132376"/>
                  <a:pt x="159605" y="1128712"/>
                </a:cubicBezTo>
                <a:cubicBezTo>
                  <a:pt x="114839" y="1091408"/>
                  <a:pt x="188969" y="1143525"/>
                  <a:pt x="116743" y="1095375"/>
                </a:cubicBezTo>
                <a:lnTo>
                  <a:pt x="73880" y="1066800"/>
                </a:lnTo>
                <a:cubicBezTo>
                  <a:pt x="69118" y="1063625"/>
                  <a:pt x="65023" y="1059085"/>
                  <a:pt x="59593" y="1057275"/>
                </a:cubicBezTo>
                <a:cubicBezTo>
                  <a:pt x="25329" y="1045853"/>
                  <a:pt x="68124" y="1059713"/>
                  <a:pt x="26255" y="1047750"/>
                </a:cubicBezTo>
                <a:cubicBezTo>
                  <a:pt x="21428" y="1046371"/>
                  <a:pt x="16730" y="1044575"/>
                  <a:pt x="11968" y="1042987"/>
                </a:cubicBezTo>
                <a:cubicBezTo>
                  <a:pt x="4611" y="1031952"/>
                  <a:pt x="-8096" y="1020188"/>
                  <a:pt x="7205" y="1004887"/>
                </a:cubicBezTo>
                <a:cubicBezTo>
                  <a:pt x="12929" y="999163"/>
                  <a:pt x="23080" y="1001712"/>
                  <a:pt x="31018" y="1000125"/>
                </a:cubicBezTo>
                <a:cubicBezTo>
                  <a:pt x="32605" y="995362"/>
                  <a:pt x="33342" y="990225"/>
                  <a:pt x="35780" y="985837"/>
                </a:cubicBezTo>
                <a:cubicBezTo>
                  <a:pt x="51899" y="956822"/>
                  <a:pt x="53716" y="966483"/>
                  <a:pt x="59593" y="942975"/>
                </a:cubicBezTo>
                <a:cubicBezTo>
                  <a:pt x="64694" y="922571"/>
                  <a:pt x="64878" y="911785"/>
                  <a:pt x="69118" y="890587"/>
                </a:cubicBezTo>
                <a:cubicBezTo>
                  <a:pt x="70402" y="884169"/>
                  <a:pt x="72082" y="877831"/>
                  <a:pt x="73880" y="871537"/>
                </a:cubicBezTo>
                <a:cubicBezTo>
                  <a:pt x="75259" y="866710"/>
                  <a:pt x="76398" y="861740"/>
                  <a:pt x="78643" y="857250"/>
                </a:cubicBezTo>
                <a:cubicBezTo>
                  <a:pt x="85275" y="843987"/>
                  <a:pt x="91921" y="839209"/>
                  <a:pt x="102455" y="828675"/>
                </a:cubicBezTo>
                <a:cubicBezTo>
                  <a:pt x="113780" y="794701"/>
                  <a:pt x="97722" y="835775"/>
                  <a:pt x="121505" y="800100"/>
                </a:cubicBezTo>
                <a:cubicBezTo>
                  <a:pt x="124290" y="795923"/>
                  <a:pt x="123830" y="790201"/>
                  <a:pt x="126268" y="785812"/>
                </a:cubicBezTo>
                <a:cubicBezTo>
                  <a:pt x="131827" y="775805"/>
                  <a:pt x="138968" y="766762"/>
                  <a:pt x="145318" y="757237"/>
                </a:cubicBezTo>
                <a:lnTo>
                  <a:pt x="154843" y="742950"/>
                </a:lnTo>
                <a:cubicBezTo>
                  <a:pt x="172206" y="690855"/>
                  <a:pt x="144517" y="769753"/>
                  <a:pt x="169130" y="714375"/>
                </a:cubicBezTo>
                <a:cubicBezTo>
                  <a:pt x="173208" y="705200"/>
                  <a:pt x="175480" y="695325"/>
                  <a:pt x="178655" y="685800"/>
                </a:cubicBezTo>
                <a:cubicBezTo>
                  <a:pt x="180243" y="681037"/>
                  <a:pt x="180633" y="675689"/>
                  <a:pt x="183418" y="671512"/>
                </a:cubicBezTo>
                <a:lnTo>
                  <a:pt x="211993" y="628650"/>
                </a:lnTo>
                <a:cubicBezTo>
                  <a:pt x="215168" y="623887"/>
                  <a:pt x="216755" y="617537"/>
                  <a:pt x="221518" y="614362"/>
                </a:cubicBezTo>
                <a:lnTo>
                  <a:pt x="235805" y="604837"/>
                </a:lnTo>
                <a:cubicBezTo>
                  <a:pt x="237393" y="600075"/>
                  <a:pt x="237018" y="594100"/>
                  <a:pt x="240568" y="590550"/>
                </a:cubicBezTo>
                <a:cubicBezTo>
                  <a:pt x="244118" y="587000"/>
                  <a:pt x="250365" y="588032"/>
                  <a:pt x="254855" y="585787"/>
                </a:cubicBezTo>
                <a:cubicBezTo>
                  <a:pt x="259975" y="583227"/>
                  <a:pt x="264023" y="578822"/>
                  <a:pt x="269143" y="576262"/>
                </a:cubicBezTo>
                <a:cubicBezTo>
                  <a:pt x="278904" y="571382"/>
                  <a:pt x="298190" y="568548"/>
                  <a:pt x="307243" y="566737"/>
                </a:cubicBezTo>
                <a:cubicBezTo>
                  <a:pt x="322337" y="544097"/>
                  <a:pt x="314959" y="557878"/>
                  <a:pt x="326293" y="523875"/>
                </a:cubicBezTo>
                <a:lnTo>
                  <a:pt x="331055" y="509587"/>
                </a:lnTo>
                <a:lnTo>
                  <a:pt x="335818" y="495300"/>
                </a:lnTo>
                <a:cubicBezTo>
                  <a:pt x="334230" y="477837"/>
                  <a:pt x="333372" y="460293"/>
                  <a:pt x="331055" y="442912"/>
                </a:cubicBezTo>
                <a:cubicBezTo>
                  <a:pt x="330190" y="436424"/>
                  <a:pt x="327464" y="430302"/>
                  <a:pt x="326293" y="423862"/>
                </a:cubicBezTo>
                <a:cubicBezTo>
                  <a:pt x="324285" y="412818"/>
                  <a:pt x="323118" y="401637"/>
                  <a:pt x="321530" y="390525"/>
                </a:cubicBezTo>
                <a:cubicBezTo>
                  <a:pt x="323118" y="376237"/>
                  <a:pt x="323474" y="361758"/>
                  <a:pt x="326293" y="347662"/>
                </a:cubicBezTo>
                <a:cubicBezTo>
                  <a:pt x="328262" y="337817"/>
                  <a:pt x="332643" y="328612"/>
                  <a:pt x="335818" y="319087"/>
                </a:cubicBezTo>
                <a:lnTo>
                  <a:pt x="340580" y="304800"/>
                </a:lnTo>
                <a:cubicBezTo>
                  <a:pt x="336937" y="290227"/>
                  <a:pt x="337256" y="282425"/>
                  <a:pt x="326293" y="271462"/>
                </a:cubicBezTo>
                <a:cubicBezTo>
                  <a:pt x="322246" y="267415"/>
                  <a:pt x="316768" y="265112"/>
                  <a:pt x="312005" y="261937"/>
                </a:cubicBezTo>
                <a:cubicBezTo>
                  <a:pt x="316685" y="224504"/>
                  <a:pt x="320027" y="223170"/>
                  <a:pt x="312005" y="185737"/>
                </a:cubicBezTo>
                <a:cubicBezTo>
                  <a:pt x="309901" y="175920"/>
                  <a:pt x="302480" y="157162"/>
                  <a:pt x="302480" y="157162"/>
                </a:cubicBezTo>
                <a:cubicBezTo>
                  <a:pt x="315081" y="106764"/>
                  <a:pt x="297972" y="166115"/>
                  <a:pt x="316768" y="123825"/>
                </a:cubicBezTo>
                <a:cubicBezTo>
                  <a:pt x="320846" y="114650"/>
                  <a:pt x="323118" y="104775"/>
                  <a:pt x="326293" y="95250"/>
                </a:cubicBezTo>
                <a:cubicBezTo>
                  <a:pt x="327880" y="90487"/>
                  <a:pt x="328270" y="85139"/>
                  <a:pt x="331055" y="80962"/>
                </a:cubicBezTo>
                <a:lnTo>
                  <a:pt x="350105" y="52387"/>
                </a:lnTo>
                <a:cubicBezTo>
                  <a:pt x="353280" y="47625"/>
                  <a:pt x="357820" y="43530"/>
                  <a:pt x="359630" y="38100"/>
                </a:cubicBezTo>
                <a:cubicBezTo>
                  <a:pt x="361218" y="33337"/>
                  <a:pt x="362148" y="28302"/>
                  <a:pt x="364393" y="23812"/>
                </a:cubicBezTo>
                <a:cubicBezTo>
                  <a:pt x="366953" y="18693"/>
                  <a:pt x="369064" y="12558"/>
                  <a:pt x="373918" y="9525"/>
                </a:cubicBezTo>
                <a:cubicBezTo>
                  <a:pt x="382432" y="4204"/>
                  <a:pt x="402493" y="0"/>
                  <a:pt x="402493" y="0"/>
                </a:cubicBezTo>
                <a:cubicBezTo>
                  <a:pt x="413605" y="1587"/>
                  <a:pt x="425078" y="1537"/>
                  <a:pt x="435830" y="4762"/>
                </a:cubicBezTo>
                <a:cubicBezTo>
                  <a:pt x="453457" y="10050"/>
                  <a:pt x="448735" y="19621"/>
                  <a:pt x="464405" y="28575"/>
                </a:cubicBezTo>
                <a:cubicBezTo>
                  <a:pt x="470088" y="31822"/>
                  <a:pt x="477105" y="31750"/>
                  <a:pt x="483455" y="33337"/>
                </a:cubicBezTo>
                <a:cubicBezTo>
                  <a:pt x="487363" y="32360"/>
                  <a:pt x="517647" y="21615"/>
                  <a:pt x="521555" y="33337"/>
                </a:cubicBezTo>
                <a:cubicBezTo>
                  <a:pt x="523365" y="38767"/>
                  <a:pt x="512030" y="39687"/>
                  <a:pt x="507268" y="42862"/>
                </a:cubicBezTo>
                <a:cubicBezTo>
                  <a:pt x="504093" y="47625"/>
                  <a:pt x="498151" y="51441"/>
                  <a:pt x="497743" y="57150"/>
                </a:cubicBezTo>
                <a:cubicBezTo>
                  <a:pt x="496494" y="74640"/>
                  <a:pt x="498831" y="92392"/>
                  <a:pt x="502505" y="109537"/>
                </a:cubicBezTo>
                <a:cubicBezTo>
                  <a:pt x="505497" y="123499"/>
                  <a:pt x="533033" y="140351"/>
                  <a:pt x="540605" y="142875"/>
                </a:cubicBezTo>
                <a:cubicBezTo>
                  <a:pt x="626955" y="171658"/>
                  <a:pt x="518946" y="136968"/>
                  <a:pt x="592993" y="157162"/>
                </a:cubicBezTo>
                <a:cubicBezTo>
                  <a:pt x="602679" y="159804"/>
                  <a:pt x="611828" y="164252"/>
                  <a:pt x="621568" y="166687"/>
                </a:cubicBezTo>
                <a:cubicBezTo>
                  <a:pt x="645488" y="172668"/>
                  <a:pt x="634408" y="169380"/>
                  <a:pt x="654905" y="176212"/>
                </a:cubicBezTo>
                <a:cubicBezTo>
                  <a:pt x="705955" y="210244"/>
                  <a:pt x="628484" y="157249"/>
                  <a:pt x="683480" y="200025"/>
                </a:cubicBezTo>
                <a:cubicBezTo>
                  <a:pt x="692516" y="207053"/>
                  <a:pt x="702530" y="212725"/>
                  <a:pt x="712055" y="219075"/>
                </a:cubicBezTo>
                <a:lnTo>
                  <a:pt x="740630" y="238125"/>
                </a:lnTo>
                <a:cubicBezTo>
                  <a:pt x="745393" y="241300"/>
                  <a:pt x="749488" y="245840"/>
                  <a:pt x="754918" y="247650"/>
                </a:cubicBezTo>
                <a:lnTo>
                  <a:pt x="783493" y="257175"/>
                </a:lnTo>
                <a:lnTo>
                  <a:pt x="826355" y="271462"/>
                </a:lnTo>
                <a:lnTo>
                  <a:pt x="840643" y="276225"/>
                </a:lnTo>
                <a:lnTo>
                  <a:pt x="854930" y="280987"/>
                </a:lnTo>
                <a:cubicBezTo>
                  <a:pt x="894618" y="279400"/>
                  <a:pt x="934500" y="280456"/>
                  <a:pt x="973993" y="276225"/>
                </a:cubicBezTo>
                <a:cubicBezTo>
                  <a:pt x="994891" y="273986"/>
                  <a:pt x="984336" y="263297"/>
                  <a:pt x="993043" y="252412"/>
                </a:cubicBezTo>
                <a:cubicBezTo>
                  <a:pt x="999758" y="244018"/>
                  <a:pt x="1012205" y="241262"/>
                  <a:pt x="1021618" y="238125"/>
                </a:cubicBezTo>
                <a:cubicBezTo>
                  <a:pt x="1026380" y="234950"/>
                  <a:pt x="1031858" y="232647"/>
                  <a:pt x="1035905" y="228600"/>
                </a:cubicBezTo>
                <a:cubicBezTo>
                  <a:pt x="1039952" y="224552"/>
                  <a:pt x="1040115" y="216438"/>
                  <a:pt x="1045430" y="214312"/>
                </a:cubicBezTo>
                <a:cubicBezTo>
                  <a:pt x="1050091" y="212448"/>
                  <a:pt x="1054955" y="217487"/>
                  <a:pt x="1059718" y="219075"/>
                </a:cubicBezTo>
                <a:cubicBezTo>
                  <a:pt x="1062881" y="244379"/>
                  <a:pt x="1070809" y="285796"/>
                  <a:pt x="1059718" y="309562"/>
                </a:cubicBezTo>
                <a:cubicBezTo>
                  <a:pt x="1054877" y="319936"/>
                  <a:pt x="1031143" y="328612"/>
                  <a:pt x="1031143" y="328612"/>
                </a:cubicBezTo>
                <a:cubicBezTo>
                  <a:pt x="1027968" y="333375"/>
                  <a:pt x="1026472" y="339866"/>
                  <a:pt x="1021618" y="342900"/>
                </a:cubicBezTo>
                <a:cubicBezTo>
                  <a:pt x="971775" y="374053"/>
                  <a:pt x="1010426" y="335558"/>
                  <a:pt x="978755" y="361950"/>
                </a:cubicBezTo>
                <a:cubicBezTo>
                  <a:pt x="973581" y="366262"/>
                  <a:pt x="968780" y="371063"/>
                  <a:pt x="964468" y="376237"/>
                </a:cubicBezTo>
                <a:cubicBezTo>
                  <a:pt x="960804" y="380634"/>
                  <a:pt x="959413" y="386949"/>
                  <a:pt x="954943" y="390525"/>
                </a:cubicBezTo>
                <a:cubicBezTo>
                  <a:pt x="951023" y="393661"/>
                  <a:pt x="945418" y="393700"/>
                  <a:pt x="940655" y="395287"/>
                </a:cubicBezTo>
                <a:cubicBezTo>
                  <a:pt x="935893" y="400050"/>
                  <a:pt x="931542" y="405263"/>
                  <a:pt x="926368" y="409575"/>
                </a:cubicBezTo>
                <a:cubicBezTo>
                  <a:pt x="921971" y="413239"/>
                  <a:pt x="915114" y="414246"/>
                  <a:pt x="912080" y="419100"/>
                </a:cubicBezTo>
                <a:cubicBezTo>
                  <a:pt x="904971" y="430474"/>
                  <a:pt x="900513" y="457888"/>
                  <a:pt x="897793" y="471487"/>
                </a:cubicBezTo>
                <a:cubicBezTo>
                  <a:pt x="898023" y="473559"/>
                  <a:pt x="901948" y="536171"/>
                  <a:pt x="912080" y="542925"/>
                </a:cubicBezTo>
                <a:lnTo>
                  <a:pt x="926368" y="552450"/>
                </a:lnTo>
                <a:cubicBezTo>
                  <a:pt x="927955" y="557212"/>
                  <a:pt x="927994" y="562817"/>
                  <a:pt x="931130" y="566737"/>
                </a:cubicBezTo>
                <a:cubicBezTo>
                  <a:pt x="934706" y="571207"/>
                  <a:pt x="940298" y="573702"/>
                  <a:pt x="945418" y="576262"/>
                </a:cubicBezTo>
                <a:cubicBezTo>
                  <a:pt x="949908" y="578507"/>
                  <a:pt x="954706" y="580571"/>
                  <a:pt x="959705" y="581025"/>
                </a:cubicBezTo>
                <a:cubicBezTo>
                  <a:pt x="989785" y="583760"/>
                  <a:pt x="1020030" y="584200"/>
                  <a:pt x="1050193" y="585787"/>
                </a:cubicBezTo>
                <a:lnTo>
                  <a:pt x="1078768" y="595312"/>
                </a:lnTo>
                <a:cubicBezTo>
                  <a:pt x="1083530" y="596900"/>
                  <a:pt x="1088878" y="597290"/>
                  <a:pt x="1093055" y="600075"/>
                </a:cubicBezTo>
                <a:cubicBezTo>
                  <a:pt x="1097818" y="603250"/>
                  <a:pt x="1102223" y="607040"/>
                  <a:pt x="1107343" y="609600"/>
                </a:cubicBezTo>
                <a:cubicBezTo>
                  <a:pt x="1117104" y="614480"/>
                  <a:pt x="1136390" y="617314"/>
                  <a:pt x="1145443" y="619125"/>
                </a:cubicBezTo>
                <a:cubicBezTo>
                  <a:pt x="1226286" y="616337"/>
                  <a:pt x="1247932" y="625221"/>
                  <a:pt x="1302605" y="609600"/>
                </a:cubicBezTo>
                <a:cubicBezTo>
                  <a:pt x="1307432" y="608221"/>
                  <a:pt x="1312130" y="606425"/>
                  <a:pt x="1316893" y="604837"/>
                </a:cubicBezTo>
                <a:cubicBezTo>
                  <a:pt x="1332768" y="606425"/>
                  <a:pt x="1348749" y="607174"/>
                  <a:pt x="1364518" y="609600"/>
                </a:cubicBezTo>
                <a:cubicBezTo>
                  <a:pt x="1369480" y="610363"/>
                  <a:pt x="1375255" y="610812"/>
                  <a:pt x="1378805" y="614362"/>
                </a:cubicBezTo>
                <a:cubicBezTo>
                  <a:pt x="1382355" y="617912"/>
                  <a:pt x="1381323" y="624160"/>
                  <a:pt x="1383568" y="628650"/>
                </a:cubicBezTo>
                <a:cubicBezTo>
                  <a:pt x="1386128" y="633769"/>
                  <a:pt x="1389046" y="638890"/>
                  <a:pt x="1393093" y="642937"/>
                </a:cubicBezTo>
                <a:cubicBezTo>
                  <a:pt x="1400829" y="650673"/>
                  <a:pt x="1417713" y="657006"/>
                  <a:pt x="1426430" y="661987"/>
                </a:cubicBezTo>
                <a:cubicBezTo>
                  <a:pt x="1431400" y="664827"/>
                  <a:pt x="1435955" y="668337"/>
                  <a:pt x="1440718" y="671512"/>
                </a:cubicBezTo>
                <a:cubicBezTo>
                  <a:pt x="1453273" y="709182"/>
                  <a:pt x="1439948" y="665351"/>
                  <a:pt x="1450243" y="747712"/>
                </a:cubicBezTo>
                <a:cubicBezTo>
                  <a:pt x="1450866" y="752693"/>
                  <a:pt x="1453916" y="757099"/>
                  <a:pt x="1455005" y="762000"/>
                </a:cubicBezTo>
                <a:cubicBezTo>
                  <a:pt x="1457100" y="771426"/>
                  <a:pt x="1458402" y="781016"/>
                  <a:pt x="1459768" y="790575"/>
                </a:cubicBezTo>
                <a:cubicBezTo>
                  <a:pt x="1461578" y="803245"/>
                  <a:pt x="1461848" y="816160"/>
                  <a:pt x="1464530" y="828675"/>
                </a:cubicBezTo>
                <a:cubicBezTo>
                  <a:pt x="1466634" y="838492"/>
                  <a:pt x="1474055" y="857250"/>
                  <a:pt x="1474055" y="857250"/>
                </a:cubicBezTo>
                <a:cubicBezTo>
                  <a:pt x="1456691" y="909347"/>
                  <a:pt x="1484384" y="830439"/>
                  <a:pt x="1459768" y="885825"/>
                </a:cubicBezTo>
                <a:cubicBezTo>
                  <a:pt x="1455690" y="895000"/>
                  <a:pt x="1452678" y="904660"/>
                  <a:pt x="1450243" y="914400"/>
                </a:cubicBezTo>
                <a:cubicBezTo>
                  <a:pt x="1448655" y="920750"/>
                  <a:pt x="1448058" y="927434"/>
                  <a:pt x="1445480" y="933450"/>
                </a:cubicBezTo>
                <a:cubicBezTo>
                  <a:pt x="1443225" y="938711"/>
                  <a:pt x="1439130" y="942975"/>
                  <a:pt x="1435955" y="947737"/>
                </a:cubicBezTo>
                <a:cubicBezTo>
                  <a:pt x="1434368" y="952500"/>
                  <a:pt x="1433438" y="957535"/>
                  <a:pt x="1431193" y="962025"/>
                </a:cubicBezTo>
                <a:cubicBezTo>
                  <a:pt x="1412725" y="998962"/>
                  <a:pt x="1428880" y="954679"/>
                  <a:pt x="1416905" y="990600"/>
                </a:cubicBezTo>
                <a:cubicBezTo>
                  <a:pt x="1415318" y="1003300"/>
                  <a:pt x="1419483" y="1018215"/>
                  <a:pt x="1412143" y="1028700"/>
                </a:cubicBezTo>
                <a:cubicBezTo>
                  <a:pt x="1406385" y="1036925"/>
                  <a:pt x="1383568" y="1038225"/>
                  <a:pt x="1383568" y="1038225"/>
                </a:cubicBezTo>
                <a:cubicBezTo>
                  <a:pt x="1370868" y="1036637"/>
                  <a:pt x="1357983" y="1036144"/>
                  <a:pt x="1345468" y="1033462"/>
                </a:cubicBezTo>
                <a:cubicBezTo>
                  <a:pt x="1335651" y="1031358"/>
                  <a:pt x="1326856" y="1025182"/>
                  <a:pt x="1316893" y="1023937"/>
                </a:cubicBezTo>
                <a:lnTo>
                  <a:pt x="1278793" y="1019175"/>
                </a:lnTo>
                <a:lnTo>
                  <a:pt x="1212118" y="1023937"/>
                </a:lnTo>
                <a:cubicBezTo>
                  <a:pt x="1163009" y="1028029"/>
                  <a:pt x="1178524" y="1024024"/>
                  <a:pt x="1150205" y="1033462"/>
                </a:cubicBezTo>
                <a:cubicBezTo>
                  <a:pt x="1143855" y="1042987"/>
                  <a:pt x="1134775" y="1051177"/>
                  <a:pt x="1131155" y="1062037"/>
                </a:cubicBezTo>
                <a:lnTo>
                  <a:pt x="1121630" y="1090612"/>
                </a:lnTo>
                <a:cubicBezTo>
                  <a:pt x="1130293" y="1151248"/>
                  <a:pt x="1118590" y="1103580"/>
                  <a:pt x="1135918" y="1138237"/>
                </a:cubicBezTo>
                <a:cubicBezTo>
                  <a:pt x="1143665" y="1153732"/>
                  <a:pt x="1136555" y="1153162"/>
                  <a:pt x="1150205" y="1166812"/>
                </a:cubicBezTo>
                <a:cubicBezTo>
                  <a:pt x="1159437" y="1176043"/>
                  <a:pt x="1167161" y="1177226"/>
                  <a:pt x="1178780" y="1181100"/>
                </a:cubicBezTo>
                <a:cubicBezTo>
                  <a:pt x="1181955" y="1185862"/>
                  <a:pt x="1187673" y="1189698"/>
                  <a:pt x="1188305" y="1195387"/>
                </a:cubicBezTo>
                <a:cubicBezTo>
                  <a:pt x="1189371" y="1204984"/>
                  <a:pt x="1188334" y="1215578"/>
                  <a:pt x="1183543" y="1223962"/>
                </a:cubicBezTo>
                <a:cubicBezTo>
                  <a:pt x="1181052" y="1228321"/>
                  <a:pt x="1173745" y="1226480"/>
                  <a:pt x="1169255" y="1228725"/>
                </a:cubicBezTo>
                <a:cubicBezTo>
                  <a:pt x="1164136" y="1231285"/>
                  <a:pt x="1160198" y="1235925"/>
                  <a:pt x="1154968" y="1238250"/>
                </a:cubicBezTo>
                <a:cubicBezTo>
                  <a:pt x="1132326" y="1248313"/>
                  <a:pt x="1121780" y="1248544"/>
                  <a:pt x="1097818" y="1252537"/>
                </a:cubicBezTo>
                <a:lnTo>
                  <a:pt x="1054955" y="1266825"/>
                </a:lnTo>
                <a:lnTo>
                  <a:pt x="1040668" y="1271587"/>
                </a:lnTo>
                <a:lnTo>
                  <a:pt x="1026380" y="1276350"/>
                </a:lnTo>
                <a:cubicBezTo>
                  <a:pt x="1023205" y="1281112"/>
                  <a:pt x="1021709" y="1287604"/>
                  <a:pt x="1016855" y="1290637"/>
                </a:cubicBezTo>
                <a:cubicBezTo>
                  <a:pt x="1008341" y="1295958"/>
                  <a:pt x="988280" y="1300162"/>
                  <a:pt x="988280" y="1300162"/>
                </a:cubicBezTo>
                <a:cubicBezTo>
                  <a:pt x="983518" y="1303337"/>
                  <a:pt x="979112" y="1307127"/>
                  <a:pt x="973993" y="1309687"/>
                </a:cubicBezTo>
                <a:cubicBezTo>
                  <a:pt x="969503" y="1311932"/>
                  <a:pt x="963882" y="1311665"/>
                  <a:pt x="959705" y="1314450"/>
                </a:cubicBezTo>
                <a:cubicBezTo>
                  <a:pt x="954101" y="1318186"/>
                  <a:pt x="951022" y="1325001"/>
                  <a:pt x="945418" y="1328737"/>
                </a:cubicBezTo>
                <a:cubicBezTo>
                  <a:pt x="941241" y="1331522"/>
                  <a:pt x="935744" y="1331522"/>
                  <a:pt x="931130" y="1333500"/>
                </a:cubicBezTo>
                <a:cubicBezTo>
                  <a:pt x="924605" y="1336297"/>
                  <a:pt x="917857" y="1338899"/>
                  <a:pt x="912080" y="1343025"/>
                </a:cubicBezTo>
                <a:cubicBezTo>
                  <a:pt x="880864" y="1365322"/>
                  <a:pt x="914155" y="1351858"/>
                  <a:pt x="883505" y="1362075"/>
                </a:cubicBezTo>
                <a:cubicBezTo>
                  <a:pt x="880330" y="1366837"/>
                  <a:pt x="877644" y="1371965"/>
                  <a:pt x="873980" y="1376362"/>
                </a:cubicBezTo>
                <a:cubicBezTo>
                  <a:pt x="864497" y="1387742"/>
                  <a:pt x="843374" y="1405615"/>
                  <a:pt x="831118" y="1409700"/>
                </a:cubicBezTo>
                <a:lnTo>
                  <a:pt x="816830" y="1414462"/>
                </a:lnTo>
                <a:cubicBezTo>
                  <a:pt x="792986" y="1438308"/>
                  <a:pt x="813100" y="1423729"/>
                  <a:pt x="773968" y="1433512"/>
                </a:cubicBezTo>
                <a:cubicBezTo>
                  <a:pt x="764228" y="1435947"/>
                  <a:pt x="754918" y="1439862"/>
                  <a:pt x="745393" y="1443037"/>
                </a:cubicBezTo>
                <a:cubicBezTo>
                  <a:pt x="740630" y="1444625"/>
                  <a:pt x="735975" y="1446583"/>
                  <a:pt x="731105" y="1447800"/>
                </a:cubicBezTo>
                <a:cubicBezTo>
                  <a:pt x="707185" y="1453779"/>
                  <a:pt x="718264" y="1450492"/>
                  <a:pt x="697768" y="1457325"/>
                </a:cubicBezTo>
                <a:cubicBezTo>
                  <a:pt x="688243" y="1450975"/>
                  <a:pt x="672813" y="1449135"/>
                  <a:pt x="669193" y="1438275"/>
                </a:cubicBezTo>
                <a:cubicBezTo>
                  <a:pt x="662620" y="1418557"/>
                  <a:pt x="668607" y="1426772"/>
                  <a:pt x="650143" y="1414462"/>
                </a:cubicBezTo>
                <a:cubicBezTo>
                  <a:pt x="615218" y="1416050"/>
                  <a:pt x="580130" y="1415500"/>
                  <a:pt x="545368" y="1419225"/>
                </a:cubicBezTo>
                <a:cubicBezTo>
                  <a:pt x="535385" y="1420295"/>
                  <a:pt x="525147" y="1423181"/>
                  <a:pt x="516793" y="1428750"/>
                </a:cubicBezTo>
                <a:cubicBezTo>
                  <a:pt x="494151" y="1443844"/>
                  <a:pt x="507934" y="1436465"/>
                  <a:pt x="473930" y="1447800"/>
                </a:cubicBezTo>
                <a:lnTo>
                  <a:pt x="459643" y="1452562"/>
                </a:lnTo>
                <a:lnTo>
                  <a:pt x="440593" y="1481137"/>
                </a:lnTo>
                <a:cubicBezTo>
                  <a:pt x="437418" y="1485900"/>
                  <a:pt x="435116" y="1491378"/>
                  <a:pt x="431068" y="1495425"/>
                </a:cubicBezTo>
                <a:lnTo>
                  <a:pt x="416780" y="1509712"/>
                </a:lnTo>
                <a:cubicBezTo>
                  <a:pt x="413605" y="1519237"/>
                  <a:pt x="408254" y="1528297"/>
                  <a:pt x="407255" y="1538287"/>
                </a:cubicBezTo>
                <a:cubicBezTo>
                  <a:pt x="404070" y="1570139"/>
                  <a:pt x="406885" y="1577312"/>
                  <a:pt x="397730" y="1600200"/>
                </a:cubicBezTo>
                <a:cubicBezTo>
                  <a:pt x="396412" y="1603496"/>
                  <a:pt x="396937" y="1631950"/>
                  <a:pt x="392968" y="1633537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48" name="Text Box 22"/>
          <p:cNvSpPr txBox="1">
            <a:spLocks noChangeArrowheads="1"/>
          </p:cNvSpPr>
          <p:nvPr/>
        </p:nvSpPr>
        <p:spPr bwMode="auto">
          <a:xfrm>
            <a:off x="5998833" y="2480677"/>
            <a:ext cx="1463234" cy="145158"/>
          </a:xfrm>
          <a:prstGeom prst="rect">
            <a:avLst/>
          </a:prstGeom>
          <a:solidFill>
            <a:srgbClr val="FFC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18025" tIns="9012" rIns="18025" bIns="9012">
            <a:spAutoFit/>
          </a:bodyPr>
          <a:lstStyle>
            <a:defPPr>
              <a:defRPr lang="en-US"/>
            </a:defPPr>
            <a:lvl1pPr algn="ctr" defTabSz="623888" eaLnBrk="0" fontAlgn="base" hangingPunct="0">
              <a:spcBef>
                <a:spcPct val="0"/>
              </a:spcBef>
              <a:spcAft>
                <a:spcPct val="0"/>
              </a:spcAft>
              <a:buFontTx/>
              <a:buNone/>
              <a:defRPr sz="2400" i="1" u="sng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defTabSz="623888">
              <a:spcBef>
                <a:spcPct val="20000"/>
              </a:spcBef>
              <a:buChar char="–"/>
              <a:defRPr sz="3200">
                <a:latin typeface="Arial" panose="020B0604020202020204" pitchFamily="34" charset="0"/>
              </a:defRPr>
            </a:lvl2pPr>
            <a:lvl3pPr marL="1143000" indent="-228600" defTabSz="623888">
              <a:spcBef>
                <a:spcPct val="20000"/>
              </a:spcBef>
              <a:buChar char="•"/>
              <a:defRPr sz="2800">
                <a:latin typeface="Arial" panose="020B0604020202020204" pitchFamily="34" charset="0"/>
              </a:defRPr>
            </a:lvl3pPr>
            <a:lvl4pPr marL="1600200" indent="-228600" defTabSz="623888">
              <a:spcBef>
                <a:spcPct val="20000"/>
              </a:spcBef>
              <a:buChar char="–"/>
              <a:defRPr sz="2300">
                <a:latin typeface="Arial" panose="020B0604020202020204" pitchFamily="34" charset="0"/>
              </a:defRPr>
            </a:lvl4pPr>
            <a:lvl5pPr marL="2057400" indent="-228600" defTabSz="623888">
              <a:spcBef>
                <a:spcPct val="20000"/>
              </a:spcBef>
              <a:buChar char="»"/>
              <a:defRPr sz="2300">
                <a:latin typeface="Arial" panose="020B0604020202020204" pitchFamily="34" charset="0"/>
              </a:defRPr>
            </a:lvl5pPr>
            <a:lvl6pPr marL="25146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6pPr>
            <a:lvl7pPr marL="29718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7pPr>
            <a:lvl8pPr marL="34290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8pPr>
            <a:lvl9pPr marL="38862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9pPr>
          </a:lstStyle>
          <a:p>
            <a:r>
              <a:rPr lang="ru-RU" altLang="ru-RU" sz="825" dirty="0" smtClean="0"/>
              <a:t>Республика Мордовия</a:t>
            </a:r>
            <a:endParaRPr lang="ru-RU" altLang="ru-RU" sz="825" dirty="0"/>
          </a:p>
        </p:txBody>
      </p:sp>
      <p:pic>
        <p:nvPicPr>
          <p:cNvPr id="44" name="Рисунок 43" descr="Вырезка экрана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0" t="467" r="-240" b="32850"/>
          <a:stretch/>
        </p:blipFill>
        <p:spPr>
          <a:xfrm>
            <a:off x="3293764" y="2237725"/>
            <a:ext cx="2165569" cy="1368040"/>
          </a:xfrm>
          <a:prstGeom prst="rect">
            <a:avLst/>
          </a:prstGeom>
        </p:spPr>
      </p:pic>
      <p:sp>
        <p:nvSpPr>
          <p:cNvPr id="151" name="TextBox 150"/>
          <p:cNvSpPr txBox="1"/>
          <p:nvPr/>
        </p:nvSpPr>
        <p:spPr>
          <a:xfrm>
            <a:off x="3229337" y="2274859"/>
            <a:ext cx="226005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Прогнозируемая скорость ветра на территории Республики Мордовия</a:t>
            </a:r>
            <a:endParaRPr lang="ru-RU" sz="7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6" name="Рисунок 45" descr="Вырезка экрана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8428" y="702073"/>
            <a:ext cx="1868281" cy="1358695"/>
          </a:xfrm>
          <a:prstGeom prst="rect">
            <a:avLst/>
          </a:prstGeom>
          <a:scene3d>
            <a:camera prst="orthographicFront"/>
            <a:lightRig rig="threePt" dir="t"/>
          </a:scene3d>
          <a:sp3d contourW="19050"/>
        </p:spPr>
      </p:pic>
      <p:sp>
        <p:nvSpPr>
          <p:cNvPr id="146" name="Text Box 22"/>
          <p:cNvSpPr txBox="1">
            <a:spLocks noChangeArrowheads="1"/>
          </p:cNvSpPr>
          <p:nvPr/>
        </p:nvSpPr>
        <p:spPr bwMode="auto">
          <a:xfrm>
            <a:off x="2436273" y="764219"/>
            <a:ext cx="1824514" cy="262216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lIns="8220" tIns="4110" rIns="8220" bIns="4110">
            <a:spAutoFit/>
          </a:bodyPr>
          <a:lstStyle>
            <a:defPPr>
              <a:defRPr lang="en-US"/>
            </a:defPPr>
            <a:lvl1pPr algn="ctr" defTabSz="623888">
              <a:spcBef>
                <a:spcPct val="0"/>
              </a:spcBef>
              <a:buFontTx/>
              <a:buNone/>
              <a:defRPr sz="1400" b="1" i="1" u="sng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defTabSz="623888">
              <a:spcBef>
                <a:spcPct val="20000"/>
              </a:spcBef>
              <a:buChar char="–"/>
              <a:defRPr sz="3200">
                <a:latin typeface="Arial" panose="020B0604020202020204" pitchFamily="34" charset="0"/>
              </a:defRPr>
            </a:lvl2pPr>
            <a:lvl3pPr marL="1143000" indent="-228600" defTabSz="623888">
              <a:spcBef>
                <a:spcPct val="20000"/>
              </a:spcBef>
              <a:buChar char="•"/>
              <a:defRPr sz="2800">
                <a:latin typeface="Arial" panose="020B0604020202020204" pitchFamily="34" charset="0"/>
              </a:defRPr>
            </a:lvl3pPr>
            <a:lvl4pPr marL="1600200" indent="-228600" defTabSz="623888">
              <a:spcBef>
                <a:spcPct val="20000"/>
              </a:spcBef>
              <a:buChar char="–"/>
              <a:defRPr sz="2300">
                <a:latin typeface="Arial" panose="020B0604020202020204" pitchFamily="34" charset="0"/>
              </a:defRPr>
            </a:lvl4pPr>
            <a:lvl5pPr marL="2057400" indent="-228600" defTabSz="623888">
              <a:spcBef>
                <a:spcPct val="20000"/>
              </a:spcBef>
              <a:buChar char="»"/>
              <a:defRPr sz="2300">
                <a:latin typeface="Arial" panose="020B0604020202020204" pitchFamily="34" charset="0"/>
              </a:defRPr>
            </a:lvl5pPr>
            <a:lvl6pPr marL="25146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6pPr>
            <a:lvl7pPr marL="29718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7pPr>
            <a:lvl8pPr marL="34290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8pPr>
            <a:lvl9pPr marL="38862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9pPr>
          </a:lstStyle>
          <a:p>
            <a:r>
              <a:rPr lang="ru-RU" sz="825" dirty="0"/>
              <a:t>ПРОГНОЗ </a:t>
            </a:r>
            <a:r>
              <a:rPr lang="ru-RU" sz="825" dirty="0" smtClean="0"/>
              <a:t>ВЫПАДЕНИЯ ОСАДКОВ</a:t>
            </a:r>
            <a:endParaRPr lang="ru-RU" sz="825" dirty="0"/>
          </a:p>
          <a:p>
            <a:r>
              <a:rPr lang="ru-RU" sz="825" dirty="0" smtClean="0"/>
              <a:t>16</a:t>
            </a:r>
            <a:r>
              <a:rPr lang="ru-RU" sz="825" dirty="0" smtClean="0"/>
              <a:t>.01.2021</a:t>
            </a:r>
            <a:endParaRPr lang="ru-RU" sz="825" dirty="0"/>
          </a:p>
        </p:txBody>
      </p:sp>
      <p:pic>
        <p:nvPicPr>
          <p:cNvPr id="48" name="Рисунок 47" descr="Вырезка экрана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70222" y="704016"/>
            <a:ext cx="1747527" cy="1356752"/>
          </a:xfrm>
          <a:prstGeom prst="rect">
            <a:avLst/>
          </a:prstGeom>
          <a:scene3d>
            <a:camera prst="orthographicFront"/>
            <a:lightRig rig="threePt" dir="t"/>
          </a:scene3d>
          <a:sp3d contourW="19050"/>
        </p:spPr>
      </p:pic>
      <p:sp>
        <p:nvSpPr>
          <p:cNvPr id="145" name="Text Box 22"/>
          <p:cNvSpPr txBox="1">
            <a:spLocks noChangeArrowheads="1"/>
          </p:cNvSpPr>
          <p:nvPr/>
        </p:nvSpPr>
        <p:spPr bwMode="auto">
          <a:xfrm>
            <a:off x="4577386" y="764219"/>
            <a:ext cx="1524307" cy="262216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lIns="8220" tIns="4110" rIns="8220" bIns="4110">
            <a:spAutoFit/>
          </a:bodyPr>
          <a:lstStyle>
            <a:defPPr>
              <a:defRPr lang="en-US"/>
            </a:defPPr>
            <a:lvl1pPr algn="ctr" defTabSz="623888">
              <a:spcBef>
                <a:spcPct val="0"/>
              </a:spcBef>
              <a:buFontTx/>
              <a:buNone/>
              <a:defRPr sz="1400" b="1" i="1" u="sng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742950" indent="-285750" defTabSz="623888">
              <a:spcBef>
                <a:spcPct val="20000"/>
              </a:spcBef>
              <a:buChar char="–"/>
              <a:defRPr sz="3200">
                <a:latin typeface="Arial" panose="020B0604020202020204" pitchFamily="34" charset="0"/>
              </a:defRPr>
            </a:lvl2pPr>
            <a:lvl3pPr marL="1143000" indent="-228600" defTabSz="623888">
              <a:spcBef>
                <a:spcPct val="20000"/>
              </a:spcBef>
              <a:buChar char="•"/>
              <a:defRPr sz="2800">
                <a:latin typeface="Arial" panose="020B0604020202020204" pitchFamily="34" charset="0"/>
              </a:defRPr>
            </a:lvl3pPr>
            <a:lvl4pPr marL="1600200" indent="-228600" defTabSz="623888">
              <a:spcBef>
                <a:spcPct val="20000"/>
              </a:spcBef>
              <a:buChar char="–"/>
              <a:defRPr sz="2300">
                <a:latin typeface="Arial" panose="020B0604020202020204" pitchFamily="34" charset="0"/>
              </a:defRPr>
            </a:lvl4pPr>
            <a:lvl5pPr marL="2057400" indent="-228600" defTabSz="623888">
              <a:spcBef>
                <a:spcPct val="20000"/>
              </a:spcBef>
              <a:buChar char="»"/>
              <a:defRPr sz="2300">
                <a:latin typeface="Arial" panose="020B0604020202020204" pitchFamily="34" charset="0"/>
              </a:defRPr>
            </a:lvl5pPr>
            <a:lvl6pPr marL="25146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6pPr>
            <a:lvl7pPr marL="29718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7pPr>
            <a:lvl8pPr marL="34290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8pPr>
            <a:lvl9pPr marL="3886200" indent="-228600" defTabSz="623888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300">
                <a:latin typeface="Arial" panose="020B0604020202020204" pitchFamily="34" charset="0"/>
              </a:defRPr>
            </a:lvl9pPr>
          </a:lstStyle>
          <a:p>
            <a:r>
              <a:rPr lang="ru-RU" sz="825" dirty="0"/>
              <a:t>ПРОГНОЗ ПОРЫВОВ ВЕТРА</a:t>
            </a:r>
          </a:p>
          <a:p>
            <a:r>
              <a:rPr lang="ru-RU" sz="825" dirty="0" smtClean="0"/>
              <a:t>16</a:t>
            </a:r>
            <a:r>
              <a:rPr lang="ru-RU" sz="825" dirty="0" smtClean="0"/>
              <a:t>.01.2021</a:t>
            </a:r>
            <a:endParaRPr lang="ru-RU" sz="825" dirty="0"/>
          </a:p>
        </p:txBody>
      </p:sp>
    </p:spTree>
    <p:extLst>
      <p:ext uri="{BB962C8B-B14F-4D97-AF65-F5344CB8AC3E}">
        <p14:creationId xmlns:p14="http://schemas.microsoft.com/office/powerpoint/2010/main" val="444837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Вырезка экрана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31" r="2807" b="2624"/>
          <a:stretch/>
        </p:blipFill>
        <p:spPr>
          <a:xfrm>
            <a:off x="-8759" y="665455"/>
            <a:ext cx="9168563" cy="4489343"/>
          </a:xfrm>
          <a:prstGeom prst="rect">
            <a:avLst/>
          </a:prstGeom>
          <a:solidFill>
            <a:srgbClr val="FF0000">
              <a:alpha val="64000"/>
            </a:srgbClr>
          </a:solidFill>
        </p:spPr>
      </p:pic>
      <p:sp>
        <p:nvSpPr>
          <p:cNvPr id="9" name="Полилиния 8"/>
          <p:cNvSpPr/>
          <p:nvPr/>
        </p:nvSpPr>
        <p:spPr>
          <a:xfrm>
            <a:off x="456603" y="1614157"/>
            <a:ext cx="1238411" cy="1117982"/>
          </a:xfrm>
          <a:custGeom>
            <a:avLst/>
            <a:gdLst>
              <a:gd name="connsiteX0" fmla="*/ 1647699 w 1651214"/>
              <a:gd name="connsiteY0" fmla="*/ 237030 h 1490643"/>
              <a:gd name="connsiteX1" fmla="*/ 1559209 w 1651214"/>
              <a:gd name="connsiteY1" fmla="*/ 222281 h 1490643"/>
              <a:gd name="connsiteX2" fmla="*/ 1514964 w 1651214"/>
              <a:gd name="connsiteY2" fmla="*/ 207533 h 1490643"/>
              <a:gd name="connsiteX3" fmla="*/ 1396977 w 1651214"/>
              <a:gd name="connsiteY3" fmla="*/ 178036 h 1490643"/>
              <a:gd name="connsiteX4" fmla="*/ 1367480 w 1651214"/>
              <a:gd name="connsiteY4" fmla="*/ 222281 h 1490643"/>
              <a:gd name="connsiteX5" fmla="*/ 1219996 w 1651214"/>
              <a:gd name="connsiteY5" fmla="*/ 266526 h 1490643"/>
              <a:gd name="connsiteX6" fmla="*/ 1131506 w 1651214"/>
              <a:gd name="connsiteY6" fmla="*/ 296023 h 1490643"/>
              <a:gd name="connsiteX7" fmla="*/ 1087261 w 1651214"/>
              <a:gd name="connsiteY7" fmla="*/ 310772 h 1490643"/>
              <a:gd name="connsiteX8" fmla="*/ 1072512 w 1651214"/>
              <a:gd name="connsiteY8" fmla="*/ 266526 h 1490643"/>
              <a:gd name="connsiteX9" fmla="*/ 1028267 w 1651214"/>
              <a:gd name="connsiteY9" fmla="*/ 251778 h 1490643"/>
              <a:gd name="connsiteX10" fmla="*/ 984022 w 1651214"/>
              <a:gd name="connsiteY10" fmla="*/ 222281 h 1490643"/>
              <a:gd name="connsiteX11" fmla="*/ 925028 w 1651214"/>
              <a:gd name="connsiteY11" fmla="*/ 237030 h 1490643"/>
              <a:gd name="connsiteX12" fmla="*/ 880783 w 1651214"/>
              <a:gd name="connsiteY12" fmla="*/ 251778 h 1490643"/>
              <a:gd name="connsiteX13" fmla="*/ 836538 w 1651214"/>
              <a:gd name="connsiteY13" fmla="*/ 237030 h 1490643"/>
              <a:gd name="connsiteX14" fmla="*/ 792293 w 1651214"/>
              <a:gd name="connsiteY14" fmla="*/ 148539 h 1490643"/>
              <a:gd name="connsiteX15" fmla="*/ 733299 w 1651214"/>
              <a:gd name="connsiteY15" fmla="*/ 133791 h 1490643"/>
              <a:gd name="connsiteX16" fmla="*/ 674306 w 1651214"/>
              <a:gd name="connsiteY16" fmla="*/ 148539 h 1490643"/>
              <a:gd name="connsiteX17" fmla="*/ 600564 w 1651214"/>
              <a:gd name="connsiteY17" fmla="*/ 207533 h 1490643"/>
              <a:gd name="connsiteX18" fmla="*/ 438331 w 1651214"/>
              <a:gd name="connsiteY18" fmla="*/ 192785 h 1490643"/>
              <a:gd name="connsiteX19" fmla="*/ 408835 w 1651214"/>
              <a:gd name="connsiteY19" fmla="*/ 148539 h 1490643"/>
              <a:gd name="connsiteX20" fmla="*/ 364590 w 1651214"/>
              <a:gd name="connsiteY20" fmla="*/ 119043 h 1490643"/>
              <a:gd name="connsiteX21" fmla="*/ 349841 w 1651214"/>
              <a:gd name="connsiteY21" fmla="*/ 74797 h 1490643"/>
              <a:gd name="connsiteX22" fmla="*/ 261351 w 1651214"/>
              <a:gd name="connsiteY22" fmla="*/ 45301 h 1490643"/>
              <a:gd name="connsiteX23" fmla="*/ 172861 w 1651214"/>
              <a:gd name="connsiteY23" fmla="*/ 1056 h 1490643"/>
              <a:gd name="connsiteX24" fmla="*/ 158112 w 1651214"/>
              <a:gd name="connsiteY24" fmla="*/ 45301 h 1490643"/>
              <a:gd name="connsiteX25" fmla="*/ 217106 w 1651214"/>
              <a:gd name="connsiteY25" fmla="*/ 281275 h 1490643"/>
              <a:gd name="connsiteX26" fmla="*/ 261351 w 1651214"/>
              <a:gd name="connsiteY26" fmla="*/ 310772 h 1490643"/>
              <a:gd name="connsiteX27" fmla="*/ 276099 w 1651214"/>
              <a:gd name="connsiteY27" fmla="*/ 355017 h 1490643"/>
              <a:gd name="connsiteX28" fmla="*/ 187609 w 1651214"/>
              <a:gd name="connsiteY28" fmla="*/ 355017 h 1490643"/>
              <a:gd name="connsiteX29" fmla="*/ 158112 w 1651214"/>
              <a:gd name="connsiteY29" fmla="*/ 310772 h 1490643"/>
              <a:gd name="connsiteX30" fmla="*/ 69622 w 1651214"/>
              <a:gd name="connsiteY30" fmla="*/ 266526 h 1490643"/>
              <a:gd name="connsiteX31" fmla="*/ 40125 w 1651214"/>
              <a:gd name="connsiteY31" fmla="*/ 458256 h 1490643"/>
              <a:gd name="connsiteX32" fmla="*/ 84370 w 1651214"/>
              <a:gd name="connsiteY32" fmla="*/ 473004 h 1490643"/>
              <a:gd name="connsiteX33" fmla="*/ 143364 w 1651214"/>
              <a:gd name="connsiteY33" fmla="*/ 487752 h 1490643"/>
              <a:gd name="connsiteX34" fmla="*/ 290848 w 1651214"/>
              <a:gd name="connsiteY34" fmla="*/ 502501 h 1490643"/>
              <a:gd name="connsiteX35" fmla="*/ 394086 w 1651214"/>
              <a:gd name="connsiteY35" fmla="*/ 517249 h 1490643"/>
              <a:gd name="connsiteX36" fmla="*/ 482577 w 1651214"/>
              <a:gd name="connsiteY36" fmla="*/ 561494 h 1490643"/>
              <a:gd name="connsiteX37" fmla="*/ 556319 w 1651214"/>
              <a:gd name="connsiteY37" fmla="*/ 620488 h 1490643"/>
              <a:gd name="connsiteX38" fmla="*/ 541570 w 1651214"/>
              <a:gd name="connsiteY38" fmla="*/ 708978 h 1490643"/>
              <a:gd name="connsiteX39" fmla="*/ 615312 w 1651214"/>
              <a:gd name="connsiteY39" fmla="*/ 871210 h 1490643"/>
              <a:gd name="connsiteX40" fmla="*/ 630061 w 1651214"/>
              <a:gd name="connsiteY40" fmla="*/ 915456 h 1490643"/>
              <a:gd name="connsiteX41" fmla="*/ 718551 w 1651214"/>
              <a:gd name="connsiteY41" fmla="*/ 959701 h 1490643"/>
              <a:gd name="connsiteX42" fmla="*/ 733299 w 1651214"/>
              <a:gd name="connsiteY42" fmla="*/ 1107185 h 1490643"/>
              <a:gd name="connsiteX43" fmla="*/ 689054 w 1651214"/>
              <a:gd name="connsiteY43" fmla="*/ 1121933 h 1490643"/>
              <a:gd name="connsiteX44" fmla="*/ 585815 w 1651214"/>
              <a:gd name="connsiteY44" fmla="*/ 1136681 h 1490643"/>
              <a:gd name="connsiteX45" fmla="*/ 556319 w 1651214"/>
              <a:gd name="connsiteY45" fmla="*/ 1180926 h 1490643"/>
              <a:gd name="connsiteX46" fmla="*/ 615312 w 1651214"/>
              <a:gd name="connsiteY46" fmla="*/ 1254668 h 1490643"/>
              <a:gd name="connsiteX47" fmla="*/ 821790 w 1651214"/>
              <a:gd name="connsiteY47" fmla="*/ 1269417 h 1490643"/>
              <a:gd name="connsiteX48" fmla="*/ 954525 w 1651214"/>
              <a:gd name="connsiteY48" fmla="*/ 1284165 h 1490643"/>
              <a:gd name="connsiteX49" fmla="*/ 1102009 w 1651214"/>
              <a:gd name="connsiteY49" fmla="*/ 1402152 h 1490643"/>
              <a:gd name="connsiteX50" fmla="*/ 1131506 w 1651214"/>
              <a:gd name="connsiteY50" fmla="*/ 1446397 h 1490643"/>
              <a:gd name="connsiteX51" fmla="*/ 1146254 w 1651214"/>
              <a:gd name="connsiteY51" fmla="*/ 1490643 h 1490643"/>
              <a:gd name="connsiteX52" fmla="*/ 1175751 w 1651214"/>
              <a:gd name="connsiteY52" fmla="*/ 1446397 h 1490643"/>
              <a:gd name="connsiteX53" fmla="*/ 1190499 w 1651214"/>
              <a:gd name="connsiteY53" fmla="*/ 1313662 h 1490643"/>
              <a:gd name="connsiteX54" fmla="*/ 1293738 w 1651214"/>
              <a:gd name="connsiteY54" fmla="*/ 1328410 h 1490643"/>
              <a:gd name="connsiteX55" fmla="*/ 1337983 w 1651214"/>
              <a:gd name="connsiteY55" fmla="*/ 1343159 h 1490643"/>
              <a:gd name="connsiteX56" fmla="*/ 1411725 w 1651214"/>
              <a:gd name="connsiteY56" fmla="*/ 1328410 h 1490643"/>
              <a:gd name="connsiteX57" fmla="*/ 1426473 w 1651214"/>
              <a:gd name="connsiteY57" fmla="*/ 1284165 h 1490643"/>
              <a:gd name="connsiteX58" fmla="*/ 1455970 w 1651214"/>
              <a:gd name="connsiteY58" fmla="*/ 1239920 h 1490643"/>
              <a:gd name="connsiteX59" fmla="*/ 1470719 w 1651214"/>
              <a:gd name="connsiteY59" fmla="*/ 1062939 h 1490643"/>
              <a:gd name="connsiteX60" fmla="*/ 1455970 w 1651214"/>
              <a:gd name="connsiteY60" fmla="*/ 900707 h 1490643"/>
              <a:gd name="connsiteX61" fmla="*/ 1411725 w 1651214"/>
              <a:gd name="connsiteY61" fmla="*/ 871210 h 1490643"/>
              <a:gd name="connsiteX62" fmla="*/ 1441222 w 1651214"/>
              <a:gd name="connsiteY62" fmla="*/ 649985 h 1490643"/>
              <a:gd name="connsiteX63" fmla="*/ 1455970 w 1651214"/>
              <a:gd name="connsiteY63" fmla="*/ 473004 h 1490643"/>
              <a:gd name="connsiteX64" fmla="*/ 1470719 w 1651214"/>
              <a:gd name="connsiteY64" fmla="*/ 531997 h 1490643"/>
              <a:gd name="connsiteX65" fmla="*/ 1514964 w 1651214"/>
              <a:gd name="connsiteY65" fmla="*/ 561494 h 1490643"/>
              <a:gd name="connsiteX66" fmla="*/ 1588706 w 1651214"/>
              <a:gd name="connsiteY66" fmla="*/ 546746 h 1490643"/>
              <a:gd name="connsiteX67" fmla="*/ 1603454 w 1651214"/>
              <a:gd name="connsiteY67" fmla="*/ 502501 h 1490643"/>
              <a:gd name="connsiteX68" fmla="*/ 1618202 w 1651214"/>
              <a:gd name="connsiteY68" fmla="*/ 384514 h 1490643"/>
              <a:gd name="connsiteX69" fmla="*/ 1632951 w 1651214"/>
              <a:gd name="connsiteY69" fmla="*/ 340268 h 1490643"/>
              <a:gd name="connsiteX70" fmla="*/ 1647699 w 1651214"/>
              <a:gd name="connsiteY70" fmla="*/ 237030 h 14906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1651214" h="1490643">
                <a:moveTo>
                  <a:pt x="1647699" y="237030"/>
                </a:moveTo>
                <a:cubicBezTo>
                  <a:pt x="1635409" y="217366"/>
                  <a:pt x="1588400" y="228768"/>
                  <a:pt x="1559209" y="222281"/>
                </a:cubicBezTo>
                <a:cubicBezTo>
                  <a:pt x="1544033" y="218909"/>
                  <a:pt x="1530046" y="211303"/>
                  <a:pt x="1514964" y="207533"/>
                </a:cubicBezTo>
                <a:lnTo>
                  <a:pt x="1396977" y="178036"/>
                </a:lnTo>
                <a:cubicBezTo>
                  <a:pt x="1387145" y="192784"/>
                  <a:pt x="1380014" y="209747"/>
                  <a:pt x="1367480" y="222281"/>
                </a:cubicBezTo>
                <a:cubicBezTo>
                  <a:pt x="1322765" y="266996"/>
                  <a:pt x="1284980" y="257243"/>
                  <a:pt x="1219996" y="266526"/>
                </a:cubicBezTo>
                <a:lnTo>
                  <a:pt x="1131506" y="296023"/>
                </a:lnTo>
                <a:lnTo>
                  <a:pt x="1087261" y="310772"/>
                </a:lnTo>
                <a:cubicBezTo>
                  <a:pt x="1082345" y="296023"/>
                  <a:pt x="1083505" y="277519"/>
                  <a:pt x="1072512" y="266526"/>
                </a:cubicBezTo>
                <a:cubicBezTo>
                  <a:pt x="1061519" y="255533"/>
                  <a:pt x="1042172" y="258730"/>
                  <a:pt x="1028267" y="251778"/>
                </a:cubicBezTo>
                <a:cubicBezTo>
                  <a:pt x="1012413" y="243851"/>
                  <a:pt x="998770" y="232113"/>
                  <a:pt x="984022" y="222281"/>
                </a:cubicBezTo>
                <a:cubicBezTo>
                  <a:pt x="964357" y="227197"/>
                  <a:pt x="944518" y="231461"/>
                  <a:pt x="925028" y="237030"/>
                </a:cubicBezTo>
                <a:cubicBezTo>
                  <a:pt x="910080" y="241301"/>
                  <a:pt x="896329" y="251778"/>
                  <a:pt x="880783" y="251778"/>
                </a:cubicBezTo>
                <a:cubicBezTo>
                  <a:pt x="865237" y="251778"/>
                  <a:pt x="851286" y="241946"/>
                  <a:pt x="836538" y="237030"/>
                </a:cubicBezTo>
                <a:cubicBezTo>
                  <a:pt x="828125" y="211791"/>
                  <a:pt x="816799" y="164876"/>
                  <a:pt x="792293" y="148539"/>
                </a:cubicBezTo>
                <a:cubicBezTo>
                  <a:pt x="775427" y="137295"/>
                  <a:pt x="752964" y="138707"/>
                  <a:pt x="733299" y="133791"/>
                </a:cubicBezTo>
                <a:cubicBezTo>
                  <a:pt x="713635" y="138707"/>
                  <a:pt x="691171" y="137295"/>
                  <a:pt x="674306" y="148539"/>
                </a:cubicBezTo>
                <a:cubicBezTo>
                  <a:pt x="540888" y="237485"/>
                  <a:pt x="745205" y="159320"/>
                  <a:pt x="600564" y="207533"/>
                </a:cubicBezTo>
                <a:cubicBezTo>
                  <a:pt x="546486" y="202617"/>
                  <a:pt x="490230" y="208754"/>
                  <a:pt x="438331" y="192785"/>
                </a:cubicBezTo>
                <a:cubicBezTo>
                  <a:pt x="421389" y="187572"/>
                  <a:pt x="421369" y="161073"/>
                  <a:pt x="408835" y="148539"/>
                </a:cubicBezTo>
                <a:cubicBezTo>
                  <a:pt x="396301" y="136005"/>
                  <a:pt x="379338" y="128875"/>
                  <a:pt x="364590" y="119043"/>
                </a:cubicBezTo>
                <a:cubicBezTo>
                  <a:pt x="359674" y="104294"/>
                  <a:pt x="362492" y="83833"/>
                  <a:pt x="349841" y="74797"/>
                </a:cubicBezTo>
                <a:cubicBezTo>
                  <a:pt x="324540" y="56725"/>
                  <a:pt x="261351" y="45301"/>
                  <a:pt x="261351" y="45301"/>
                </a:cubicBezTo>
                <a:cubicBezTo>
                  <a:pt x="253899" y="40333"/>
                  <a:pt x="190308" y="-7667"/>
                  <a:pt x="172861" y="1056"/>
                </a:cubicBezTo>
                <a:cubicBezTo>
                  <a:pt x="158956" y="8008"/>
                  <a:pt x="163028" y="30553"/>
                  <a:pt x="158112" y="45301"/>
                </a:cubicBezTo>
                <a:cubicBezTo>
                  <a:pt x="180144" y="375768"/>
                  <a:pt x="101434" y="223438"/>
                  <a:pt x="217106" y="281275"/>
                </a:cubicBezTo>
                <a:cubicBezTo>
                  <a:pt x="232960" y="289202"/>
                  <a:pt x="246603" y="300940"/>
                  <a:pt x="261351" y="310772"/>
                </a:cubicBezTo>
                <a:cubicBezTo>
                  <a:pt x="266267" y="325520"/>
                  <a:pt x="281873" y="340583"/>
                  <a:pt x="276099" y="355017"/>
                </a:cubicBezTo>
                <a:cubicBezTo>
                  <a:pt x="251259" y="417116"/>
                  <a:pt x="212449" y="371577"/>
                  <a:pt x="187609" y="355017"/>
                </a:cubicBezTo>
                <a:cubicBezTo>
                  <a:pt x="177777" y="340269"/>
                  <a:pt x="170646" y="323306"/>
                  <a:pt x="158112" y="310772"/>
                </a:cubicBezTo>
                <a:cubicBezTo>
                  <a:pt x="129522" y="282182"/>
                  <a:pt x="105607" y="278522"/>
                  <a:pt x="69622" y="266526"/>
                </a:cubicBezTo>
                <a:cubicBezTo>
                  <a:pt x="-20498" y="296567"/>
                  <a:pt x="-15080" y="278838"/>
                  <a:pt x="40125" y="458256"/>
                </a:cubicBezTo>
                <a:cubicBezTo>
                  <a:pt x="44697" y="473115"/>
                  <a:pt x="69422" y="468733"/>
                  <a:pt x="84370" y="473004"/>
                </a:cubicBezTo>
                <a:cubicBezTo>
                  <a:pt x="103860" y="478572"/>
                  <a:pt x="123298" y="484885"/>
                  <a:pt x="143364" y="487752"/>
                </a:cubicBezTo>
                <a:cubicBezTo>
                  <a:pt x="192274" y="494739"/>
                  <a:pt x="241780" y="496728"/>
                  <a:pt x="290848" y="502501"/>
                </a:cubicBezTo>
                <a:cubicBezTo>
                  <a:pt x="325372" y="506563"/>
                  <a:pt x="359673" y="512333"/>
                  <a:pt x="394086" y="517249"/>
                </a:cubicBezTo>
                <a:cubicBezTo>
                  <a:pt x="430072" y="529244"/>
                  <a:pt x="453987" y="532904"/>
                  <a:pt x="482577" y="561494"/>
                </a:cubicBezTo>
                <a:cubicBezTo>
                  <a:pt x="549288" y="628205"/>
                  <a:pt x="470180" y="591774"/>
                  <a:pt x="556319" y="620488"/>
                </a:cubicBezTo>
                <a:cubicBezTo>
                  <a:pt x="596429" y="740819"/>
                  <a:pt x="557165" y="584219"/>
                  <a:pt x="541570" y="708978"/>
                </a:cubicBezTo>
                <a:cubicBezTo>
                  <a:pt x="530596" y="796773"/>
                  <a:pt x="588624" y="791149"/>
                  <a:pt x="615312" y="871210"/>
                </a:cubicBezTo>
                <a:cubicBezTo>
                  <a:pt x="620228" y="885959"/>
                  <a:pt x="620349" y="903316"/>
                  <a:pt x="630061" y="915456"/>
                </a:cubicBezTo>
                <a:cubicBezTo>
                  <a:pt x="650852" y="941445"/>
                  <a:pt x="689406" y="949986"/>
                  <a:pt x="718551" y="959701"/>
                </a:cubicBezTo>
                <a:cubicBezTo>
                  <a:pt x="732335" y="1001053"/>
                  <a:pt x="770012" y="1061294"/>
                  <a:pt x="733299" y="1107185"/>
                </a:cubicBezTo>
                <a:cubicBezTo>
                  <a:pt x="723587" y="1119324"/>
                  <a:pt x="704298" y="1118884"/>
                  <a:pt x="689054" y="1121933"/>
                </a:cubicBezTo>
                <a:cubicBezTo>
                  <a:pt x="654967" y="1128750"/>
                  <a:pt x="620228" y="1131765"/>
                  <a:pt x="585815" y="1136681"/>
                </a:cubicBezTo>
                <a:cubicBezTo>
                  <a:pt x="575983" y="1151429"/>
                  <a:pt x="559233" y="1163442"/>
                  <a:pt x="556319" y="1180926"/>
                </a:cubicBezTo>
                <a:cubicBezTo>
                  <a:pt x="550995" y="1212873"/>
                  <a:pt x="587407" y="1249744"/>
                  <a:pt x="615312" y="1254668"/>
                </a:cubicBezTo>
                <a:cubicBezTo>
                  <a:pt x="683263" y="1266659"/>
                  <a:pt x="753048" y="1263439"/>
                  <a:pt x="821790" y="1269417"/>
                </a:cubicBezTo>
                <a:cubicBezTo>
                  <a:pt x="866140" y="1273274"/>
                  <a:pt x="910280" y="1279249"/>
                  <a:pt x="954525" y="1284165"/>
                </a:cubicBezTo>
                <a:cubicBezTo>
                  <a:pt x="1076646" y="1324873"/>
                  <a:pt x="1025768" y="1287792"/>
                  <a:pt x="1102009" y="1402152"/>
                </a:cubicBezTo>
                <a:lnTo>
                  <a:pt x="1131506" y="1446397"/>
                </a:lnTo>
                <a:cubicBezTo>
                  <a:pt x="1136422" y="1461146"/>
                  <a:pt x="1130708" y="1490643"/>
                  <a:pt x="1146254" y="1490643"/>
                </a:cubicBezTo>
                <a:cubicBezTo>
                  <a:pt x="1163980" y="1490643"/>
                  <a:pt x="1171452" y="1463593"/>
                  <a:pt x="1175751" y="1446397"/>
                </a:cubicBezTo>
                <a:cubicBezTo>
                  <a:pt x="1186548" y="1403209"/>
                  <a:pt x="1185583" y="1357907"/>
                  <a:pt x="1190499" y="1313662"/>
                </a:cubicBezTo>
                <a:cubicBezTo>
                  <a:pt x="1224912" y="1318578"/>
                  <a:pt x="1259651" y="1321592"/>
                  <a:pt x="1293738" y="1328410"/>
                </a:cubicBezTo>
                <a:cubicBezTo>
                  <a:pt x="1308982" y="1331459"/>
                  <a:pt x="1322437" y="1343159"/>
                  <a:pt x="1337983" y="1343159"/>
                </a:cubicBezTo>
                <a:cubicBezTo>
                  <a:pt x="1363050" y="1343159"/>
                  <a:pt x="1387144" y="1333326"/>
                  <a:pt x="1411725" y="1328410"/>
                </a:cubicBezTo>
                <a:cubicBezTo>
                  <a:pt x="1416641" y="1313662"/>
                  <a:pt x="1419521" y="1298070"/>
                  <a:pt x="1426473" y="1284165"/>
                </a:cubicBezTo>
                <a:cubicBezTo>
                  <a:pt x="1434400" y="1268311"/>
                  <a:pt x="1452494" y="1257301"/>
                  <a:pt x="1455970" y="1239920"/>
                </a:cubicBezTo>
                <a:cubicBezTo>
                  <a:pt x="1467580" y="1181871"/>
                  <a:pt x="1465803" y="1121933"/>
                  <a:pt x="1470719" y="1062939"/>
                </a:cubicBezTo>
                <a:cubicBezTo>
                  <a:pt x="1465803" y="1008862"/>
                  <a:pt x="1471939" y="952606"/>
                  <a:pt x="1455970" y="900707"/>
                </a:cubicBezTo>
                <a:cubicBezTo>
                  <a:pt x="1450757" y="883765"/>
                  <a:pt x="1414232" y="888757"/>
                  <a:pt x="1411725" y="871210"/>
                </a:cubicBezTo>
                <a:cubicBezTo>
                  <a:pt x="1397289" y="770159"/>
                  <a:pt x="1415755" y="726381"/>
                  <a:pt x="1441222" y="649985"/>
                </a:cubicBezTo>
                <a:cubicBezTo>
                  <a:pt x="1446138" y="590991"/>
                  <a:pt x="1441612" y="530435"/>
                  <a:pt x="1455970" y="473004"/>
                </a:cubicBezTo>
                <a:cubicBezTo>
                  <a:pt x="1460886" y="453340"/>
                  <a:pt x="1459475" y="515132"/>
                  <a:pt x="1470719" y="531997"/>
                </a:cubicBezTo>
                <a:cubicBezTo>
                  <a:pt x="1480551" y="546745"/>
                  <a:pt x="1500216" y="551662"/>
                  <a:pt x="1514964" y="561494"/>
                </a:cubicBezTo>
                <a:cubicBezTo>
                  <a:pt x="1539545" y="556578"/>
                  <a:pt x="1567849" y="560651"/>
                  <a:pt x="1588706" y="546746"/>
                </a:cubicBezTo>
                <a:cubicBezTo>
                  <a:pt x="1601641" y="538123"/>
                  <a:pt x="1600673" y="517796"/>
                  <a:pt x="1603454" y="502501"/>
                </a:cubicBezTo>
                <a:cubicBezTo>
                  <a:pt x="1610544" y="463505"/>
                  <a:pt x="1611112" y="423510"/>
                  <a:pt x="1618202" y="384514"/>
                </a:cubicBezTo>
                <a:cubicBezTo>
                  <a:pt x="1620983" y="369218"/>
                  <a:pt x="1631404" y="355737"/>
                  <a:pt x="1632951" y="340268"/>
                </a:cubicBezTo>
                <a:cubicBezTo>
                  <a:pt x="1636375" y="306026"/>
                  <a:pt x="1659989" y="256694"/>
                  <a:pt x="1647699" y="23703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1" name="Полилиния 10"/>
          <p:cNvSpPr/>
          <p:nvPr/>
        </p:nvSpPr>
        <p:spPr>
          <a:xfrm>
            <a:off x="6531128" y="2275285"/>
            <a:ext cx="1105541" cy="1225232"/>
          </a:xfrm>
          <a:custGeom>
            <a:avLst/>
            <a:gdLst>
              <a:gd name="connsiteX0" fmla="*/ 392968 w 1474055"/>
              <a:gd name="connsiteY0" fmla="*/ 1633537 h 1633642"/>
              <a:gd name="connsiteX1" fmla="*/ 373918 w 1474055"/>
              <a:gd name="connsiteY1" fmla="*/ 1609725 h 1633642"/>
              <a:gd name="connsiteX2" fmla="*/ 369155 w 1474055"/>
              <a:gd name="connsiteY2" fmla="*/ 1595437 h 1633642"/>
              <a:gd name="connsiteX3" fmla="*/ 354868 w 1474055"/>
              <a:gd name="connsiteY3" fmla="*/ 1590675 h 1633642"/>
              <a:gd name="connsiteX4" fmla="*/ 340580 w 1474055"/>
              <a:gd name="connsiteY4" fmla="*/ 1581150 h 1633642"/>
              <a:gd name="connsiteX5" fmla="*/ 312005 w 1474055"/>
              <a:gd name="connsiteY5" fmla="*/ 1571625 h 1633642"/>
              <a:gd name="connsiteX6" fmla="*/ 278668 w 1474055"/>
              <a:gd name="connsiteY6" fmla="*/ 1533525 h 1633642"/>
              <a:gd name="connsiteX7" fmla="*/ 264380 w 1474055"/>
              <a:gd name="connsiteY7" fmla="*/ 1519237 h 1633642"/>
              <a:gd name="connsiteX8" fmla="*/ 245330 w 1474055"/>
              <a:gd name="connsiteY8" fmla="*/ 1490662 h 1633642"/>
              <a:gd name="connsiteX9" fmla="*/ 240568 w 1474055"/>
              <a:gd name="connsiteY9" fmla="*/ 1476375 h 1633642"/>
              <a:gd name="connsiteX10" fmla="*/ 221518 w 1474055"/>
              <a:gd name="connsiteY10" fmla="*/ 1447800 h 1633642"/>
              <a:gd name="connsiteX11" fmla="*/ 226280 w 1474055"/>
              <a:gd name="connsiteY11" fmla="*/ 1423987 h 1633642"/>
              <a:gd name="connsiteX12" fmla="*/ 240568 w 1474055"/>
              <a:gd name="connsiteY12" fmla="*/ 1419225 h 1633642"/>
              <a:gd name="connsiteX13" fmla="*/ 269143 w 1474055"/>
              <a:gd name="connsiteY13" fmla="*/ 1395412 h 1633642"/>
              <a:gd name="connsiteX14" fmla="*/ 269143 w 1474055"/>
              <a:gd name="connsiteY14" fmla="*/ 1309687 h 1633642"/>
              <a:gd name="connsiteX15" fmla="*/ 259618 w 1474055"/>
              <a:gd name="connsiteY15" fmla="*/ 1276350 h 1633642"/>
              <a:gd name="connsiteX16" fmla="*/ 245330 w 1474055"/>
              <a:gd name="connsiteY16" fmla="*/ 1228725 h 1633642"/>
              <a:gd name="connsiteX17" fmla="*/ 231043 w 1474055"/>
              <a:gd name="connsiteY17" fmla="*/ 1200150 h 1633642"/>
              <a:gd name="connsiteX18" fmla="*/ 202468 w 1474055"/>
              <a:gd name="connsiteY18" fmla="*/ 1171575 h 1633642"/>
              <a:gd name="connsiteX19" fmla="*/ 178655 w 1474055"/>
              <a:gd name="connsiteY19" fmla="*/ 1152525 h 1633642"/>
              <a:gd name="connsiteX20" fmla="*/ 173893 w 1474055"/>
              <a:gd name="connsiteY20" fmla="*/ 1138237 h 1633642"/>
              <a:gd name="connsiteX21" fmla="*/ 159605 w 1474055"/>
              <a:gd name="connsiteY21" fmla="*/ 1128712 h 1633642"/>
              <a:gd name="connsiteX22" fmla="*/ 116743 w 1474055"/>
              <a:gd name="connsiteY22" fmla="*/ 1095375 h 1633642"/>
              <a:gd name="connsiteX23" fmla="*/ 73880 w 1474055"/>
              <a:gd name="connsiteY23" fmla="*/ 1066800 h 1633642"/>
              <a:gd name="connsiteX24" fmla="*/ 59593 w 1474055"/>
              <a:gd name="connsiteY24" fmla="*/ 1057275 h 1633642"/>
              <a:gd name="connsiteX25" fmla="*/ 26255 w 1474055"/>
              <a:gd name="connsiteY25" fmla="*/ 1047750 h 1633642"/>
              <a:gd name="connsiteX26" fmla="*/ 11968 w 1474055"/>
              <a:gd name="connsiteY26" fmla="*/ 1042987 h 1633642"/>
              <a:gd name="connsiteX27" fmla="*/ 7205 w 1474055"/>
              <a:gd name="connsiteY27" fmla="*/ 1004887 h 1633642"/>
              <a:gd name="connsiteX28" fmla="*/ 31018 w 1474055"/>
              <a:gd name="connsiteY28" fmla="*/ 1000125 h 1633642"/>
              <a:gd name="connsiteX29" fmla="*/ 35780 w 1474055"/>
              <a:gd name="connsiteY29" fmla="*/ 985837 h 1633642"/>
              <a:gd name="connsiteX30" fmla="*/ 59593 w 1474055"/>
              <a:gd name="connsiteY30" fmla="*/ 942975 h 1633642"/>
              <a:gd name="connsiteX31" fmla="*/ 69118 w 1474055"/>
              <a:gd name="connsiteY31" fmla="*/ 890587 h 1633642"/>
              <a:gd name="connsiteX32" fmla="*/ 73880 w 1474055"/>
              <a:gd name="connsiteY32" fmla="*/ 871537 h 1633642"/>
              <a:gd name="connsiteX33" fmla="*/ 78643 w 1474055"/>
              <a:gd name="connsiteY33" fmla="*/ 857250 h 1633642"/>
              <a:gd name="connsiteX34" fmla="*/ 102455 w 1474055"/>
              <a:gd name="connsiteY34" fmla="*/ 828675 h 1633642"/>
              <a:gd name="connsiteX35" fmla="*/ 121505 w 1474055"/>
              <a:gd name="connsiteY35" fmla="*/ 800100 h 1633642"/>
              <a:gd name="connsiteX36" fmla="*/ 126268 w 1474055"/>
              <a:gd name="connsiteY36" fmla="*/ 785812 h 1633642"/>
              <a:gd name="connsiteX37" fmla="*/ 145318 w 1474055"/>
              <a:gd name="connsiteY37" fmla="*/ 757237 h 1633642"/>
              <a:gd name="connsiteX38" fmla="*/ 154843 w 1474055"/>
              <a:gd name="connsiteY38" fmla="*/ 742950 h 1633642"/>
              <a:gd name="connsiteX39" fmla="*/ 169130 w 1474055"/>
              <a:gd name="connsiteY39" fmla="*/ 714375 h 1633642"/>
              <a:gd name="connsiteX40" fmla="*/ 178655 w 1474055"/>
              <a:gd name="connsiteY40" fmla="*/ 685800 h 1633642"/>
              <a:gd name="connsiteX41" fmla="*/ 183418 w 1474055"/>
              <a:gd name="connsiteY41" fmla="*/ 671512 h 1633642"/>
              <a:gd name="connsiteX42" fmla="*/ 211993 w 1474055"/>
              <a:gd name="connsiteY42" fmla="*/ 628650 h 1633642"/>
              <a:gd name="connsiteX43" fmla="*/ 221518 w 1474055"/>
              <a:gd name="connsiteY43" fmla="*/ 614362 h 1633642"/>
              <a:gd name="connsiteX44" fmla="*/ 235805 w 1474055"/>
              <a:gd name="connsiteY44" fmla="*/ 604837 h 1633642"/>
              <a:gd name="connsiteX45" fmla="*/ 240568 w 1474055"/>
              <a:gd name="connsiteY45" fmla="*/ 590550 h 1633642"/>
              <a:gd name="connsiteX46" fmla="*/ 254855 w 1474055"/>
              <a:gd name="connsiteY46" fmla="*/ 585787 h 1633642"/>
              <a:gd name="connsiteX47" fmla="*/ 269143 w 1474055"/>
              <a:gd name="connsiteY47" fmla="*/ 576262 h 1633642"/>
              <a:gd name="connsiteX48" fmla="*/ 307243 w 1474055"/>
              <a:gd name="connsiteY48" fmla="*/ 566737 h 1633642"/>
              <a:gd name="connsiteX49" fmla="*/ 326293 w 1474055"/>
              <a:gd name="connsiteY49" fmla="*/ 523875 h 1633642"/>
              <a:gd name="connsiteX50" fmla="*/ 331055 w 1474055"/>
              <a:gd name="connsiteY50" fmla="*/ 509587 h 1633642"/>
              <a:gd name="connsiteX51" fmla="*/ 335818 w 1474055"/>
              <a:gd name="connsiteY51" fmla="*/ 495300 h 1633642"/>
              <a:gd name="connsiteX52" fmla="*/ 331055 w 1474055"/>
              <a:gd name="connsiteY52" fmla="*/ 442912 h 1633642"/>
              <a:gd name="connsiteX53" fmla="*/ 326293 w 1474055"/>
              <a:gd name="connsiteY53" fmla="*/ 423862 h 1633642"/>
              <a:gd name="connsiteX54" fmla="*/ 321530 w 1474055"/>
              <a:gd name="connsiteY54" fmla="*/ 390525 h 1633642"/>
              <a:gd name="connsiteX55" fmla="*/ 326293 w 1474055"/>
              <a:gd name="connsiteY55" fmla="*/ 347662 h 1633642"/>
              <a:gd name="connsiteX56" fmla="*/ 335818 w 1474055"/>
              <a:gd name="connsiteY56" fmla="*/ 319087 h 1633642"/>
              <a:gd name="connsiteX57" fmla="*/ 340580 w 1474055"/>
              <a:gd name="connsiteY57" fmla="*/ 304800 h 1633642"/>
              <a:gd name="connsiteX58" fmla="*/ 326293 w 1474055"/>
              <a:gd name="connsiteY58" fmla="*/ 271462 h 1633642"/>
              <a:gd name="connsiteX59" fmla="*/ 312005 w 1474055"/>
              <a:gd name="connsiteY59" fmla="*/ 261937 h 1633642"/>
              <a:gd name="connsiteX60" fmla="*/ 312005 w 1474055"/>
              <a:gd name="connsiteY60" fmla="*/ 185737 h 1633642"/>
              <a:gd name="connsiteX61" fmla="*/ 302480 w 1474055"/>
              <a:gd name="connsiteY61" fmla="*/ 157162 h 1633642"/>
              <a:gd name="connsiteX62" fmla="*/ 316768 w 1474055"/>
              <a:gd name="connsiteY62" fmla="*/ 123825 h 1633642"/>
              <a:gd name="connsiteX63" fmla="*/ 326293 w 1474055"/>
              <a:gd name="connsiteY63" fmla="*/ 95250 h 1633642"/>
              <a:gd name="connsiteX64" fmla="*/ 331055 w 1474055"/>
              <a:gd name="connsiteY64" fmla="*/ 80962 h 1633642"/>
              <a:gd name="connsiteX65" fmla="*/ 350105 w 1474055"/>
              <a:gd name="connsiteY65" fmla="*/ 52387 h 1633642"/>
              <a:gd name="connsiteX66" fmla="*/ 359630 w 1474055"/>
              <a:gd name="connsiteY66" fmla="*/ 38100 h 1633642"/>
              <a:gd name="connsiteX67" fmla="*/ 364393 w 1474055"/>
              <a:gd name="connsiteY67" fmla="*/ 23812 h 1633642"/>
              <a:gd name="connsiteX68" fmla="*/ 373918 w 1474055"/>
              <a:gd name="connsiteY68" fmla="*/ 9525 h 1633642"/>
              <a:gd name="connsiteX69" fmla="*/ 402493 w 1474055"/>
              <a:gd name="connsiteY69" fmla="*/ 0 h 1633642"/>
              <a:gd name="connsiteX70" fmla="*/ 435830 w 1474055"/>
              <a:gd name="connsiteY70" fmla="*/ 4762 h 1633642"/>
              <a:gd name="connsiteX71" fmla="*/ 464405 w 1474055"/>
              <a:gd name="connsiteY71" fmla="*/ 28575 h 1633642"/>
              <a:gd name="connsiteX72" fmla="*/ 483455 w 1474055"/>
              <a:gd name="connsiteY72" fmla="*/ 33337 h 1633642"/>
              <a:gd name="connsiteX73" fmla="*/ 521555 w 1474055"/>
              <a:gd name="connsiteY73" fmla="*/ 33337 h 1633642"/>
              <a:gd name="connsiteX74" fmla="*/ 507268 w 1474055"/>
              <a:gd name="connsiteY74" fmla="*/ 42862 h 1633642"/>
              <a:gd name="connsiteX75" fmla="*/ 497743 w 1474055"/>
              <a:gd name="connsiteY75" fmla="*/ 57150 h 1633642"/>
              <a:gd name="connsiteX76" fmla="*/ 502505 w 1474055"/>
              <a:gd name="connsiteY76" fmla="*/ 109537 h 1633642"/>
              <a:gd name="connsiteX77" fmla="*/ 540605 w 1474055"/>
              <a:gd name="connsiteY77" fmla="*/ 142875 h 1633642"/>
              <a:gd name="connsiteX78" fmla="*/ 592993 w 1474055"/>
              <a:gd name="connsiteY78" fmla="*/ 157162 h 1633642"/>
              <a:gd name="connsiteX79" fmla="*/ 621568 w 1474055"/>
              <a:gd name="connsiteY79" fmla="*/ 166687 h 1633642"/>
              <a:gd name="connsiteX80" fmla="*/ 654905 w 1474055"/>
              <a:gd name="connsiteY80" fmla="*/ 176212 h 1633642"/>
              <a:gd name="connsiteX81" fmla="*/ 683480 w 1474055"/>
              <a:gd name="connsiteY81" fmla="*/ 200025 h 1633642"/>
              <a:gd name="connsiteX82" fmla="*/ 712055 w 1474055"/>
              <a:gd name="connsiteY82" fmla="*/ 219075 h 1633642"/>
              <a:gd name="connsiteX83" fmla="*/ 740630 w 1474055"/>
              <a:gd name="connsiteY83" fmla="*/ 238125 h 1633642"/>
              <a:gd name="connsiteX84" fmla="*/ 754918 w 1474055"/>
              <a:gd name="connsiteY84" fmla="*/ 247650 h 1633642"/>
              <a:gd name="connsiteX85" fmla="*/ 783493 w 1474055"/>
              <a:gd name="connsiteY85" fmla="*/ 257175 h 1633642"/>
              <a:gd name="connsiteX86" fmla="*/ 826355 w 1474055"/>
              <a:gd name="connsiteY86" fmla="*/ 271462 h 1633642"/>
              <a:gd name="connsiteX87" fmla="*/ 840643 w 1474055"/>
              <a:gd name="connsiteY87" fmla="*/ 276225 h 1633642"/>
              <a:gd name="connsiteX88" fmla="*/ 854930 w 1474055"/>
              <a:gd name="connsiteY88" fmla="*/ 280987 h 1633642"/>
              <a:gd name="connsiteX89" fmla="*/ 973993 w 1474055"/>
              <a:gd name="connsiteY89" fmla="*/ 276225 h 1633642"/>
              <a:gd name="connsiteX90" fmla="*/ 993043 w 1474055"/>
              <a:gd name="connsiteY90" fmla="*/ 252412 h 1633642"/>
              <a:gd name="connsiteX91" fmla="*/ 1021618 w 1474055"/>
              <a:gd name="connsiteY91" fmla="*/ 238125 h 1633642"/>
              <a:gd name="connsiteX92" fmla="*/ 1035905 w 1474055"/>
              <a:gd name="connsiteY92" fmla="*/ 228600 h 1633642"/>
              <a:gd name="connsiteX93" fmla="*/ 1045430 w 1474055"/>
              <a:gd name="connsiteY93" fmla="*/ 214312 h 1633642"/>
              <a:gd name="connsiteX94" fmla="*/ 1059718 w 1474055"/>
              <a:gd name="connsiteY94" fmla="*/ 219075 h 1633642"/>
              <a:gd name="connsiteX95" fmla="*/ 1059718 w 1474055"/>
              <a:gd name="connsiteY95" fmla="*/ 309562 h 1633642"/>
              <a:gd name="connsiteX96" fmla="*/ 1031143 w 1474055"/>
              <a:gd name="connsiteY96" fmla="*/ 328612 h 1633642"/>
              <a:gd name="connsiteX97" fmla="*/ 1021618 w 1474055"/>
              <a:gd name="connsiteY97" fmla="*/ 342900 h 1633642"/>
              <a:gd name="connsiteX98" fmla="*/ 978755 w 1474055"/>
              <a:gd name="connsiteY98" fmla="*/ 361950 h 1633642"/>
              <a:gd name="connsiteX99" fmla="*/ 964468 w 1474055"/>
              <a:gd name="connsiteY99" fmla="*/ 376237 h 1633642"/>
              <a:gd name="connsiteX100" fmla="*/ 954943 w 1474055"/>
              <a:gd name="connsiteY100" fmla="*/ 390525 h 1633642"/>
              <a:gd name="connsiteX101" fmla="*/ 940655 w 1474055"/>
              <a:gd name="connsiteY101" fmla="*/ 395287 h 1633642"/>
              <a:gd name="connsiteX102" fmla="*/ 926368 w 1474055"/>
              <a:gd name="connsiteY102" fmla="*/ 409575 h 1633642"/>
              <a:gd name="connsiteX103" fmla="*/ 912080 w 1474055"/>
              <a:gd name="connsiteY103" fmla="*/ 419100 h 1633642"/>
              <a:gd name="connsiteX104" fmla="*/ 897793 w 1474055"/>
              <a:gd name="connsiteY104" fmla="*/ 471487 h 1633642"/>
              <a:gd name="connsiteX105" fmla="*/ 912080 w 1474055"/>
              <a:gd name="connsiteY105" fmla="*/ 542925 h 1633642"/>
              <a:gd name="connsiteX106" fmla="*/ 926368 w 1474055"/>
              <a:gd name="connsiteY106" fmla="*/ 552450 h 1633642"/>
              <a:gd name="connsiteX107" fmla="*/ 931130 w 1474055"/>
              <a:gd name="connsiteY107" fmla="*/ 566737 h 1633642"/>
              <a:gd name="connsiteX108" fmla="*/ 945418 w 1474055"/>
              <a:gd name="connsiteY108" fmla="*/ 576262 h 1633642"/>
              <a:gd name="connsiteX109" fmla="*/ 959705 w 1474055"/>
              <a:gd name="connsiteY109" fmla="*/ 581025 h 1633642"/>
              <a:gd name="connsiteX110" fmla="*/ 1050193 w 1474055"/>
              <a:gd name="connsiteY110" fmla="*/ 585787 h 1633642"/>
              <a:gd name="connsiteX111" fmla="*/ 1078768 w 1474055"/>
              <a:gd name="connsiteY111" fmla="*/ 595312 h 1633642"/>
              <a:gd name="connsiteX112" fmla="*/ 1093055 w 1474055"/>
              <a:gd name="connsiteY112" fmla="*/ 600075 h 1633642"/>
              <a:gd name="connsiteX113" fmla="*/ 1107343 w 1474055"/>
              <a:gd name="connsiteY113" fmla="*/ 609600 h 1633642"/>
              <a:gd name="connsiteX114" fmla="*/ 1145443 w 1474055"/>
              <a:gd name="connsiteY114" fmla="*/ 619125 h 1633642"/>
              <a:gd name="connsiteX115" fmla="*/ 1302605 w 1474055"/>
              <a:gd name="connsiteY115" fmla="*/ 609600 h 1633642"/>
              <a:gd name="connsiteX116" fmla="*/ 1316893 w 1474055"/>
              <a:gd name="connsiteY116" fmla="*/ 604837 h 1633642"/>
              <a:gd name="connsiteX117" fmla="*/ 1364518 w 1474055"/>
              <a:gd name="connsiteY117" fmla="*/ 609600 h 1633642"/>
              <a:gd name="connsiteX118" fmla="*/ 1378805 w 1474055"/>
              <a:gd name="connsiteY118" fmla="*/ 614362 h 1633642"/>
              <a:gd name="connsiteX119" fmla="*/ 1383568 w 1474055"/>
              <a:gd name="connsiteY119" fmla="*/ 628650 h 1633642"/>
              <a:gd name="connsiteX120" fmla="*/ 1393093 w 1474055"/>
              <a:gd name="connsiteY120" fmla="*/ 642937 h 1633642"/>
              <a:gd name="connsiteX121" fmla="*/ 1426430 w 1474055"/>
              <a:gd name="connsiteY121" fmla="*/ 661987 h 1633642"/>
              <a:gd name="connsiteX122" fmla="*/ 1440718 w 1474055"/>
              <a:gd name="connsiteY122" fmla="*/ 671512 h 1633642"/>
              <a:gd name="connsiteX123" fmla="*/ 1450243 w 1474055"/>
              <a:gd name="connsiteY123" fmla="*/ 747712 h 1633642"/>
              <a:gd name="connsiteX124" fmla="*/ 1455005 w 1474055"/>
              <a:gd name="connsiteY124" fmla="*/ 762000 h 1633642"/>
              <a:gd name="connsiteX125" fmla="*/ 1459768 w 1474055"/>
              <a:gd name="connsiteY125" fmla="*/ 790575 h 1633642"/>
              <a:gd name="connsiteX126" fmla="*/ 1464530 w 1474055"/>
              <a:gd name="connsiteY126" fmla="*/ 828675 h 1633642"/>
              <a:gd name="connsiteX127" fmla="*/ 1474055 w 1474055"/>
              <a:gd name="connsiteY127" fmla="*/ 857250 h 1633642"/>
              <a:gd name="connsiteX128" fmla="*/ 1459768 w 1474055"/>
              <a:gd name="connsiteY128" fmla="*/ 885825 h 1633642"/>
              <a:gd name="connsiteX129" fmla="*/ 1450243 w 1474055"/>
              <a:gd name="connsiteY129" fmla="*/ 914400 h 1633642"/>
              <a:gd name="connsiteX130" fmla="*/ 1445480 w 1474055"/>
              <a:gd name="connsiteY130" fmla="*/ 933450 h 1633642"/>
              <a:gd name="connsiteX131" fmla="*/ 1435955 w 1474055"/>
              <a:gd name="connsiteY131" fmla="*/ 947737 h 1633642"/>
              <a:gd name="connsiteX132" fmla="*/ 1431193 w 1474055"/>
              <a:gd name="connsiteY132" fmla="*/ 962025 h 1633642"/>
              <a:gd name="connsiteX133" fmla="*/ 1416905 w 1474055"/>
              <a:gd name="connsiteY133" fmla="*/ 990600 h 1633642"/>
              <a:gd name="connsiteX134" fmla="*/ 1412143 w 1474055"/>
              <a:gd name="connsiteY134" fmla="*/ 1028700 h 1633642"/>
              <a:gd name="connsiteX135" fmla="*/ 1383568 w 1474055"/>
              <a:gd name="connsiteY135" fmla="*/ 1038225 h 1633642"/>
              <a:gd name="connsiteX136" fmla="*/ 1345468 w 1474055"/>
              <a:gd name="connsiteY136" fmla="*/ 1033462 h 1633642"/>
              <a:gd name="connsiteX137" fmla="*/ 1316893 w 1474055"/>
              <a:gd name="connsiteY137" fmla="*/ 1023937 h 1633642"/>
              <a:gd name="connsiteX138" fmla="*/ 1278793 w 1474055"/>
              <a:gd name="connsiteY138" fmla="*/ 1019175 h 1633642"/>
              <a:gd name="connsiteX139" fmla="*/ 1212118 w 1474055"/>
              <a:gd name="connsiteY139" fmla="*/ 1023937 h 1633642"/>
              <a:gd name="connsiteX140" fmla="*/ 1150205 w 1474055"/>
              <a:gd name="connsiteY140" fmla="*/ 1033462 h 1633642"/>
              <a:gd name="connsiteX141" fmla="*/ 1131155 w 1474055"/>
              <a:gd name="connsiteY141" fmla="*/ 1062037 h 1633642"/>
              <a:gd name="connsiteX142" fmla="*/ 1121630 w 1474055"/>
              <a:gd name="connsiteY142" fmla="*/ 1090612 h 1633642"/>
              <a:gd name="connsiteX143" fmla="*/ 1135918 w 1474055"/>
              <a:gd name="connsiteY143" fmla="*/ 1138237 h 1633642"/>
              <a:gd name="connsiteX144" fmla="*/ 1150205 w 1474055"/>
              <a:gd name="connsiteY144" fmla="*/ 1166812 h 1633642"/>
              <a:gd name="connsiteX145" fmla="*/ 1178780 w 1474055"/>
              <a:gd name="connsiteY145" fmla="*/ 1181100 h 1633642"/>
              <a:gd name="connsiteX146" fmla="*/ 1188305 w 1474055"/>
              <a:gd name="connsiteY146" fmla="*/ 1195387 h 1633642"/>
              <a:gd name="connsiteX147" fmla="*/ 1183543 w 1474055"/>
              <a:gd name="connsiteY147" fmla="*/ 1223962 h 1633642"/>
              <a:gd name="connsiteX148" fmla="*/ 1169255 w 1474055"/>
              <a:gd name="connsiteY148" fmla="*/ 1228725 h 1633642"/>
              <a:gd name="connsiteX149" fmla="*/ 1154968 w 1474055"/>
              <a:gd name="connsiteY149" fmla="*/ 1238250 h 1633642"/>
              <a:gd name="connsiteX150" fmla="*/ 1097818 w 1474055"/>
              <a:gd name="connsiteY150" fmla="*/ 1252537 h 1633642"/>
              <a:gd name="connsiteX151" fmla="*/ 1054955 w 1474055"/>
              <a:gd name="connsiteY151" fmla="*/ 1266825 h 1633642"/>
              <a:gd name="connsiteX152" fmla="*/ 1040668 w 1474055"/>
              <a:gd name="connsiteY152" fmla="*/ 1271587 h 1633642"/>
              <a:gd name="connsiteX153" fmla="*/ 1026380 w 1474055"/>
              <a:gd name="connsiteY153" fmla="*/ 1276350 h 1633642"/>
              <a:gd name="connsiteX154" fmla="*/ 1016855 w 1474055"/>
              <a:gd name="connsiteY154" fmla="*/ 1290637 h 1633642"/>
              <a:gd name="connsiteX155" fmla="*/ 988280 w 1474055"/>
              <a:gd name="connsiteY155" fmla="*/ 1300162 h 1633642"/>
              <a:gd name="connsiteX156" fmla="*/ 973993 w 1474055"/>
              <a:gd name="connsiteY156" fmla="*/ 1309687 h 1633642"/>
              <a:gd name="connsiteX157" fmla="*/ 959705 w 1474055"/>
              <a:gd name="connsiteY157" fmla="*/ 1314450 h 1633642"/>
              <a:gd name="connsiteX158" fmla="*/ 945418 w 1474055"/>
              <a:gd name="connsiteY158" fmla="*/ 1328737 h 1633642"/>
              <a:gd name="connsiteX159" fmla="*/ 931130 w 1474055"/>
              <a:gd name="connsiteY159" fmla="*/ 1333500 h 1633642"/>
              <a:gd name="connsiteX160" fmla="*/ 912080 w 1474055"/>
              <a:gd name="connsiteY160" fmla="*/ 1343025 h 1633642"/>
              <a:gd name="connsiteX161" fmla="*/ 883505 w 1474055"/>
              <a:gd name="connsiteY161" fmla="*/ 1362075 h 1633642"/>
              <a:gd name="connsiteX162" fmla="*/ 873980 w 1474055"/>
              <a:gd name="connsiteY162" fmla="*/ 1376362 h 1633642"/>
              <a:gd name="connsiteX163" fmla="*/ 831118 w 1474055"/>
              <a:gd name="connsiteY163" fmla="*/ 1409700 h 1633642"/>
              <a:gd name="connsiteX164" fmla="*/ 816830 w 1474055"/>
              <a:gd name="connsiteY164" fmla="*/ 1414462 h 1633642"/>
              <a:gd name="connsiteX165" fmla="*/ 773968 w 1474055"/>
              <a:gd name="connsiteY165" fmla="*/ 1433512 h 1633642"/>
              <a:gd name="connsiteX166" fmla="*/ 745393 w 1474055"/>
              <a:gd name="connsiteY166" fmla="*/ 1443037 h 1633642"/>
              <a:gd name="connsiteX167" fmla="*/ 731105 w 1474055"/>
              <a:gd name="connsiteY167" fmla="*/ 1447800 h 1633642"/>
              <a:gd name="connsiteX168" fmla="*/ 697768 w 1474055"/>
              <a:gd name="connsiteY168" fmla="*/ 1457325 h 1633642"/>
              <a:gd name="connsiteX169" fmla="*/ 669193 w 1474055"/>
              <a:gd name="connsiteY169" fmla="*/ 1438275 h 1633642"/>
              <a:gd name="connsiteX170" fmla="*/ 650143 w 1474055"/>
              <a:gd name="connsiteY170" fmla="*/ 1414462 h 1633642"/>
              <a:gd name="connsiteX171" fmla="*/ 545368 w 1474055"/>
              <a:gd name="connsiteY171" fmla="*/ 1419225 h 1633642"/>
              <a:gd name="connsiteX172" fmla="*/ 516793 w 1474055"/>
              <a:gd name="connsiteY172" fmla="*/ 1428750 h 1633642"/>
              <a:gd name="connsiteX173" fmla="*/ 473930 w 1474055"/>
              <a:gd name="connsiteY173" fmla="*/ 1447800 h 1633642"/>
              <a:gd name="connsiteX174" fmla="*/ 459643 w 1474055"/>
              <a:gd name="connsiteY174" fmla="*/ 1452562 h 1633642"/>
              <a:gd name="connsiteX175" fmla="*/ 440593 w 1474055"/>
              <a:gd name="connsiteY175" fmla="*/ 1481137 h 1633642"/>
              <a:gd name="connsiteX176" fmla="*/ 431068 w 1474055"/>
              <a:gd name="connsiteY176" fmla="*/ 1495425 h 1633642"/>
              <a:gd name="connsiteX177" fmla="*/ 416780 w 1474055"/>
              <a:gd name="connsiteY177" fmla="*/ 1509712 h 1633642"/>
              <a:gd name="connsiteX178" fmla="*/ 407255 w 1474055"/>
              <a:gd name="connsiteY178" fmla="*/ 1538287 h 1633642"/>
              <a:gd name="connsiteX179" fmla="*/ 397730 w 1474055"/>
              <a:gd name="connsiteY179" fmla="*/ 1600200 h 1633642"/>
              <a:gd name="connsiteX180" fmla="*/ 392968 w 1474055"/>
              <a:gd name="connsiteY180" fmla="*/ 1633537 h 1633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</a:cxnLst>
            <a:rect l="l" t="t" r="r" b="b"/>
            <a:pathLst>
              <a:path w="1474055" h="1633642">
                <a:moveTo>
                  <a:pt x="392968" y="1633537"/>
                </a:moveTo>
                <a:cubicBezTo>
                  <a:pt x="388999" y="1635124"/>
                  <a:pt x="379305" y="1618345"/>
                  <a:pt x="373918" y="1609725"/>
                </a:cubicBezTo>
                <a:cubicBezTo>
                  <a:pt x="371257" y="1605468"/>
                  <a:pt x="372705" y="1598987"/>
                  <a:pt x="369155" y="1595437"/>
                </a:cubicBezTo>
                <a:cubicBezTo>
                  <a:pt x="365605" y="1591887"/>
                  <a:pt x="359630" y="1592262"/>
                  <a:pt x="354868" y="1590675"/>
                </a:cubicBezTo>
                <a:cubicBezTo>
                  <a:pt x="350105" y="1587500"/>
                  <a:pt x="345811" y="1583475"/>
                  <a:pt x="340580" y="1581150"/>
                </a:cubicBezTo>
                <a:cubicBezTo>
                  <a:pt x="331405" y="1577072"/>
                  <a:pt x="312005" y="1571625"/>
                  <a:pt x="312005" y="1571625"/>
                </a:cubicBezTo>
                <a:cubicBezTo>
                  <a:pt x="271524" y="1544636"/>
                  <a:pt x="334233" y="1589090"/>
                  <a:pt x="278668" y="1533525"/>
                </a:cubicBezTo>
                <a:cubicBezTo>
                  <a:pt x="273905" y="1528762"/>
                  <a:pt x="268515" y="1524554"/>
                  <a:pt x="264380" y="1519237"/>
                </a:cubicBezTo>
                <a:cubicBezTo>
                  <a:pt x="257352" y="1510201"/>
                  <a:pt x="245330" y="1490662"/>
                  <a:pt x="245330" y="1490662"/>
                </a:cubicBezTo>
                <a:cubicBezTo>
                  <a:pt x="243743" y="1485900"/>
                  <a:pt x="243006" y="1480763"/>
                  <a:pt x="240568" y="1476375"/>
                </a:cubicBezTo>
                <a:cubicBezTo>
                  <a:pt x="235009" y="1466368"/>
                  <a:pt x="221518" y="1447800"/>
                  <a:pt x="221518" y="1447800"/>
                </a:cubicBezTo>
                <a:cubicBezTo>
                  <a:pt x="223105" y="1439862"/>
                  <a:pt x="221790" y="1430722"/>
                  <a:pt x="226280" y="1423987"/>
                </a:cubicBezTo>
                <a:cubicBezTo>
                  <a:pt x="229065" y="1419810"/>
                  <a:pt x="236078" y="1421470"/>
                  <a:pt x="240568" y="1419225"/>
                </a:cubicBezTo>
                <a:cubicBezTo>
                  <a:pt x="253827" y="1412596"/>
                  <a:pt x="258612" y="1405943"/>
                  <a:pt x="269143" y="1395412"/>
                </a:cubicBezTo>
                <a:cubicBezTo>
                  <a:pt x="280980" y="1359899"/>
                  <a:pt x="276482" y="1379405"/>
                  <a:pt x="269143" y="1309687"/>
                </a:cubicBezTo>
                <a:cubicBezTo>
                  <a:pt x="267903" y="1297908"/>
                  <a:pt x="262814" y="1287536"/>
                  <a:pt x="259618" y="1276350"/>
                </a:cubicBezTo>
                <a:cubicBezTo>
                  <a:pt x="245222" y="1225964"/>
                  <a:pt x="267966" y="1296636"/>
                  <a:pt x="245330" y="1228725"/>
                </a:cubicBezTo>
                <a:cubicBezTo>
                  <a:pt x="240916" y="1215483"/>
                  <a:pt x="240892" y="1211230"/>
                  <a:pt x="231043" y="1200150"/>
                </a:cubicBezTo>
                <a:cubicBezTo>
                  <a:pt x="222094" y="1190082"/>
                  <a:pt x="209940" y="1182783"/>
                  <a:pt x="202468" y="1171575"/>
                </a:cubicBezTo>
                <a:cubicBezTo>
                  <a:pt x="190158" y="1153110"/>
                  <a:pt x="198373" y="1159097"/>
                  <a:pt x="178655" y="1152525"/>
                </a:cubicBezTo>
                <a:cubicBezTo>
                  <a:pt x="177068" y="1147762"/>
                  <a:pt x="177029" y="1142157"/>
                  <a:pt x="173893" y="1138237"/>
                </a:cubicBezTo>
                <a:cubicBezTo>
                  <a:pt x="170317" y="1133767"/>
                  <a:pt x="164002" y="1132376"/>
                  <a:pt x="159605" y="1128712"/>
                </a:cubicBezTo>
                <a:cubicBezTo>
                  <a:pt x="114839" y="1091408"/>
                  <a:pt x="188969" y="1143525"/>
                  <a:pt x="116743" y="1095375"/>
                </a:cubicBezTo>
                <a:lnTo>
                  <a:pt x="73880" y="1066800"/>
                </a:lnTo>
                <a:cubicBezTo>
                  <a:pt x="69118" y="1063625"/>
                  <a:pt x="65023" y="1059085"/>
                  <a:pt x="59593" y="1057275"/>
                </a:cubicBezTo>
                <a:cubicBezTo>
                  <a:pt x="25329" y="1045853"/>
                  <a:pt x="68124" y="1059713"/>
                  <a:pt x="26255" y="1047750"/>
                </a:cubicBezTo>
                <a:cubicBezTo>
                  <a:pt x="21428" y="1046371"/>
                  <a:pt x="16730" y="1044575"/>
                  <a:pt x="11968" y="1042987"/>
                </a:cubicBezTo>
                <a:cubicBezTo>
                  <a:pt x="4611" y="1031952"/>
                  <a:pt x="-8096" y="1020188"/>
                  <a:pt x="7205" y="1004887"/>
                </a:cubicBezTo>
                <a:cubicBezTo>
                  <a:pt x="12929" y="999163"/>
                  <a:pt x="23080" y="1001712"/>
                  <a:pt x="31018" y="1000125"/>
                </a:cubicBezTo>
                <a:cubicBezTo>
                  <a:pt x="32605" y="995362"/>
                  <a:pt x="33342" y="990225"/>
                  <a:pt x="35780" y="985837"/>
                </a:cubicBezTo>
                <a:cubicBezTo>
                  <a:pt x="51899" y="956822"/>
                  <a:pt x="53716" y="966483"/>
                  <a:pt x="59593" y="942975"/>
                </a:cubicBezTo>
                <a:cubicBezTo>
                  <a:pt x="64694" y="922571"/>
                  <a:pt x="64878" y="911785"/>
                  <a:pt x="69118" y="890587"/>
                </a:cubicBezTo>
                <a:cubicBezTo>
                  <a:pt x="70402" y="884169"/>
                  <a:pt x="72082" y="877831"/>
                  <a:pt x="73880" y="871537"/>
                </a:cubicBezTo>
                <a:cubicBezTo>
                  <a:pt x="75259" y="866710"/>
                  <a:pt x="76398" y="861740"/>
                  <a:pt x="78643" y="857250"/>
                </a:cubicBezTo>
                <a:cubicBezTo>
                  <a:pt x="85275" y="843987"/>
                  <a:pt x="91921" y="839209"/>
                  <a:pt x="102455" y="828675"/>
                </a:cubicBezTo>
                <a:cubicBezTo>
                  <a:pt x="113780" y="794701"/>
                  <a:pt x="97722" y="835775"/>
                  <a:pt x="121505" y="800100"/>
                </a:cubicBezTo>
                <a:cubicBezTo>
                  <a:pt x="124290" y="795923"/>
                  <a:pt x="123830" y="790201"/>
                  <a:pt x="126268" y="785812"/>
                </a:cubicBezTo>
                <a:cubicBezTo>
                  <a:pt x="131827" y="775805"/>
                  <a:pt x="138968" y="766762"/>
                  <a:pt x="145318" y="757237"/>
                </a:cubicBezTo>
                <a:lnTo>
                  <a:pt x="154843" y="742950"/>
                </a:lnTo>
                <a:cubicBezTo>
                  <a:pt x="172206" y="690855"/>
                  <a:pt x="144517" y="769753"/>
                  <a:pt x="169130" y="714375"/>
                </a:cubicBezTo>
                <a:cubicBezTo>
                  <a:pt x="173208" y="705200"/>
                  <a:pt x="175480" y="695325"/>
                  <a:pt x="178655" y="685800"/>
                </a:cubicBezTo>
                <a:cubicBezTo>
                  <a:pt x="180243" y="681037"/>
                  <a:pt x="180633" y="675689"/>
                  <a:pt x="183418" y="671512"/>
                </a:cubicBezTo>
                <a:lnTo>
                  <a:pt x="211993" y="628650"/>
                </a:lnTo>
                <a:cubicBezTo>
                  <a:pt x="215168" y="623887"/>
                  <a:pt x="216755" y="617537"/>
                  <a:pt x="221518" y="614362"/>
                </a:cubicBezTo>
                <a:lnTo>
                  <a:pt x="235805" y="604837"/>
                </a:lnTo>
                <a:cubicBezTo>
                  <a:pt x="237393" y="600075"/>
                  <a:pt x="237018" y="594100"/>
                  <a:pt x="240568" y="590550"/>
                </a:cubicBezTo>
                <a:cubicBezTo>
                  <a:pt x="244118" y="587000"/>
                  <a:pt x="250365" y="588032"/>
                  <a:pt x="254855" y="585787"/>
                </a:cubicBezTo>
                <a:cubicBezTo>
                  <a:pt x="259975" y="583227"/>
                  <a:pt x="264023" y="578822"/>
                  <a:pt x="269143" y="576262"/>
                </a:cubicBezTo>
                <a:cubicBezTo>
                  <a:pt x="278904" y="571382"/>
                  <a:pt x="298190" y="568548"/>
                  <a:pt x="307243" y="566737"/>
                </a:cubicBezTo>
                <a:cubicBezTo>
                  <a:pt x="322337" y="544097"/>
                  <a:pt x="314959" y="557878"/>
                  <a:pt x="326293" y="523875"/>
                </a:cubicBezTo>
                <a:lnTo>
                  <a:pt x="331055" y="509587"/>
                </a:lnTo>
                <a:lnTo>
                  <a:pt x="335818" y="495300"/>
                </a:lnTo>
                <a:cubicBezTo>
                  <a:pt x="334230" y="477837"/>
                  <a:pt x="333372" y="460293"/>
                  <a:pt x="331055" y="442912"/>
                </a:cubicBezTo>
                <a:cubicBezTo>
                  <a:pt x="330190" y="436424"/>
                  <a:pt x="327464" y="430302"/>
                  <a:pt x="326293" y="423862"/>
                </a:cubicBezTo>
                <a:cubicBezTo>
                  <a:pt x="324285" y="412818"/>
                  <a:pt x="323118" y="401637"/>
                  <a:pt x="321530" y="390525"/>
                </a:cubicBezTo>
                <a:cubicBezTo>
                  <a:pt x="323118" y="376237"/>
                  <a:pt x="323474" y="361758"/>
                  <a:pt x="326293" y="347662"/>
                </a:cubicBezTo>
                <a:cubicBezTo>
                  <a:pt x="328262" y="337817"/>
                  <a:pt x="332643" y="328612"/>
                  <a:pt x="335818" y="319087"/>
                </a:cubicBezTo>
                <a:lnTo>
                  <a:pt x="340580" y="304800"/>
                </a:lnTo>
                <a:cubicBezTo>
                  <a:pt x="336937" y="290227"/>
                  <a:pt x="337256" y="282425"/>
                  <a:pt x="326293" y="271462"/>
                </a:cubicBezTo>
                <a:cubicBezTo>
                  <a:pt x="322246" y="267415"/>
                  <a:pt x="316768" y="265112"/>
                  <a:pt x="312005" y="261937"/>
                </a:cubicBezTo>
                <a:cubicBezTo>
                  <a:pt x="316685" y="224504"/>
                  <a:pt x="320027" y="223170"/>
                  <a:pt x="312005" y="185737"/>
                </a:cubicBezTo>
                <a:cubicBezTo>
                  <a:pt x="309901" y="175920"/>
                  <a:pt x="302480" y="157162"/>
                  <a:pt x="302480" y="157162"/>
                </a:cubicBezTo>
                <a:cubicBezTo>
                  <a:pt x="315081" y="106764"/>
                  <a:pt x="297972" y="166115"/>
                  <a:pt x="316768" y="123825"/>
                </a:cubicBezTo>
                <a:cubicBezTo>
                  <a:pt x="320846" y="114650"/>
                  <a:pt x="323118" y="104775"/>
                  <a:pt x="326293" y="95250"/>
                </a:cubicBezTo>
                <a:cubicBezTo>
                  <a:pt x="327880" y="90487"/>
                  <a:pt x="328270" y="85139"/>
                  <a:pt x="331055" y="80962"/>
                </a:cubicBezTo>
                <a:lnTo>
                  <a:pt x="350105" y="52387"/>
                </a:lnTo>
                <a:cubicBezTo>
                  <a:pt x="353280" y="47625"/>
                  <a:pt x="357820" y="43530"/>
                  <a:pt x="359630" y="38100"/>
                </a:cubicBezTo>
                <a:cubicBezTo>
                  <a:pt x="361218" y="33337"/>
                  <a:pt x="362148" y="28302"/>
                  <a:pt x="364393" y="23812"/>
                </a:cubicBezTo>
                <a:cubicBezTo>
                  <a:pt x="366953" y="18693"/>
                  <a:pt x="369064" y="12558"/>
                  <a:pt x="373918" y="9525"/>
                </a:cubicBezTo>
                <a:cubicBezTo>
                  <a:pt x="382432" y="4204"/>
                  <a:pt x="402493" y="0"/>
                  <a:pt x="402493" y="0"/>
                </a:cubicBezTo>
                <a:cubicBezTo>
                  <a:pt x="413605" y="1587"/>
                  <a:pt x="425078" y="1537"/>
                  <a:pt x="435830" y="4762"/>
                </a:cubicBezTo>
                <a:cubicBezTo>
                  <a:pt x="453457" y="10050"/>
                  <a:pt x="448735" y="19621"/>
                  <a:pt x="464405" y="28575"/>
                </a:cubicBezTo>
                <a:cubicBezTo>
                  <a:pt x="470088" y="31822"/>
                  <a:pt x="477105" y="31750"/>
                  <a:pt x="483455" y="33337"/>
                </a:cubicBezTo>
                <a:cubicBezTo>
                  <a:pt x="487363" y="32360"/>
                  <a:pt x="517647" y="21615"/>
                  <a:pt x="521555" y="33337"/>
                </a:cubicBezTo>
                <a:cubicBezTo>
                  <a:pt x="523365" y="38767"/>
                  <a:pt x="512030" y="39687"/>
                  <a:pt x="507268" y="42862"/>
                </a:cubicBezTo>
                <a:cubicBezTo>
                  <a:pt x="504093" y="47625"/>
                  <a:pt x="498151" y="51441"/>
                  <a:pt x="497743" y="57150"/>
                </a:cubicBezTo>
                <a:cubicBezTo>
                  <a:pt x="496494" y="74640"/>
                  <a:pt x="498831" y="92392"/>
                  <a:pt x="502505" y="109537"/>
                </a:cubicBezTo>
                <a:cubicBezTo>
                  <a:pt x="505497" y="123499"/>
                  <a:pt x="533033" y="140351"/>
                  <a:pt x="540605" y="142875"/>
                </a:cubicBezTo>
                <a:cubicBezTo>
                  <a:pt x="626955" y="171658"/>
                  <a:pt x="518946" y="136968"/>
                  <a:pt x="592993" y="157162"/>
                </a:cubicBezTo>
                <a:cubicBezTo>
                  <a:pt x="602679" y="159804"/>
                  <a:pt x="611828" y="164252"/>
                  <a:pt x="621568" y="166687"/>
                </a:cubicBezTo>
                <a:cubicBezTo>
                  <a:pt x="645488" y="172668"/>
                  <a:pt x="634408" y="169380"/>
                  <a:pt x="654905" y="176212"/>
                </a:cubicBezTo>
                <a:cubicBezTo>
                  <a:pt x="705955" y="210244"/>
                  <a:pt x="628484" y="157249"/>
                  <a:pt x="683480" y="200025"/>
                </a:cubicBezTo>
                <a:cubicBezTo>
                  <a:pt x="692516" y="207053"/>
                  <a:pt x="702530" y="212725"/>
                  <a:pt x="712055" y="219075"/>
                </a:cubicBezTo>
                <a:lnTo>
                  <a:pt x="740630" y="238125"/>
                </a:lnTo>
                <a:cubicBezTo>
                  <a:pt x="745393" y="241300"/>
                  <a:pt x="749488" y="245840"/>
                  <a:pt x="754918" y="247650"/>
                </a:cubicBezTo>
                <a:lnTo>
                  <a:pt x="783493" y="257175"/>
                </a:lnTo>
                <a:lnTo>
                  <a:pt x="826355" y="271462"/>
                </a:lnTo>
                <a:lnTo>
                  <a:pt x="840643" y="276225"/>
                </a:lnTo>
                <a:lnTo>
                  <a:pt x="854930" y="280987"/>
                </a:lnTo>
                <a:cubicBezTo>
                  <a:pt x="894618" y="279400"/>
                  <a:pt x="934500" y="280456"/>
                  <a:pt x="973993" y="276225"/>
                </a:cubicBezTo>
                <a:cubicBezTo>
                  <a:pt x="994891" y="273986"/>
                  <a:pt x="984336" y="263297"/>
                  <a:pt x="993043" y="252412"/>
                </a:cubicBezTo>
                <a:cubicBezTo>
                  <a:pt x="999758" y="244018"/>
                  <a:pt x="1012205" y="241262"/>
                  <a:pt x="1021618" y="238125"/>
                </a:cubicBezTo>
                <a:cubicBezTo>
                  <a:pt x="1026380" y="234950"/>
                  <a:pt x="1031858" y="232647"/>
                  <a:pt x="1035905" y="228600"/>
                </a:cubicBezTo>
                <a:cubicBezTo>
                  <a:pt x="1039952" y="224552"/>
                  <a:pt x="1040115" y="216438"/>
                  <a:pt x="1045430" y="214312"/>
                </a:cubicBezTo>
                <a:cubicBezTo>
                  <a:pt x="1050091" y="212448"/>
                  <a:pt x="1054955" y="217487"/>
                  <a:pt x="1059718" y="219075"/>
                </a:cubicBezTo>
                <a:cubicBezTo>
                  <a:pt x="1062881" y="244379"/>
                  <a:pt x="1070809" y="285796"/>
                  <a:pt x="1059718" y="309562"/>
                </a:cubicBezTo>
                <a:cubicBezTo>
                  <a:pt x="1054877" y="319936"/>
                  <a:pt x="1031143" y="328612"/>
                  <a:pt x="1031143" y="328612"/>
                </a:cubicBezTo>
                <a:cubicBezTo>
                  <a:pt x="1027968" y="333375"/>
                  <a:pt x="1026472" y="339866"/>
                  <a:pt x="1021618" y="342900"/>
                </a:cubicBezTo>
                <a:cubicBezTo>
                  <a:pt x="971775" y="374053"/>
                  <a:pt x="1010426" y="335558"/>
                  <a:pt x="978755" y="361950"/>
                </a:cubicBezTo>
                <a:cubicBezTo>
                  <a:pt x="973581" y="366262"/>
                  <a:pt x="968780" y="371063"/>
                  <a:pt x="964468" y="376237"/>
                </a:cubicBezTo>
                <a:cubicBezTo>
                  <a:pt x="960804" y="380634"/>
                  <a:pt x="959413" y="386949"/>
                  <a:pt x="954943" y="390525"/>
                </a:cubicBezTo>
                <a:cubicBezTo>
                  <a:pt x="951023" y="393661"/>
                  <a:pt x="945418" y="393700"/>
                  <a:pt x="940655" y="395287"/>
                </a:cubicBezTo>
                <a:cubicBezTo>
                  <a:pt x="935893" y="400050"/>
                  <a:pt x="931542" y="405263"/>
                  <a:pt x="926368" y="409575"/>
                </a:cubicBezTo>
                <a:cubicBezTo>
                  <a:pt x="921971" y="413239"/>
                  <a:pt x="915114" y="414246"/>
                  <a:pt x="912080" y="419100"/>
                </a:cubicBezTo>
                <a:cubicBezTo>
                  <a:pt x="904971" y="430474"/>
                  <a:pt x="900513" y="457888"/>
                  <a:pt x="897793" y="471487"/>
                </a:cubicBezTo>
                <a:cubicBezTo>
                  <a:pt x="898023" y="473559"/>
                  <a:pt x="901948" y="536171"/>
                  <a:pt x="912080" y="542925"/>
                </a:cubicBezTo>
                <a:lnTo>
                  <a:pt x="926368" y="552450"/>
                </a:lnTo>
                <a:cubicBezTo>
                  <a:pt x="927955" y="557212"/>
                  <a:pt x="927994" y="562817"/>
                  <a:pt x="931130" y="566737"/>
                </a:cubicBezTo>
                <a:cubicBezTo>
                  <a:pt x="934706" y="571207"/>
                  <a:pt x="940298" y="573702"/>
                  <a:pt x="945418" y="576262"/>
                </a:cubicBezTo>
                <a:cubicBezTo>
                  <a:pt x="949908" y="578507"/>
                  <a:pt x="954706" y="580571"/>
                  <a:pt x="959705" y="581025"/>
                </a:cubicBezTo>
                <a:cubicBezTo>
                  <a:pt x="989785" y="583760"/>
                  <a:pt x="1020030" y="584200"/>
                  <a:pt x="1050193" y="585787"/>
                </a:cubicBezTo>
                <a:lnTo>
                  <a:pt x="1078768" y="595312"/>
                </a:lnTo>
                <a:cubicBezTo>
                  <a:pt x="1083530" y="596900"/>
                  <a:pt x="1088878" y="597290"/>
                  <a:pt x="1093055" y="600075"/>
                </a:cubicBezTo>
                <a:cubicBezTo>
                  <a:pt x="1097818" y="603250"/>
                  <a:pt x="1102223" y="607040"/>
                  <a:pt x="1107343" y="609600"/>
                </a:cubicBezTo>
                <a:cubicBezTo>
                  <a:pt x="1117104" y="614480"/>
                  <a:pt x="1136390" y="617314"/>
                  <a:pt x="1145443" y="619125"/>
                </a:cubicBezTo>
                <a:cubicBezTo>
                  <a:pt x="1226286" y="616337"/>
                  <a:pt x="1247932" y="625221"/>
                  <a:pt x="1302605" y="609600"/>
                </a:cubicBezTo>
                <a:cubicBezTo>
                  <a:pt x="1307432" y="608221"/>
                  <a:pt x="1312130" y="606425"/>
                  <a:pt x="1316893" y="604837"/>
                </a:cubicBezTo>
                <a:cubicBezTo>
                  <a:pt x="1332768" y="606425"/>
                  <a:pt x="1348749" y="607174"/>
                  <a:pt x="1364518" y="609600"/>
                </a:cubicBezTo>
                <a:cubicBezTo>
                  <a:pt x="1369480" y="610363"/>
                  <a:pt x="1375255" y="610812"/>
                  <a:pt x="1378805" y="614362"/>
                </a:cubicBezTo>
                <a:cubicBezTo>
                  <a:pt x="1382355" y="617912"/>
                  <a:pt x="1381323" y="624160"/>
                  <a:pt x="1383568" y="628650"/>
                </a:cubicBezTo>
                <a:cubicBezTo>
                  <a:pt x="1386128" y="633769"/>
                  <a:pt x="1389046" y="638890"/>
                  <a:pt x="1393093" y="642937"/>
                </a:cubicBezTo>
                <a:cubicBezTo>
                  <a:pt x="1400829" y="650673"/>
                  <a:pt x="1417713" y="657006"/>
                  <a:pt x="1426430" y="661987"/>
                </a:cubicBezTo>
                <a:cubicBezTo>
                  <a:pt x="1431400" y="664827"/>
                  <a:pt x="1435955" y="668337"/>
                  <a:pt x="1440718" y="671512"/>
                </a:cubicBezTo>
                <a:cubicBezTo>
                  <a:pt x="1453273" y="709182"/>
                  <a:pt x="1439948" y="665351"/>
                  <a:pt x="1450243" y="747712"/>
                </a:cubicBezTo>
                <a:cubicBezTo>
                  <a:pt x="1450866" y="752693"/>
                  <a:pt x="1453916" y="757099"/>
                  <a:pt x="1455005" y="762000"/>
                </a:cubicBezTo>
                <a:cubicBezTo>
                  <a:pt x="1457100" y="771426"/>
                  <a:pt x="1458402" y="781016"/>
                  <a:pt x="1459768" y="790575"/>
                </a:cubicBezTo>
                <a:cubicBezTo>
                  <a:pt x="1461578" y="803245"/>
                  <a:pt x="1461848" y="816160"/>
                  <a:pt x="1464530" y="828675"/>
                </a:cubicBezTo>
                <a:cubicBezTo>
                  <a:pt x="1466634" y="838492"/>
                  <a:pt x="1474055" y="857250"/>
                  <a:pt x="1474055" y="857250"/>
                </a:cubicBezTo>
                <a:cubicBezTo>
                  <a:pt x="1456691" y="909347"/>
                  <a:pt x="1484384" y="830439"/>
                  <a:pt x="1459768" y="885825"/>
                </a:cubicBezTo>
                <a:cubicBezTo>
                  <a:pt x="1455690" y="895000"/>
                  <a:pt x="1452678" y="904660"/>
                  <a:pt x="1450243" y="914400"/>
                </a:cubicBezTo>
                <a:cubicBezTo>
                  <a:pt x="1448655" y="920750"/>
                  <a:pt x="1448058" y="927434"/>
                  <a:pt x="1445480" y="933450"/>
                </a:cubicBezTo>
                <a:cubicBezTo>
                  <a:pt x="1443225" y="938711"/>
                  <a:pt x="1439130" y="942975"/>
                  <a:pt x="1435955" y="947737"/>
                </a:cubicBezTo>
                <a:cubicBezTo>
                  <a:pt x="1434368" y="952500"/>
                  <a:pt x="1433438" y="957535"/>
                  <a:pt x="1431193" y="962025"/>
                </a:cubicBezTo>
                <a:cubicBezTo>
                  <a:pt x="1412725" y="998962"/>
                  <a:pt x="1428880" y="954679"/>
                  <a:pt x="1416905" y="990600"/>
                </a:cubicBezTo>
                <a:cubicBezTo>
                  <a:pt x="1415318" y="1003300"/>
                  <a:pt x="1419483" y="1018215"/>
                  <a:pt x="1412143" y="1028700"/>
                </a:cubicBezTo>
                <a:cubicBezTo>
                  <a:pt x="1406385" y="1036925"/>
                  <a:pt x="1383568" y="1038225"/>
                  <a:pt x="1383568" y="1038225"/>
                </a:cubicBezTo>
                <a:cubicBezTo>
                  <a:pt x="1370868" y="1036637"/>
                  <a:pt x="1357983" y="1036144"/>
                  <a:pt x="1345468" y="1033462"/>
                </a:cubicBezTo>
                <a:cubicBezTo>
                  <a:pt x="1335651" y="1031358"/>
                  <a:pt x="1326856" y="1025182"/>
                  <a:pt x="1316893" y="1023937"/>
                </a:cubicBezTo>
                <a:lnTo>
                  <a:pt x="1278793" y="1019175"/>
                </a:lnTo>
                <a:lnTo>
                  <a:pt x="1212118" y="1023937"/>
                </a:lnTo>
                <a:cubicBezTo>
                  <a:pt x="1163009" y="1028029"/>
                  <a:pt x="1178524" y="1024024"/>
                  <a:pt x="1150205" y="1033462"/>
                </a:cubicBezTo>
                <a:cubicBezTo>
                  <a:pt x="1143855" y="1042987"/>
                  <a:pt x="1134775" y="1051177"/>
                  <a:pt x="1131155" y="1062037"/>
                </a:cubicBezTo>
                <a:lnTo>
                  <a:pt x="1121630" y="1090612"/>
                </a:lnTo>
                <a:cubicBezTo>
                  <a:pt x="1130293" y="1151248"/>
                  <a:pt x="1118590" y="1103580"/>
                  <a:pt x="1135918" y="1138237"/>
                </a:cubicBezTo>
                <a:cubicBezTo>
                  <a:pt x="1143665" y="1153732"/>
                  <a:pt x="1136555" y="1153162"/>
                  <a:pt x="1150205" y="1166812"/>
                </a:cubicBezTo>
                <a:cubicBezTo>
                  <a:pt x="1159437" y="1176043"/>
                  <a:pt x="1167161" y="1177226"/>
                  <a:pt x="1178780" y="1181100"/>
                </a:cubicBezTo>
                <a:cubicBezTo>
                  <a:pt x="1181955" y="1185862"/>
                  <a:pt x="1187673" y="1189698"/>
                  <a:pt x="1188305" y="1195387"/>
                </a:cubicBezTo>
                <a:cubicBezTo>
                  <a:pt x="1189371" y="1204984"/>
                  <a:pt x="1188334" y="1215578"/>
                  <a:pt x="1183543" y="1223962"/>
                </a:cubicBezTo>
                <a:cubicBezTo>
                  <a:pt x="1181052" y="1228321"/>
                  <a:pt x="1173745" y="1226480"/>
                  <a:pt x="1169255" y="1228725"/>
                </a:cubicBezTo>
                <a:cubicBezTo>
                  <a:pt x="1164136" y="1231285"/>
                  <a:pt x="1160198" y="1235925"/>
                  <a:pt x="1154968" y="1238250"/>
                </a:cubicBezTo>
                <a:cubicBezTo>
                  <a:pt x="1132326" y="1248313"/>
                  <a:pt x="1121780" y="1248544"/>
                  <a:pt x="1097818" y="1252537"/>
                </a:cubicBezTo>
                <a:lnTo>
                  <a:pt x="1054955" y="1266825"/>
                </a:lnTo>
                <a:lnTo>
                  <a:pt x="1040668" y="1271587"/>
                </a:lnTo>
                <a:lnTo>
                  <a:pt x="1026380" y="1276350"/>
                </a:lnTo>
                <a:cubicBezTo>
                  <a:pt x="1023205" y="1281112"/>
                  <a:pt x="1021709" y="1287604"/>
                  <a:pt x="1016855" y="1290637"/>
                </a:cubicBezTo>
                <a:cubicBezTo>
                  <a:pt x="1008341" y="1295958"/>
                  <a:pt x="988280" y="1300162"/>
                  <a:pt x="988280" y="1300162"/>
                </a:cubicBezTo>
                <a:cubicBezTo>
                  <a:pt x="983518" y="1303337"/>
                  <a:pt x="979112" y="1307127"/>
                  <a:pt x="973993" y="1309687"/>
                </a:cubicBezTo>
                <a:cubicBezTo>
                  <a:pt x="969503" y="1311932"/>
                  <a:pt x="963882" y="1311665"/>
                  <a:pt x="959705" y="1314450"/>
                </a:cubicBezTo>
                <a:cubicBezTo>
                  <a:pt x="954101" y="1318186"/>
                  <a:pt x="951022" y="1325001"/>
                  <a:pt x="945418" y="1328737"/>
                </a:cubicBezTo>
                <a:cubicBezTo>
                  <a:pt x="941241" y="1331522"/>
                  <a:pt x="935744" y="1331522"/>
                  <a:pt x="931130" y="1333500"/>
                </a:cubicBezTo>
                <a:cubicBezTo>
                  <a:pt x="924605" y="1336297"/>
                  <a:pt x="917857" y="1338899"/>
                  <a:pt x="912080" y="1343025"/>
                </a:cubicBezTo>
                <a:cubicBezTo>
                  <a:pt x="880864" y="1365322"/>
                  <a:pt x="914155" y="1351858"/>
                  <a:pt x="883505" y="1362075"/>
                </a:cubicBezTo>
                <a:cubicBezTo>
                  <a:pt x="880330" y="1366837"/>
                  <a:pt x="877644" y="1371965"/>
                  <a:pt x="873980" y="1376362"/>
                </a:cubicBezTo>
                <a:cubicBezTo>
                  <a:pt x="864497" y="1387742"/>
                  <a:pt x="843374" y="1405615"/>
                  <a:pt x="831118" y="1409700"/>
                </a:cubicBezTo>
                <a:lnTo>
                  <a:pt x="816830" y="1414462"/>
                </a:lnTo>
                <a:cubicBezTo>
                  <a:pt x="792986" y="1438308"/>
                  <a:pt x="813100" y="1423729"/>
                  <a:pt x="773968" y="1433512"/>
                </a:cubicBezTo>
                <a:cubicBezTo>
                  <a:pt x="764228" y="1435947"/>
                  <a:pt x="754918" y="1439862"/>
                  <a:pt x="745393" y="1443037"/>
                </a:cubicBezTo>
                <a:cubicBezTo>
                  <a:pt x="740630" y="1444625"/>
                  <a:pt x="735975" y="1446583"/>
                  <a:pt x="731105" y="1447800"/>
                </a:cubicBezTo>
                <a:cubicBezTo>
                  <a:pt x="707185" y="1453779"/>
                  <a:pt x="718264" y="1450492"/>
                  <a:pt x="697768" y="1457325"/>
                </a:cubicBezTo>
                <a:cubicBezTo>
                  <a:pt x="688243" y="1450975"/>
                  <a:pt x="672813" y="1449135"/>
                  <a:pt x="669193" y="1438275"/>
                </a:cubicBezTo>
                <a:cubicBezTo>
                  <a:pt x="662620" y="1418557"/>
                  <a:pt x="668607" y="1426772"/>
                  <a:pt x="650143" y="1414462"/>
                </a:cubicBezTo>
                <a:cubicBezTo>
                  <a:pt x="615218" y="1416050"/>
                  <a:pt x="580130" y="1415500"/>
                  <a:pt x="545368" y="1419225"/>
                </a:cubicBezTo>
                <a:cubicBezTo>
                  <a:pt x="535385" y="1420295"/>
                  <a:pt x="525147" y="1423181"/>
                  <a:pt x="516793" y="1428750"/>
                </a:cubicBezTo>
                <a:cubicBezTo>
                  <a:pt x="494151" y="1443844"/>
                  <a:pt x="507934" y="1436465"/>
                  <a:pt x="473930" y="1447800"/>
                </a:cubicBezTo>
                <a:lnTo>
                  <a:pt x="459643" y="1452562"/>
                </a:lnTo>
                <a:lnTo>
                  <a:pt x="440593" y="1481137"/>
                </a:lnTo>
                <a:cubicBezTo>
                  <a:pt x="437418" y="1485900"/>
                  <a:pt x="435116" y="1491378"/>
                  <a:pt x="431068" y="1495425"/>
                </a:cubicBezTo>
                <a:lnTo>
                  <a:pt x="416780" y="1509712"/>
                </a:lnTo>
                <a:cubicBezTo>
                  <a:pt x="413605" y="1519237"/>
                  <a:pt x="408254" y="1528297"/>
                  <a:pt x="407255" y="1538287"/>
                </a:cubicBezTo>
                <a:cubicBezTo>
                  <a:pt x="404070" y="1570139"/>
                  <a:pt x="406885" y="1577312"/>
                  <a:pt x="397730" y="1600200"/>
                </a:cubicBezTo>
                <a:cubicBezTo>
                  <a:pt x="396412" y="1603496"/>
                  <a:pt x="396937" y="1631950"/>
                  <a:pt x="392968" y="1633537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0" name="Полилиния 9"/>
          <p:cNvSpPr/>
          <p:nvPr/>
        </p:nvSpPr>
        <p:spPr>
          <a:xfrm>
            <a:off x="5618560" y="3467450"/>
            <a:ext cx="1391301" cy="979535"/>
          </a:xfrm>
          <a:custGeom>
            <a:avLst/>
            <a:gdLst>
              <a:gd name="connsiteX0" fmla="*/ 295275 w 1855068"/>
              <a:gd name="connsiteY0" fmla="*/ 948858 h 1306046"/>
              <a:gd name="connsiteX1" fmla="*/ 300037 w 1855068"/>
              <a:gd name="connsiteY1" fmla="*/ 925046 h 1306046"/>
              <a:gd name="connsiteX2" fmla="*/ 304800 w 1855068"/>
              <a:gd name="connsiteY2" fmla="*/ 910758 h 1306046"/>
              <a:gd name="connsiteX3" fmla="*/ 295275 w 1855068"/>
              <a:gd name="connsiteY3" fmla="*/ 791696 h 1306046"/>
              <a:gd name="connsiteX4" fmla="*/ 290512 w 1855068"/>
              <a:gd name="connsiteY4" fmla="*/ 777408 h 1306046"/>
              <a:gd name="connsiteX5" fmla="*/ 271462 w 1855068"/>
              <a:gd name="connsiteY5" fmla="*/ 748833 h 1306046"/>
              <a:gd name="connsiteX6" fmla="*/ 261937 w 1855068"/>
              <a:gd name="connsiteY6" fmla="*/ 734546 h 1306046"/>
              <a:gd name="connsiteX7" fmla="*/ 247650 w 1855068"/>
              <a:gd name="connsiteY7" fmla="*/ 725021 h 1306046"/>
              <a:gd name="connsiteX8" fmla="*/ 233362 w 1855068"/>
              <a:gd name="connsiteY8" fmla="*/ 710733 h 1306046"/>
              <a:gd name="connsiteX9" fmla="*/ 190500 w 1855068"/>
              <a:gd name="connsiteY9" fmla="*/ 686921 h 1306046"/>
              <a:gd name="connsiteX10" fmla="*/ 176212 w 1855068"/>
              <a:gd name="connsiteY10" fmla="*/ 677396 h 1306046"/>
              <a:gd name="connsiteX11" fmla="*/ 147637 w 1855068"/>
              <a:gd name="connsiteY11" fmla="*/ 667871 h 1306046"/>
              <a:gd name="connsiteX12" fmla="*/ 119062 w 1855068"/>
              <a:gd name="connsiteY12" fmla="*/ 648821 h 1306046"/>
              <a:gd name="connsiteX13" fmla="*/ 90487 w 1855068"/>
              <a:gd name="connsiteY13" fmla="*/ 639296 h 1306046"/>
              <a:gd name="connsiteX14" fmla="*/ 76200 w 1855068"/>
              <a:gd name="connsiteY14" fmla="*/ 634533 h 1306046"/>
              <a:gd name="connsiteX15" fmla="*/ 61912 w 1855068"/>
              <a:gd name="connsiteY15" fmla="*/ 625008 h 1306046"/>
              <a:gd name="connsiteX16" fmla="*/ 38100 w 1855068"/>
              <a:gd name="connsiteY16" fmla="*/ 629771 h 1306046"/>
              <a:gd name="connsiteX17" fmla="*/ 42862 w 1855068"/>
              <a:gd name="connsiteY17" fmla="*/ 605958 h 1306046"/>
              <a:gd name="connsiteX18" fmla="*/ 52387 w 1855068"/>
              <a:gd name="connsiteY18" fmla="*/ 591671 h 1306046"/>
              <a:gd name="connsiteX19" fmla="*/ 61912 w 1855068"/>
              <a:gd name="connsiteY19" fmla="*/ 563096 h 1306046"/>
              <a:gd name="connsiteX20" fmla="*/ 71437 w 1855068"/>
              <a:gd name="connsiteY20" fmla="*/ 534521 h 1306046"/>
              <a:gd name="connsiteX21" fmla="*/ 80962 w 1855068"/>
              <a:gd name="connsiteY21" fmla="*/ 505946 h 1306046"/>
              <a:gd name="connsiteX22" fmla="*/ 85725 w 1855068"/>
              <a:gd name="connsiteY22" fmla="*/ 491658 h 1306046"/>
              <a:gd name="connsiteX23" fmla="*/ 80962 w 1855068"/>
              <a:gd name="connsiteY23" fmla="*/ 434508 h 1306046"/>
              <a:gd name="connsiteX24" fmla="*/ 66675 w 1855068"/>
              <a:gd name="connsiteY24" fmla="*/ 424983 h 1306046"/>
              <a:gd name="connsiteX25" fmla="*/ 52387 w 1855068"/>
              <a:gd name="connsiteY25" fmla="*/ 396408 h 1306046"/>
              <a:gd name="connsiteX26" fmla="*/ 38100 w 1855068"/>
              <a:gd name="connsiteY26" fmla="*/ 386883 h 1306046"/>
              <a:gd name="connsiteX27" fmla="*/ 28575 w 1855068"/>
              <a:gd name="connsiteY27" fmla="*/ 372596 h 1306046"/>
              <a:gd name="connsiteX28" fmla="*/ 0 w 1855068"/>
              <a:gd name="connsiteY28" fmla="*/ 358308 h 1306046"/>
              <a:gd name="connsiteX29" fmla="*/ 4762 w 1855068"/>
              <a:gd name="connsiteY29" fmla="*/ 334496 h 1306046"/>
              <a:gd name="connsiteX30" fmla="*/ 47625 w 1855068"/>
              <a:gd name="connsiteY30" fmla="*/ 353546 h 1306046"/>
              <a:gd name="connsiteX31" fmla="*/ 66675 w 1855068"/>
              <a:gd name="connsiteY31" fmla="*/ 358308 h 1306046"/>
              <a:gd name="connsiteX32" fmla="*/ 114300 w 1855068"/>
              <a:gd name="connsiteY32" fmla="*/ 353546 h 1306046"/>
              <a:gd name="connsiteX33" fmla="*/ 142875 w 1855068"/>
              <a:gd name="connsiteY33" fmla="*/ 344021 h 1306046"/>
              <a:gd name="connsiteX34" fmla="*/ 157162 w 1855068"/>
              <a:gd name="connsiteY34" fmla="*/ 339258 h 1306046"/>
              <a:gd name="connsiteX35" fmla="*/ 161925 w 1855068"/>
              <a:gd name="connsiteY35" fmla="*/ 324971 h 1306046"/>
              <a:gd name="connsiteX36" fmla="*/ 161925 w 1855068"/>
              <a:gd name="connsiteY36" fmla="*/ 282108 h 1306046"/>
              <a:gd name="connsiteX37" fmla="*/ 176212 w 1855068"/>
              <a:gd name="connsiteY37" fmla="*/ 277346 h 1306046"/>
              <a:gd name="connsiteX38" fmla="*/ 195262 w 1855068"/>
              <a:gd name="connsiteY38" fmla="*/ 248771 h 1306046"/>
              <a:gd name="connsiteX39" fmla="*/ 204787 w 1855068"/>
              <a:gd name="connsiteY39" fmla="*/ 234483 h 1306046"/>
              <a:gd name="connsiteX40" fmla="*/ 200025 w 1855068"/>
              <a:gd name="connsiteY40" fmla="*/ 191621 h 1306046"/>
              <a:gd name="connsiteX41" fmla="*/ 180975 w 1855068"/>
              <a:gd name="connsiteY41" fmla="*/ 163046 h 1306046"/>
              <a:gd name="connsiteX42" fmla="*/ 166687 w 1855068"/>
              <a:gd name="connsiteY42" fmla="*/ 134471 h 1306046"/>
              <a:gd name="connsiteX43" fmla="*/ 180975 w 1855068"/>
              <a:gd name="connsiteY43" fmla="*/ 105896 h 1306046"/>
              <a:gd name="connsiteX44" fmla="*/ 204787 w 1855068"/>
              <a:gd name="connsiteY44" fmla="*/ 110658 h 1306046"/>
              <a:gd name="connsiteX45" fmla="*/ 214312 w 1855068"/>
              <a:gd name="connsiteY45" fmla="*/ 124946 h 1306046"/>
              <a:gd name="connsiteX46" fmla="*/ 257175 w 1855068"/>
              <a:gd name="connsiteY46" fmla="*/ 158283 h 1306046"/>
              <a:gd name="connsiteX47" fmla="*/ 271462 w 1855068"/>
              <a:gd name="connsiteY47" fmla="*/ 163046 h 1306046"/>
              <a:gd name="connsiteX48" fmla="*/ 285750 w 1855068"/>
              <a:gd name="connsiteY48" fmla="*/ 172571 h 1306046"/>
              <a:gd name="connsiteX49" fmla="*/ 328612 w 1855068"/>
              <a:gd name="connsiteY49" fmla="*/ 186858 h 1306046"/>
              <a:gd name="connsiteX50" fmla="*/ 371475 w 1855068"/>
              <a:gd name="connsiteY50" fmla="*/ 201146 h 1306046"/>
              <a:gd name="connsiteX51" fmla="*/ 385762 w 1855068"/>
              <a:gd name="connsiteY51" fmla="*/ 205908 h 1306046"/>
              <a:gd name="connsiteX52" fmla="*/ 404812 w 1855068"/>
              <a:gd name="connsiteY52" fmla="*/ 210671 h 1306046"/>
              <a:gd name="connsiteX53" fmla="*/ 433387 w 1855068"/>
              <a:gd name="connsiteY53" fmla="*/ 220196 h 1306046"/>
              <a:gd name="connsiteX54" fmla="*/ 461962 w 1855068"/>
              <a:gd name="connsiteY54" fmla="*/ 229721 h 1306046"/>
              <a:gd name="connsiteX55" fmla="*/ 476250 w 1855068"/>
              <a:gd name="connsiteY55" fmla="*/ 234483 h 1306046"/>
              <a:gd name="connsiteX56" fmla="*/ 495300 w 1855068"/>
              <a:gd name="connsiteY56" fmla="*/ 239246 h 1306046"/>
              <a:gd name="connsiteX57" fmla="*/ 566737 w 1855068"/>
              <a:gd name="connsiteY57" fmla="*/ 234483 h 1306046"/>
              <a:gd name="connsiteX58" fmla="*/ 581025 w 1855068"/>
              <a:gd name="connsiteY58" fmla="*/ 229721 h 1306046"/>
              <a:gd name="connsiteX59" fmla="*/ 609600 w 1855068"/>
              <a:gd name="connsiteY59" fmla="*/ 210671 h 1306046"/>
              <a:gd name="connsiteX60" fmla="*/ 619125 w 1855068"/>
              <a:gd name="connsiteY60" fmla="*/ 182096 h 1306046"/>
              <a:gd name="connsiteX61" fmla="*/ 638175 w 1855068"/>
              <a:gd name="connsiteY61" fmla="*/ 153521 h 1306046"/>
              <a:gd name="connsiteX62" fmla="*/ 647700 w 1855068"/>
              <a:gd name="connsiteY62" fmla="*/ 86846 h 1306046"/>
              <a:gd name="connsiteX63" fmla="*/ 642937 w 1855068"/>
              <a:gd name="connsiteY63" fmla="*/ 67796 h 1306046"/>
              <a:gd name="connsiteX64" fmla="*/ 633412 w 1855068"/>
              <a:gd name="connsiteY64" fmla="*/ 39221 h 1306046"/>
              <a:gd name="connsiteX65" fmla="*/ 628650 w 1855068"/>
              <a:gd name="connsiteY65" fmla="*/ 24933 h 1306046"/>
              <a:gd name="connsiteX66" fmla="*/ 633412 w 1855068"/>
              <a:gd name="connsiteY66" fmla="*/ 1121 h 1306046"/>
              <a:gd name="connsiteX67" fmla="*/ 666750 w 1855068"/>
              <a:gd name="connsiteY67" fmla="*/ 15408 h 1306046"/>
              <a:gd name="connsiteX68" fmla="*/ 685800 w 1855068"/>
              <a:gd name="connsiteY68" fmla="*/ 39221 h 1306046"/>
              <a:gd name="connsiteX69" fmla="*/ 695325 w 1855068"/>
              <a:gd name="connsiteY69" fmla="*/ 53508 h 1306046"/>
              <a:gd name="connsiteX70" fmla="*/ 723900 w 1855068"/>
              <a:gd name="connsiteY70" fmla="*/ 72558 h 1306046"/>
              <a:gd name="connsiteX71" fmla="*/ 752475 w 1855068"/>
              <a:gd name="connsiteY71" fmla="*/ 115421 h 1306046"/>
              <a:gd name="connsiteX72" fmla="*/ 762000 w 1855068"/>
              <a:gd name="connsiteY72" fmla="*/ 129708 h 1306046"/>
              <a:gd name="connsiteX73" fmla="*/ 776287 w 1855068"/>
              <a:gd name="connsiteY73" fmla="*/ 139233 h 1306046"/>
              <a:gd name="connsiteX74" fmla="*/ 785812 w 1855068"/>
              <a:gd name="connsiteY74" fmla="*/ 153521 h 1306046"/>
              <a:gd name="connsiteX75" fmla="*/ 757237 w 1855068"/>
              <a:gd name="connsiteY75" fmla="*/ 158283 h 1306046"/>
              <a:gd name="connsiteX76" fmla="*/ 752475 w 1855068"/>
              <a:gd name="connsiteY76" fmla="*/ 172571 h 1306046"/>
              <a:gd name="connsiteX77" fmla="*/ 742950 w 1855068"/>
              <a:gd name="connsiteY77" fmla="*/ 186858 h 1306046"/>
              <a:gd name="connsiteX78" fmla="*/ 728662 w 1855068"/>
              <a:gd name="connsiteY78" fmla="*/ 201146 h 1306046"/>
              <a:gd name="connsiteX79" fmla="*/ 704850 w 1855068"/>
              <a:gd name="connsiteY79" fmla="*/ 229721 h 1306046"/>
              <a:gd name="connsiteX80" fmla="*/ 690562 w 1855068"/>
              <a:gd name="connsiteY80" fmla="*/ 296396 h 1306046"/>
              <a:gd name="connsiteX81" fmla="*/ 695325 w 1855068"/>
              <a:gd name="connsiteY81" fmla="*/ 358308 h 1306046"/>
              <a:gd name="connsiteX82" fmla="*/ 704850 w 1855068"/>
              <a:gd name="connsiteY82" fmla="*/ 372596 h 1306046"/>
              <a:gd name="connsiteX83" fmla="*/ 728662 w 1855068"/>
              <a:gd name="connsiteY83" fmla="*/ 401171 h 1306046"/>
              <a:gd name="connsiteX84" fmla="*/ 733425 w 1855068"/>
              <a:gd name="connsiteY84" fmla="*/ 415458 h 1306046"/>
              <a:gd name="connsiteX85" fmla="*/ 762000 w 1855068"/>
              <a:gd name="connsiteY85" fmla="*/ 429746 h 1306046"/>
              <a:gd name="connsiteX86" fmla="*/ 785812 w 1855068"/>
              <a:gd name="connsiteY86" fmla="*/ 424983 h 1306046"/>
              <a:gd name="connsiteX87" fmla="*/ 833437 w 1855068"/>
              <a:gd name="connsiteY87" fmla="*/ 410696 h 1306046"/>
              <a:gd name="connsiteX88" fmla="*/ 942975 w 1855068"/>
              <a:gd name="connsiteY88" fmla="*/ 401171 h 1306046"/>
              <a:gd name="connsiteX89" fmla="*/ 1009650 w 1855068"/>
              <a:gd name="connsiteY89" fmla="*/ 405933 h 1306046"/>
              <a:gd name="connsiteX90" fmla="*/ 1052512 w 1855068"/>
              <a:gd name="connsiteY90" fmla="*/ 415458 h 1306046"/>
              <a:gd name="connsiteX91" fmla="*/ 1085850 w 1855068"/>
              <a:gd name="connsiteY91" fmla="*/ 410696 h 1306046"/>
              <a:gd name="connsiteX92" fmla="*/ 1095375 w 1855068"/>
              <a:gd name="connsiteY92" fmla="*/ 396408 h 1306046"/>
              <a:gd name="connsiteX93" fmla="*/ 1104900 w 1855068"/>
              <a:gd name="connsiteY93" fmla="*/ 367833 h 1306046"/>
              <a:gd name="connsiteX94" fmla="*/ 1109662 w 1855068"/>
              <a:gd name="connsiteY94" fmla="*/ 296396 h 1306046"/>
              <a:gd name="connsiteX95" fmla="*/ 1119187 w 1855068"/>
              <a:gd name="connsiteY95" fmla="*/ 282108 h 1306046"/>
              <a:gd name="connsiteX96" fmla="*/ 1138237 w 1855068"/>
              <a:gd name="connsiteY96" fmla="*/ 286871 h 1306046"/>
              <a:gd name="connsiteX97" fmla="*/ 1152525 w 1855068"/>
              <a:gd name="connsiteY97" fmla="*/ 296396 h 1306046"/>
              <a:gd name="connsiteX98" fmla="*/ 1162050 w 1855068"/>
              <a:gd name="connsiteY98" fmla="*/ 310683 h 1306046"/>
              <a:gd name="connsiteX99" fmla="*/ 1176337 w 1855068"/>
              <a:gd name="connsiteY99" fmla="*/ 315446 h 1306046"/>
              <a:gd name="connsiteX100" fmla="*/ 1204912 w 1855068"/>
              <a:gd name="connsiteY100" fmla="*/ 334496 h 1306046"/>
              <a:gd name="connsiteX101" fmla="*/ 1233487 w 1855068"/>
              <a:gd name="connsiteY101" fmla="*/ 377358 h 1306046"/>
              <a:gd name="connsiteX102" fmla="*/ 1243012 w 1855068"/>
              <a:gd name="connsiteY102" fmla="*/ 391646 h 1306046"/>
              <a:gd name="connsiteX103" fmla="*/ 1257300 w 1855068"/>
              <a:gd name="connsiteY103" fmla="*/ 396408 h 1306046"/>
              <a:gd name="connsiteX104" fmla="*/ 1285875 w 1855068"/>
              <a:gd name="connsiteY104" fmla="*/ 410696 h 1306046"/>
              <a:gd name="connsiteX105" fmla="*/ 1319212 w 1855068"/>
              <a:gd name="connsiteY105" fmla="*/ 424983 h 1306046"/>
              <a:gd name="connsiteX106" fmla="*/ 1371600 w 1855068"/>
              <a:gd name="connsiteY106" fmla="*/ 434508 h 1306046"/>
              <a:gd name="connsiteX107" fmla="*/ 1385887 w 1855068"/>
              <a:gd name="connsiteY107" fmla="*/ 439271 h 1306046"/>
              <a:gd name="connsiteX108" fmla="*/ 1443037 w 1855068"/>
              <a:gd name="connsiteY108" fmla="*/ 429746 h 1306046"/>
              <a:gd name="connsiteX109" fmla="*/ 1447800 w 1855068"/>
              <a:gd name="connsiteY109" fmla="*/ 415458 h 1306046"/>
              <a:gd name="connsiteX110" fmla="*/ 1471612 w 1855068"/>
              <a:gd name="connsiteY110" fmla="*/ 434508 h 1306046"/>
              <a:gd name="connsiteX111" fmla="*/ 1500187 w 1855068"/>
              <a:gd name="connsiteY111" fmla="*/ 453558 h 1306046"/>
              <a:gd name="connsiteX112" fmla="*/ 1514475 w 1855068"/>
              <a:gd name="connsiteY112" fmla="*/ 463083 h 1306046"/>
              <a:gd name="connsiteX113" fmla="*/ 1528762 w 1855068"/>
              <a:gd name="connsiteY113" fmla="*/ 477371 h 1306046"/>
              <a:gd name="connsiteX114" fmla="*/ 1557337 w 1855068"/>
              <a:gd name="connsiteY114" fmla="*/ 496421 h 1306046"/>
              <a:gd name="connsiteX115" fmla="*/ 1571625 w 1855068"/>
              <a:gd name="connsiteY115" fmla="*/ 505946 h 1306046"/>
              <a:gd name="connsiteX116" fmla="*/ 1590675 w 1855068"/>
              <a:gd name="connsiteY116" fmla="*/ 534521 h 1306046"/>
              <a:gd name="connsiteX117" fmla="*/ 1600200 w 1855068"/>
              <a:gd name="connsiteY117" fmla="*/ 548808 h 1306046"/>
              <a:gd name="connsiteX118" fmla="*/ 1638300 w 1855068"/>
              <a:gd name="connsiteY118" fmla="*/ 605958 h 1306046"/>
              <a:gd name="connsiteX119" fmla="*/ 1657350 w 1855068"/>
              <a:gd name="connsiteY119" fmla="*/ 634533 h 1306046"/>
              <a:gd name="connsiteX120" fmla="*/ 1681162 w 1855068"/>
              <a:gd name="connsiteY120" fmla="*/ 663108 h 1306046"/>
              <a:gd name="connsiteX121" fmla="*/ 1695450 w 1855068"/>
              <a:gd name="connsiteY121" fmla="*/ 667871 h 1306046"/>
              <a:gd name="connsiteX122" fmla="*/ 1709737 w 1855068"/>
              <a:gd name="connsiteY122" fmla="*/ 682158 h 1306046"/>
              <a:gd name="connsiteX123" fmla="*/ 1719262 w 1855068"/>
              <a:gd name="connsiteY123" fmla="*/ 696446 h 1306046"/>
              <a:gd name="connsiteX124" fmla="*/ 1733550 w 1855068"/>
              <a:gd name="connsiteY124" fmla="*/ 705971 h 1306046"/>
              <a:gd name="connsiteX125" fmla="*/ 1743075 w 1855068"/>
              <a:gd name="connsiteY125" fmla="*/ 720258 h 1306046"/>
              <a:gd name="connsiteX126" fmla="*/ 1766887 w 1855068"/>
              <a:gd name="connsiteY126" fmla="*/ 763121 h 1306046"/>
              <a:gd name="connsiteX127" fmla="*/ 1781175 w 1855068"/>
              <a:gd name="connsiteY127" fmla="*/ 767883 h 1306046"/>
              <a:gd name="connsiteX128" fmla="*/ 1795462 w 1855068"/>
              <a:gd name="connsiteY128" fmla="*/ 796458 h 1306046"/>
              <a:gd name="connsiteX129" fmla="*/ 1824037 w 1855068"/>
              <a:gd name="connsiteY129" fmla="*/ 820271 h 1306046"/>
              <a:gd name="connsiteX130" fmla="*/ 1847850 w 1855068"/>
              <a:gd name="connsiteY130" fmla="*/ 844083 h 1306046"/>
              <a:gd name="connsiteX131" fmla="*/ 1847850 w 1855068"/>
              <a:gd name="connsiteY131" fmla="*/ 929808 h 1306046"/>
              <a:gd name="connsiteX132" fmla="*/ 1843087 w 1855068"/>
              <a:gd name="connsiteY132" fmla="*/ 953621 h 1306046"/>
              <a:gd name="connsiteX133" fmla="*/ 1814512 w 1855068"/>
              <a:gd name="connsiteY133" fmla="*/ 977433 h 1306046"/>
              <a:gd name="connsiteX134" fmla="*/ 1800225 w 1855068"/>
              <a:gd name="connsiteY134" fmla="*/ 982196 h 1306046"/>
              <a:gd name="connsiteX135" fmla="*/ 1771650 w 1855068"/>
              <a:gd name="connsiteY135" fmla="*/ 1001246 h 1306046"/>
              <a:gd name="connsiteX136" fmla="*/ 1733550 w 1855068"/>
              <a:gd name="connsiteY136" fmla="*/ 1034583 h 1306046"/>
              <a:gd name="connsiteX137" fmla="*/ 1719262 w 1855068"/>
              <a:gd name="connsiteY137" fmla="*/ 1044108 h 1306046"/>
              <a:gd name="connsiteX138" fmla="*/ 1704975 w 1855068"/>
              <a:gd name="connsiteY138" fmla="*/ 1053633 h 1306046"/>
              <a:gd name="connsiteX139" fmla="*/ 1690687 w 1855068"/>
              <a:gd name="connsiteY139" fmla="*/ 1082208 h 1306046"/>
              <a:gd name="connsiteX140" fmla="*/ 1676400 w 1855068"/>
              <a:gd name="connsiteY140" fmla="*/ 1091733 h 1306046"/>
              <a:gd name="connsiteX141" fmla="*/ 1666875 w 1855068"/>
              <a:gd name="connsiteY141" fmla="*/ 1106021 h 1306046"/>
              <a:gd name="connsiteX142" fmla="*/ 1590675 w 1855068"/>
              <a:gd name="connsiteY142" fmla="*/ 1125071 h 1306046"/>
              <a:gd name="connsiteX143" fmla="*/ 1562100 w 1855068"/>
              <a:gd name="connsiteY143" fmla="*/ 1134596 h 1306046"/>
              <a:gd name="connsiteX144" fmla="*/ 1547812 w 1855068"/>
              <a:gd name="connsiteY144" fmla="*/ 1144121 h 1306046"/>
              <a:gd name="connsiteX145" fmla="*/ 1514475 w 1855068"/>
              <a:gd name="connsiteY145" fmla="*/ 1148883 h 1306046"/>
              <a:gd name="connsiteX146" fmla="*/ 1490662 w 1855068"/>
              <a:gd name="connsiteY146" fmla="*/ 1153646 h 1306046"/>
              <a:gd name="connsiteX147" fmla="*/ 1462087 w 1855068"/>
              <a:gd name="connsiteY147" fmla="*/ 1163171 h 1306046"/>
              <a:gd name="connsiteX148" fmla="*/ 1409700 w 1855068"/>
              <a:gd name="connsiteY148" fmla="*/ 1167933 h 1306046"/>
              <a:gd name="connsiteX149" fmla="*/ 1352550 w 1855068"/>
              <a:gd name="connsiteY149" fmla="*/ 1186983 h 1306046"/>
              <a:gd name="connsiteX150" fmla="*/ 1338262 w 1855068"/>
              <a:gd name="connsiteY150" fmla="*/ 1191746 h 1306046"/>
              <a:gd name="connsiteX151" fmla="*/ 1323975 w 1855068"/>
              <a:gd name="connsiteY151" fmla="*/ 1196508 h 1306046"/>
              <a:gd name="connsiteX152" fmla="*/ 1309687 w 1855068"/>
              <a:gd name="connsiteY152" fmla="*/ 1206033 h 1306046"/>
              <a:gd name="connsiteX153" fmla="*/ 1281112 w 1855068"/>
              <a:gd name="connsiteY153" fmla="*/ 1215558 h 1306046"/>
              <a:gd name="connsiteX154" fmla="*/ 1252537 w 1855068"/>
              <a:gd name="connsiteY154" fmla="*/ 1225083 h 1306046"/>
              <a:gd name="connsiteX155" fmla="*/ 1209675 w 1855068"/>
              <a:gd name="connsiteY155" fmla="*/ 1239371 h 1306046"/>
              <a:gd name="connsiteX156" fmla="*/ 1195387 w 1855068"/>
              <a:gd name="connsiteY156" fmla="*/ 1244133 h 1306046"/>
              <a:gd name="connsiteX157" fmla="*/ 1181100 w 1855068"/>
              <a:gd name="connsiteY157" fmla="*/ 1248896 h 1306046"/>
              <a:gd name="connsiteX158" fmla="*/ 952500 w 1855068"/>
              <a:gd name="connsiteY158" fmla="*/ 1258421 h 1306046"/>
              <a:gd name="connsiteX159" fmla="*/ 938212 w 1855068"/>
              <a:gd name="connsiteY159" fmla="*/ 1263183 h 1306046"/>
              <a:gd name="connsiteX160" fmla="*/ 895350 w 1855068"/>
              <a:gd name="connsiteY160" fmla="*/ 1272708 h 1306046"/>
              <a:gd name="connsiteX161" fmla="*/ 866775 w 1855068"/>
              <a:gd name="connsiteY161" fmla="*/ 1286996 h 1306046"/>
              <a:gd name="connsiteX162" fmla="*/ 852487 w 1855068"/>
              <a:gd name="connsiteY162" fmla="*/ 1296521 h 1306046"/>
              <a:gd name="connsiteX163" fmla="*/ 819150 w 1855068"/>
              <a:gd name="connsiteY163" fmla="*/ 1306046 h 1306046"/>
              <a:gd name="connsiteX164" fmla="*/ 762000 w 1855068"/>
              <a:gd name="connsiteY164" fmla="*/ 1296521 h 1306046"/>
              <a:gd name="connsiteX165" fmla="*/ 747712 w 1855068"/>
              <a:gd name="connsiteY165" fmla="*/ 1286996 h 1306046"/>
              <a:gd name="connsiteX166" fmla="*/ 728662 w 1855068"/>
              <a:gd name="connsiteY166" fmla="*/ 1258421 h 1306046"/>
              <a:gd name="connsiteX167" fmla="*/ 723900 w 1855068"/>
              <a:gd name="connsiteY167" fmla="*/ 1244133 h 1306046"/>
              <a:gd name="connsiteX168" fmla="*/ 709612 w 1855068"/>
              <a:gd name="connsiteY168" fmla="*/ 1234608 h 1306046"/>
              <a:gd name="connsiteX169" fmla="*/ 695325 w 1855068"/>
              <a:gd name="connsiteY169" fmla="*/ 1206033 h 1306046"/>
              <a:gd name="connsiteX170" fmla="*/ 690562 w 1855068"/>
              <a:gd name="connsiteY170" fmla="*/ 1191746 h 1306046"/>
              <a:gd name="connsiteX171" fmla="*/ 676275 w 1855068"/>
              <a:gd name="connsiteY171" fmla="*/ 1182221 h 1306046"/>
              <a:gd name="connsiteX172" fmla="*/ 671512 w 1855068"/>
              <a:gd name="connsiteY172" fmla="*/ 1167933 h 1306046"/>
              <a:gd name="connsiteX173" fmla="*/ 642937 w 1855068"/>
              <a:gd name="connsiteY173" fmla="*/ 1148883 h 1306046"/>
              <a:gd name="connsiteX174" fmla="*/ 628650 w 1855068"/>
              <a:gd name="connsiteY174" fmla="*/ 1120308 h 1306046"/>
              <a:gd name="connsiteX175" fmla="*/ 623887 w 1855068"/>
              <a:gd name="connsiteY175" fmla="*/ 1106021 h 1306046"/>
              <a:gd name="connsiteX176" fmla="*/ 609600 w 1855068"/>
              <a:gd name="connsiteY176" fmla="*/ 1101258 h 1306046"/>
              <a:gd name="connsiteX177" fmla="*/ 600075 w 1855068"/>
              <a:gd name="connsiteY177" fmla="*/ 1086971 h 1306046"/>
              <a:gd name="connsiteX178" fmla="*/ 585787 w 1855068"/>
              <a:gd name="connsiteY178" fmla="*/ 1082208 h 1306046"/>
              <a:gd name="connsiteX179" fmla="*/ 581025 w 1855068"/>
              <a:gd name="connsiteY179" fmla="*/ 1067921 h 1306046"/>
              <a:gd name="connsiteX180" fmla="*/ 552450 w 1855068"/>
              <a:gd name="connsiteY180" fmla="*/ 1048871 h 1306046"/>
              <a:gd name="connsiteX181" fmla="*/ 542925 w 1855068"/>
              <a:gd name="connsiteY181" fmla="*/ 1034583 h 1306046"/>
              <a:gd name="connsiteX182" fmla="*/ 514350 w 1855068"/>
              <a:gd name="connsiteY182" fmla="*/ 1020296 h 1306046"/>
              <a:gd name="connsiteX183" fmla="*/ 504825 w 1855068"/>
              <a:gd name="connsiteY183" fmla="*/ 1006008 h 1306046"/>
              <a:gd name="connsiteX184" fmla="*/ 490537 w 1855068"/>
              <a:gd name="connsiteY184" fmla="*/ 1001246 h 1306046"/>
              <a:gd name="connsiteX185" fmla="*/ 471487 w 1855068"/>
              <a:gd name="connsiteY185" fmla="*/ 972671 h 1306046"/>
              <a:gd name="connsiteX186" fmla="*/ 442912 w 1855068"/>
              <a:gd name="connsiteY186" fmla="*/ 963146 h 1306046"/>
              <a:gd name="connsiteX187" fmla="*/ 414337 w 1855068"/>
              <a:gd name="connsiteY187" fmla="*/ 948858 h 1306046"/>
              <a:gd name="connsiteX188" fmla="*/ 400050 w 1855068"/>
              <a:gd name="connsiteY188" fmla="*/ 939333 h 1306046"/>
              <a:gd name="connsiteX189" fmla="*/ 357187 w 1855068"/>
              <a:gd name="connsiteY189" fmla="*/ 920283 h 1306046"/>
              <a:gd name="connsiteX190" fmla="*/ 295275 w 1855068"/>
              <a:gd name="connsiteY190" fmla="*/ 948858 h 13060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  <a:cxn ang="0">
                <a:pos x="connsiteX180" y="connsiteY180"/>
              </a:cxn>
              <a:cxn ang="0">
                <a:pos x="connsiteX181" y="connsiteY181"/>
              </a:cxn>
              <a:cxn ang="0">
                <a:pos x="connsiteX182" y="connsiteY182"/>
              </a:cxn>
              <a:cxn ang="0">
                <a:pos x="connsiteX183" y="connsiteY183"/>
              </a:cxn>
              <a:cxn ang="0">
                <a:pos x="connsiteX184" y="connsiteY184"/>
              </a:cxn>
              <a:cxn ang="0">
                <a:pos x="connsiteX185" y="connsiteY185"/>
              </a:cxn>
              <a:cxn ang="0">
                <a:pos x="connsiteX186" y="connsiteY186"/>
              </a:cxn>
              <a:cxn ang="0">
                <a:pos x="connsiteX187" y="connsiteY187"/>
              </a:cxn>
              <a:cxn ang="0">
                <a:pos x="connsiteX188" y="connsiteY188"/>
              </a:cxn>
              <a:cxn ang="0">
                <a:pos x="connsiteX189" y="connsiteY189"/>
              </a:cxn>
              <a:cxn ang="0">
                <a:pos x="connsiteX190" y="connsiteY190"/>
              </a:cxn>
            </a:cxnLst>
            <a:rect l="l" t="t" r="r" b="b"/>
            <a:pathLst>
              <a:path w="1855068" h="1306046">
                <a:moveTo>
                  <a:pt x="295275" y="948858"/>
                </a:moveTo>
                <a:cubicBezTo>
                  <a:pt x="285750" y="949652"/>
                  <a:pt x="298074" y="932899"/>
                  <a:pt x="300037" y="925046"/>
                </a:cubicBezTo>
                <a:cubicBezTo>
                  <a:pt x="301255" y="920176"/>
                  <a:pt x="304979" y="915775"/>
                  <a:pt x="304800" y="910758"/>
                </a:cubicBezTo>
                <a:cubicBezTo>
                  <a:pt x="303379" y="870969"/>
                  <a:pt x="307866" y="829467"/>
                  <a:pt x="295275" y="791696"/>
                </a:cubicBezTo>
                <a:cubicBezTo>
                  <a:pt x="293687" y="786933"/>
                  <a:pt x="292950" y="781797"/>
                  <a:pt x="290512" y="777408"/>
                </a:cubicBezTo>
                <a:cubicBezTo>
                  <a:pt x="284953" y="767401"/>
                  <a:pt x="277812" y="758358"/>
                  <a:pt x="271462" y="748833"/>
                </a:cubicBezTo>
                <a:cubicBezTo>
                  <a:pt x="268287" y="744071"/>
                  <a:pt x="266699" y="737721"/>
                  <a:pt x="261937" y="734546"/>
                </a:cubicBezTo>
                <a:cubicBezTo>
                  <a:pt x="257175" y="731371"/>
                  <a:pt x="252047" y="728685"/>
                  <a:pt x="247650" y="725021"/>
                </a:cubicBezTo>
                <a:cubicBezTo>
                  <a:pt x="242476" y="720709"/>
                  <a:pt x="238679" y="714868"/>
                  <a:pt x="233362" y="710733"/>
                </a:cubicBezTo>
                <a:cubicBezTo>
                  <a:pt x="208798" y="691627"/>
                  <a:pt x="212057" y="694106"/>
                  <a:pt x="190500" y="686921"/>
                </a:cubicBezTo>
                <a:cubicBezTo>
                  <a:pt x="185737" y="683746"/>
                  <a:pt x="181443" y="679721"/>
                  <a:pt x="176212" y="677396"/>
                </a:cubicBezTo>
                <a:cubicBezTo>
                  <a:pt x="167037" y="673318"/>
                  <a:pt x="147637" y="667871"/>
                  <a:pt x="147637" y="667871"/>
                </a:cubicBezTo>
                <a:cubicBezTo>
                  <a:pt x="138112" y="661521"/>
                  <a:pt x="129922" y="652441"/>
                  <a:pt x="119062" y="648821"/>
                </a:cubicBezTo>
                <a:lnTo>
                  <a:pt x="90487" y="639296"/>
                </a:lnTo>
                <a:cubicBezTo>
                  <a:pt x="85725" y="637708"/>
                  <a:pt x="80377" y="637318"/>
                  <a:pt x="76200" y="634533"/>
                </a:cubicBezTo>
                <a:lnTo>
                  <a:pt x="61912" y="625008"/>
                </a:lnTo>
                <a:cubicBezTo>
                  <a:pt x="53975" y="626596"/>
                  <a:pt x="43824" y="635495"/>
                  <a:pt x="38100" y="629771"/>
                </a:cubicBezTo>
                <a:cubicBezTo>
                  <a:pt x="32376" y="624047"/>
                  <a:pt x="40020" y="613537"/>
                  <a:pt x="42862" y="605958"/>
                </a:cubicBezTo>
                <a:cubicBezTo>
                  <a:pt x="44872" y="600599"/>
                  <a:pt x="50062" y="596901"/>
                  <a:pt x="52387" y="591671"/>
                </a:cubicBezTo>
                <a:cubicBezTo>
                  <a:pt x="56465" y="582496"/>
                  <a:pt x="58737" y="572621"/>
                  <a:pt x="61912" y="563096"/>
                </a:cubicBezTo>
                <a:lnTo>
                  <a:pt x="71437" y="534521"/>
                </a:lnTo>
                <a:lnTo>
                  <a:pt x="80962" y="505946"/>
                </a:lnTo>
                <a:lnTo>
                  <a:pt x="85725" y="491658"/>
                </a:lnTo>
                <a:cubicBezTo>
                  <a:pt x="84137" y="472608"/>
                  <a:pt x="86214" y="452889"/>
                  <a:pt x="80962" y="434508"/>
                </a:cubicBezTo>
                <a:cubicBezTo>
                  <a:pt x="79390" y="429005"/>
                  <a:pt x="70722" y="429030"/>
                  <a:pt x="66675" y="424983"/>
                </a:cubicBezTo>
                <a:cubicBezTo>
                  <a:pt x="26534" y="384842"/>
                  <a:pt x="83371" y="435139"/>
                  <a:pt x="52387" y="396408"/>
                </a:cubicBezTo>
                <a:cubicBezTo>
                  <a:pt x="48811" y="391939"/>
                  <a:pt x="42862" y="390058"/>
                  <a:pt x="38100" y="386883"/>
                </a:cubicBezTo>
                <a:cubicBezTo>
                  <a:pt x="34925" y="382121"/>
                  <a:pt x="32622" y="376643"/>
                  <a:pt x="28575" y="372596"/>
                </a:cubicBezTo>
                <a:cubicBezTo>
                  <a:pt x="19343" y="363365"/>
                  <a:pt x="11619" y="362182"/>
                  <a:pt x="0" y="358308"/>
                </a:cubicBezTo>
                <a:cubicBezTo>
                  <a:pt x="1587" y="350371"/>
                  <a:pt x="-2678" y="337685"/>
                  <a:pt x="4762" y="334496"/>
                </a:cubicBezTo>
                <a:cubicBezTo>
                  <a:pt x="19572" y="328149"/>
                  <a:pt x="35926" y="348532"/>
                  <a:pt x="47625" y="353546"/>
                </a:cubicBezTo>
                <a:cubicBezTo>
                  <a:pt x="53641" y="356124"/>
                  <a:pt x="60325" y="356721"/>
                  <a:pt x="66675" y="358308"/>
                </a:cubicBezTo>
                <a:cubicBezTo>
                  <a:pt x="82550" y="356721"/>
                  <a:pt x="98619" y="356486"/>
                  <a:pt x="114300" y="353546"/>
                </a:cubicBezTo>
                <a:cubicBezTo>
                  <a:pt x="124168" y="351696"/>
                  <a:pt x="133350" y="347196"/>
                  <a:pt x="142875" y="344021"/>
                </a:cubicBezTo>
                <a:lnTo>
                  <a:pt x="157162" y="339258"/>
                </a:lnTo>
                <a:cubicBezTo>
                  <a:pt x="158750" y="334496"/>
                  <a:pt x="161925" y="329991"/>
                  <a:pt x="161925" y="324971"/>
                </a:cubicBezTo>
                <a:cubicBezTo>
                  <a:pt x="161925" y="315923"/>
                  <a:pt x="151203" y="292830"/>
                  <a:pt x="161925" y="282108"/>
                </a:cubicBezTo>
                <a:cubicBezTo>
                  <a:pt x="165475" y="278558"/>
                  <a:pt x="171450" y="278933"/>
                  <a:pt x="176212" y="277346"/>
                </a:cubicBezTo>
                <a:lnTo>
                  <a:pt x="195262" y="248771"/>
                </a:lnTo>
                <a:lnTo>
                  <a:pt x="204787" y="234483"/>
                </a:lnTo>
                <a:cubicBezTo>
                  <a:pt x="203200" y="220196"/>
                  <a:pt x="204571" y="205259"/>
                  <a:pt x="200025" y="191621"/>
                </a:cubicBezTo>
                <a:cubicBezTo>
                  <a:pt x="196405" y="180761"/>
                  <a:pt x="187325" y="172571"/>
                  <a:pt x="180975" y="163046"/>
                </a:cubicBezTo>
                <a:cubicBezTo>
                  <a:pt x="168666" y="144582"/>
                  <a:pt x="173260" y="154187"/>
                  <a:pt x="166687" y="134471"/>
                </a:cubicBezTo>
                <a:cubicBezTo>
                  <a:pt x="168430" y="129243"/>
                  <a:pt x="174172" y="107840"/>
                  <a:pt x="180975" y="105896"/>
                </a:cubicBezTo>
                <a:cubicBezTo>
                  <a:pt x="188758" y="103672"/>
                  <a:pt x="196850" y="109071"/>
                  <a:pt x="204787" y="110658"/>
                </a:cubicBezTo>
                <a:cubicBezTo>
                  <a:pt x="207962" y="115421"/>
                  <a:pt x="210648" y="120549"/>
                  <a:pt x="214312" y="124946"/>
                </a:cubicBezTo>
                <a:cubicBezTo>
                  <a:pt x="223794" y="136324"/>
                  <a:pt x="244923" y="154198"/>
                  <a:pt x="257175" y="158283"/>
                </a:cubicBezTo>
                <a:cubicBezTo>
                  <a:pt x="261937" y="159871"/>
                  <a:pt x="266972" y="160801"/>
                  <a:pt x="271462" y="163046"/>
                </a:cubicBezTo>
                <a:cubicBezTo>
                  <a:pt x="276582" y="165606"/>
                  <a:pt x="280519" y="170246"/>
                  <a:pt x="285750" y="172571"/>
                </a:cubicBezTo>
                <a:cubicBezTo>
                  <a:pt x="285760" y="172575"/>
                  <a:pt x="321463" y="184475"/>
                  <a:pt x="328612" y="186858"/>
                </a:cubicBezTo>
                <a:lnTo>
                  <a:pt x="371475" y="201146"/>
                </a:lnTo>
                <a:cubicBezTo>
                  <a:pt x="376237" y="202733"/>
                  <a:pt x="380892" y="204690"/>
                  <a:pt x="385762" y="205908"/>
                </a:cubicBezTo>
                <a:cubicBezTo>
                  <a:pt x="392112" y="207496"/>
                  <a:pt x="398543" y="208790"/>
                  <a:pt x="404812" y="210671"/>
                </a:cubicBezTo>
                <a:cubicBezTo>
                  <a:pt x="414429" y="213556"/>
                  <a:pt x="423862" y="217021"/>
                  <a:pt x="433387" y="220196"/>
                </a:cubicBezTo>
                <a:lnTo>
                  <a:pt x="461962" y="229721"/>
                </a:lnTo>
                <a:cubicBezTo>
                  <a:pt x="466725" y="231309"/>
                  <a:pt x="471380" y="233265"/>
                  <a:pt x="476250" y="234483"/>
                </a:cubicBezTo>
                <a:lnTo>
                  <a:pt x="495300" y="239246"/>
                </a:lnTo>
                <a:cubicBezTo>
                  <a:pt x="519112" y="237658"/>
                  <a:pt x="543018" y="237118"/>
                  <a:pt x="566737" y="234483"/>
                </a:cubicBezTo>
                <a:cubicBezTo>
                  <a:pt x="571727" y="233929"/>
                  <a:pt x="576637" y="232159"/>
                  <a:pt x="581025" y="229721"/>
                </a:cubicBezTo>
                <a:cubicBezTo>
                  <a:pt x="591032" y="224162"/>
                  <a:pt x="609600" y="210671"/>
                  <a:pt x="609600" y="210671"/>
                </a:cubicBezTo>
                <a:cubicBezTo>
                  <a:pt x="612775" y="201146"/>
                  <a:pt x="613556" y="190450"/>
                  <a:pt x="619125" y="182096"/>
                </a:cubicBezTo>
                <a:lnTo>
                  <a:pt x="638175" y="153521"/>
                </a:lnTo>
                <a:cubicBezTo>
                  <a:pt x="646987" y="127080"/>
                  <a:pt x="647700" y="128578"/>
                  <a:pt x="647700" y="86846"/>
                </a:cubicBezTo>
                <a:cubicBezTo>
                  <a:pt x="647700" y="80301"/>
                  <a:pt x="644818" y="74065"/>
                  <a:pt x="642937" y="67796"/>
                </a:cubicBezTo>
                <a:cubicBezTo>
                  <a:pt x="640052" y="58179"/>
                  <a:pt x="636587" y="48746"/>
                  <a:pt x="633412" y="39221"/>
                </a:cubicBezTo>
                <a:lnTo>
                  <a:pt x="628650" y="24933"/>
                </a:lnTo>
                <a:cubicBezTo>
                  <a:pt x="630237" y="16996"/>
                  <a:pt x="627091" y="6178"/>
                  <a:pt x="633412" y="1121"/>
                </a:cubicBezTo>
                <a:cubicBezTo>
                  <a:pt x="640402" y="-4471"/>
                  <a:pt x="662419" y="12521"/>
                  <a:pt x="666750" y="15408"/>
                </a:cubicBezTo>
                <a:cubicBezTo>
                  <a:pt x="676020" y="43223"/>
                  <a:pt x="664258" y="17680"/>
                  <a:pt x="685800" y="39221"/>
                </a:cubicBezTo>
                <a:cubicBezTo>
                  <a:pt x="689847" y="43268"/>
                  <a:pt x="691017" y="49739"/>
                  <a:pt x="695325" y="53508"/>
                </a:cubicBezTo>
                <a:cubicBezTo>
                  <a:pt x="703940" y="61046"/>
                  <a:pt x="723900" y="72558"/>
                  <a:pt x="723900" y="72558"/>
                </a:cubicBezTo>
                <a:lnTo>
                  <a:pt x="752475" y="115421"/>
                </a:lnTo>
                <a:cubicBezTo>
                  <a:pt x="755650" y="120183"/>
                  <a:pt x="757238" y="126533"/>
                  <a:pt x="762000" y="129708"/>
                </a:cubicBezTo>
                <a:lnTo>
                  <a:pt x="776287" y="139233"/>
                </a:lnTo>
                <a:cubicBezTo>
                  <a:pt x="779462" y="143996"/>
                  <a:pt x="789859" y="149474"/>
                  <a:pt x="785812" y="153521"/>
                </a:cubicBezTo>
                <a:cubicBezTo>
                  <a:pt x="778984" y="160349"/>
                  <a:pt x="765621" y="153492"/>
                  <a:pt x="757237" y="158283"/>
                </a:cubicBezTo>
                <a:cubicBezTo>
                  <a:pt x="752878" y="160774"/>
                  <a:pt x="754720" y="168081"/>
                  <a:pt x="752475" y="172571"/>
                </a:cubicBezTo>
                <a:cubicBezTo>
                  <a:pt x="749915" y="177690"/>
                  <a:pt x="746614" y="182461"/>
                  <a:pt x="742950" y="186858"/>
                </a:cubicBezTo>
                <a:cubicBezTo>
                  <a:pt x="738638" y="192032"/>
                  <a:pt x="732974" y="195972"/>
                  <a:pt x="728662" y="201146"/>
                </a:cubicBezTo>
                <a:cubicBezTo>
                  <a:pt x="695502" y="240938"/>
                  <a:pt x="746600" y="187968"/>
                  <a:pt x="704850" y="229721"/>
                </a:cubicBezTo>
                <a:cubicBezTo>
                  <a:pt x="691278" y="270438"/>
                  <a:pt x="696570" y="248333"/>
                  <a:pt x="690562" y="296396"/>
                </a:cubicBezTo>
                <a:cubicBezTo>
                  <a:pt x="692150" y="317033"/>
                  <a:pt x="691510" y="337964"/>
                  <a:pt x="695325" y="358308"/>
                </a:cubicBezTo>
                <a:cubicBezTo>
                  <a:pt x="696380" y="363934"/>
                  <a:pt x="702010" y="367626"/>
                  <a:pt x="704850" y="372596"/>
                </a:cubicBezTo>
                <a:cubicBezTo>
                  <a:pt x="719723" y="398624"/>
                  <a:pt x="706220" y="386209"/>
                  <a:pt x="728662" y="401171"/>
                </a:cubicBezTo>
                <a:cubicBezTo>
                  <a:pt x="730250" y="405933"/>
                  <a:pt x="730289" y="411538"/>
                  <a:pt x="733425" y="415458"/>
                </a:cubicBezTo>
                <a:cubicBezTo>
                  <a:pt x="740140" y="423851"/>
                  <a:pt x="752588" y="426608"/>
                  <a:pt x="762000" y="429746"/>
                </a:cubicBezTo>
                <a:cubicBezTo>
                  <a:pt x="769937" y="428158"/>
                  <a:pt x="778003" y="427113"/>
                  <a:pt x="785812" y="424983"/>
                </a:cubicBezTo>
                <a:cubicBezTo>
                  <a:pt x="810673" y="418202"/>
                  <a:pt x="811116" y="414754"/>
                  <a:pt x="833437" y="410696"/>
                </a:cubicBezTo>
                <a:cubicBezTo>
                  <a:pt x="872864" y="403527"/>
                  <a:pt x="898883" y="403926"/>
                  <a:pt x="942975" y="401171"/>
                </a:cubicBezTo>
                <a:cubicBezTo>
                  <a:pt x="965200" y="402758"/>
                  <a:pt x="987491" y="403600"/>
                  <a:pt x="1009650" y="405933"/>
                </a:cubicBezTo>
                <a:cubicBezTo>
                  <a:pt x="1020084" y="407031"/>
                  <a:pt x="1041616" y="412734"/>
                  <a:pt x="1052512" y="415458"/>
                </a:cubicBezTo>
                <a:cubicBezTo>
                  <a:pt x="1063625" y="413871"/>
                  <a:pt x="1075592" y="415255"/>
                  <a:pt x="1085850" y="410696"/>
                </a:cubicBezTo>
                <a:cubicBezTo>
                  <a:pt x="1091081" y="408371"/>
                  <a:pt x="1093050" y="401639"/>
                  <a:pt x="1095375" y="396408"/>
                </a:cubicBezTo>
                <a:cubicBezTo>
                  <a:pt x="1099453" y="387233"/>
                  <a:pt x="1104900" y="367833"/>
                  <a:pt x="1104900" y="367833"/>
                </a:cubicBezTo>
                <a:cubicBezTo>
                  <a:pt x="1106487" y="344021"/>
                  <a:pt x="1105739" y="319936"/>
                  <a:pt x="1109662" y="296396"/>
                </a:cubicBezTo>
                <a:cubicBezTo>
                  <a:pt x="1110603" y="290750"/>
                  <a:pt x="1113757" y="283918"/>
                  <a:pt x="1119187" y="282108"/>
                </a:cubicBezTo>
                <a:cubicBezTo>
                  <a:pt x="1125397" y="280038"/>
                  <a:pt x="1131887" y="285283"/>
                  <a:pt x="1138237" y="286871"/>
                </a:cubicBezTo>
                <a:cubicBezTo>
                  <a:pt x="1143000" y="290046"/>
                  <a:pt x="1148477" y="292349"/>
                  <a:pt x="1152525" y="296396"/>
                </a:cubicBezTo>
                <a:cubicBezTo>
                  <a:pt x="1156572" y="300443"/>
                  <a:pt x="1157581" y="307107"/>
                  <a:pt x="1162050" y="310683"/>
                </a:cubicBezTo>
                <a:cubicBezTo>
                  <a:pt x="1165970" y="313819"/>
                  <a:pt x="1171949" y="313008"/>
                  <a:pt x="1176337" y="315446"/>
                </a:cubicBezTo>
                <a:cubicBezTo>
                  <a:pt x="1186344" y="321006"/>
                  <a:pt x="1204912" y="334496"/>
                  <a:pt x="1204912" y="334496"/>
                </a:cubicBezTo>
                <a:lnTo>
                  <a:pt x="1233487" y="377358"/>
                </a:lnTo>
                <a:cubicBezTo>
                  <a:pt x="1236662" y="382121"/>
                  <a:pt x="1237582" y="389836"/>
                  <a:pt x="1243012" y="391646"/>
                </a:cubicBezTo>
                <a:lnTo>
                  <a:pt x="1257300" y="396408"/>
                </a:lnTo>
                <a:cubicBezTo>
                  <a:pt x="1284754" y="414712"/>
                  <a:pt x="1258272" y="398866"/>
                  <a:pt x="1285875" y="410696"/>
                </a:cubicBezTo>
                <a:cubicBezTo>
                  <a:pt x="1304959" y="418875"/>
                  <a:pt x="1301340" y="420515"/>
                  <a:pt x="1319212" y="424983"/>
                </a:cubicBezTo>
                <a:cubicBezTo>
                  <a:pt x="1332536" y="428314"/>
                  <a:pt x="1358848" y="432383"/>
                  <a:pt x="1371600" y="434508"/>
                </a:cubicBezTo>
                <a:cubicBezTo>
                  <a:pt x="1376362" y="436096"/>
                  <a:pt x="1380867" y="439271"/>
                  <a:pt x="1385887" y="439271"/>
                </a:cubicBezTo>
                <a:cubicBezTo>
                  <a:pt x="1417786" y="439271"/>
                  <a:pt x="1420683" y="437197"/>
                  <a:pt x="1443037" y="429746"/>
                </a:cubicBezTo>
                <a:cubicBezTo>
                  <a:pt x="1444625" y="424983"/>
                  <a:pt x="1443310" y="417703"/>
                  <a:pt x="1447800" y="415458"/>
                </a:cubicBezTo>
                <a:cubicBezTo>
                  <a:pt x="1460474" y="409121"/>
                  <a:pt x="1467333" y="430764"/>
                  <a:pt x="1471612" y="434508"/>
                </a:cubicBezTo>
                <a:cubicBezTo>
                  <a:pt x="1480227" y="442046"/>
                  <a:pt x="1490662" y="447208"/>
                  <a:pt x="1500187" y="453558"/>
                </a:cubicBezTo>
                <a:cubicBezTo>
                  <a:pt x="1504950" y="456733"/>
                  <a:pt x="1510428" y="459035"/>
                  <a:pt x="1514475" y="463083"/>
                </a:cubicBezTo>
                <a:cubicBezTo>
                  <a:pt x="1519237" y="467846"/>
                  <a:pt x="1523446" y="473236"/>
                  <a:pt x="1528762" y="477371"/>
                </a:cubicBezTo>
                <a:cubicBezTo>
                  <a:pt x="1537798" y="484399"/>
                  <a:pt x="1547812" y="490071"/>
                  <a:pt x="1557337" y="496421"/>
                </a:cubicBezTo>
                <a:lnTo>
                  <a:pt x="1571625" y="505946"/>
                </a:lnTo>
                <a:lnTo>
                  <a:pt x="1590675" y="534521"/>
                </a:lnTo>
                <a:lnTo>
                  <a:pt x="1600200" y="548808"/>
                </a:lnTo>
                <a:cubicBezTo>
                  <a:pt x="1622848" y="616752"/>
                  <a:pt x="1590734" y="534609"/>
                  <a:pt x="1638300" y="605958"/>
                </a:cubicBezTo>
                <a:lnTo>
                  <a:pt x="1657350" y="634533"/>
                </a:lnTo>
                <a:cubicBezTo>
                  <a:pt x="1664379" y="645076"/>
                  <a:pt x="1670161" y="655774"/>
                  <a:pt x="1681162" y="663108"/>
                </a:cubicBezTo>
                <a:cubicBezTo>
                  <a:pt x="1685339" y="665893"/>
                  <a:pt x="1690687" y="666283"/>
                  <a:pt x="1695450" y="667871"/>
                </a:cubicBezTo>
                <a:cubicBezTo>
                  <a:pt x="1700212" y="672633"/>
                  <a:pt x="1705425" y="676984"/>
                  <a:pt x="1709737" y="682158"/>
                </a:cubicBezTo>
                <a:cubicBezTo>
                  <a:pt x="1713401" y="686555"/>
                  <a:pt x="1715215" y="692399"/>
                  <a:pt x="1719262" y="696446"/>
                </a:cubicBezTo>
                <a:cubicBezTo>
                  <a:pt x="1723309" y="700493"/>
                  <a:pt x="1728787" y="702796"/>
                  <a:pt x="1733550" y="705971"/>
                </a:cubicBezTo>
                <a:cubicBezTo>
                  <a:pt x="1736725" y="710733"/>
                  <a:pt x="1740515" y="715139"/>
                  <a:pt x="1743075" y="720258"/>
                </a:cubicBezTo>
                <a:cubicBezTo>
                  <a:pt x="1749784" y="733677"/>
                  <a:pt x="1748865" y="757115"/>
                  <a:pt x="1766887" y="763121"/>
                </a:cubicBezTo>
                <a:lnTo>
                  <a:pt x="1781175" y="767883"/>
                </a:lnTo>
                <a:cubicBezTo>
                  <a:pt x="1785048" y="779504"/>
                  <a:pt x="1786229" y="787225"/>
                  <a:pt x="1795462" y="796458"/>
                </a:cubicBezTo>
                <a:cubicBezTo>
                  <a:pt x="1832922" y="833916"/>
                  <a:pt x="1785031" y="773463"/>
                  <a:pt x="1824037" y="820271"/>
                </a:cubicBezTo>
                <a:cubicBezTo>
                  <a:pt x="1843878" y="844081"/>
                  <a:pt x="1821658" y="826622"/>
                  <a:pt x="1847850" y="844083"/>
                </a:cubicBezTo>
                <a:cubicBezTo>
                  <a:pt x="1859745" y="879774"/>
                  <a:pt x="1854906" y="859244"/>
                  <a:pt x="1847850" y="929808"/>
                </a:cubicBezTo>
                <a:cubicBezTo>
                  <a:pt x="1847045" y="937863"/>
                  <a:pt x="1846707" y="946381"/>
                  <a:pt x="1843087" y="953621"/>
                </a:cubicBezTo>
                <a:cubicBezTo>
                  <a:pt x="1839576" y="960644"/>
                  <a:pt x="1821806" y="973786"/>
                  <a:pt x="1814512" y="977433"/>
                </a:cubicBezTo>
                <a:cubicBezTo>
                  <a:pt x="1810022" y="979678"/>
                  <a:pt x="1804613" y="979758"/>
                  <a:pt x="1800225" y="982196"/>
                </a:cubicBezTo>
                <a:cubicBezTo>
                  <a:pt x="1790218" y="987756"/>
                  <a:pt x="1771650" y="1001246"/>
                  <a:pt x="1771650" y="1001246"/>
                </a:cubicBezTo>
                <a:cubicBezTo>
                  <a:pt x="1755775" y="1025058"/>
                  <a:pt x="1766887" y="1012359"/>
                  <a:pt x="1733550" y="1034583"/>
                </a:cubicBezTo>
                <a:lnTo>
                  <a:pt x="1719262" y="1044108"/>
                </a:lnTo>
                <a:lnTo>
                  <a:pt x="1704975" y="1053633"/>
                </a:lnTo>
                <a:cubicBezTo>
                  <a:pt x="1701101" y="1065254"/>
                  <a:pt x="1699919" y="1072976"/>
                  <a:pt x="1690687" y="1082208"/>
                </a:cubicBezTo>
                <a:cubicBezTo>
                  <a:pt x="1686640" y="1086255"/>
                  <a:pt x="1681162" y="1088558"/>
                  <a:pt x="1676400" y="1091733"/>
                </a:cubicBezTo>
                <a:cubicBezTo>
                  <a:pt x="1673225" y="1096496"/>
                  <a:pt x="1670539" y="1101624"/>
                  <a:pt x="1666875" y="1106021"/>
                </a:cubicBezTo>
                <a:cubicBezTo>
                  <a:pt x="1643103" y="1134547"/>
                  <a:pt x="1643469" y="1121009"/>
                  <a:pt x="1590675" y="1125071"/>
                </a:cubicBezTo>
                <a:cubicBezTo>
                  <a:pt x="1581150" y="1128246"/>
                  <a:pt x="1570454" y="1129027"/>
                  <a:pt x="1562100" y="1134596"/>
                </a:cubicBezTo>
                <a:cubicBezTo>
                  <a:pt x="1557337" y="1137771"/>
                  <a:pt x="1553295" y="1142476"/>
                  <a:pt x="1547812" y="1144121"/>
                </a:cubicBezTo>
                <a:cubicBezTo>
                  <a:pt x="1537060" y="1147346"/>
                  <a:pt x="1525547" y="1147038"/>
                  <a:pt x="1514475" y="1148883"/>
                </a:cubicBezTo>
                <a:cubicBezTo>
                  <a:pt x="1506490" y="1150214"/>
                  <a:pt x="1498472" y="1151516"/>
                  <a:pt x="1490662" y="1153646"/>
                </a:cubicBezTo>
                <a:cubicBezTo>
                  <a:pt x="1480976" y="1156288"/>
                  <a:pt x="1472086" y="1162262"/>
                  <a:pt x="1462087" y="1163171"/>
                </a:cubicBezTo>
                <a:lnTo>
                  <a:pt x="1409700" y="1167933"/>
                </a:lnTo>
                <a:lnTo>
                  <a:pt x="1352550" y="1186983"/>
                </a:lnTo>
                <a:lnTo>
                  <a:pt x="1338262" y="1191746"/>
                </a:lnTo>
                <a:lnTo>
                  <a:pt x="1323975" y="1196508"/>
                </a:lnTo>
                <a:cubicBezTo>
                  <a:pt x="1319212" y="1199683"/>
                  <a:pt x="1314918" y="1203708"/>
                  <a:pt x="1309687" y="1206033"/>
                </a:cubicBezTo>
                <a:cubicBezTo>
                  <a:pt x="1300512" y="1210111"/>
                  <a:pt x="1290637" y="1212383"/>
                  <a:pt x="1281112" y="1215558"/>
                </a:cubicBezTo>
                <a:lnTo>
                  <a:pt x="1252537" y="1225083"/>
                </a:lnTo>
                <a:lnTo>
                  <a:pt x="1209675" y="1239371"/>
                </a:lnTo>
                <a:lnTo>
                  <a:pt x="1195387" y="1244133"/>
                </a:lnTo>
                <a:cubicBezTo>
                  <a:pt x="1190625" y="1245720"/>
                  <a:pt x="1186114" y="1248657"/>
                  <a:pt x="1181100" y="1248896"/>
                </a:cubicBezTo>
                <a:cubicBezTo>
                  <a:pt x="1038244" y="1255698"/>
                  <a:pt x="1114440" y="1252423"/>
                  <a:pt x="952500" y="1258421"/>
                </a:cubicBezTo>
                <a:cubicBezTo>
                  <a:pt x="947737" y="1260008"/>
                  <a:pt x="943113" y="1262094"/>
                  <a:pt x="938212" y="1263183"/>
                </a:cubicBezTo>
                <a:cubicBezTo>
                  <a:pt x="887925" y="1274358"/>
                  <a:pt x="927511" y="1261988"/>
                  <a:pt x="895350" y="1272708"/>
                </a:cubicBezTo>
                <a:cubicBezTo>
                  <a:pt x="854401" y="1300006"/>
                  <a:pt x="906211" y="1267277"/>
                  <a:pt x="866775" y="1286996"/>
                </a:cubicBezTo>
                <a:cubicBezTo>
                  <a:pt x="861655" y="1289556"/>
                  <a:pt x="857607" y="1293961"/>
                  <a:pt x="852487" y="1296521"/>
                </a:cubicBezTo>
                <a:cubicBezTo>
                  <a:pt x="845658" y="1299936"/>
                  <a:pt x="825249" y="1304521"/>
                  <a:pt x="819150" y="1306046"/>
                </a:cubicBezTo>
                <a:cubicBezTo>
                  <a:pt x="810754" y="1304996"/>
                  <a:pt x="774954" y="1302073"/>
                  <a:pt x="762000" y="1296521"/>
                </a:cubicBezTo>
                <a:cubicBezTo>
                  <a:pt x="756739" y="1294266"/>
                  <a:pt x="752475" y="1290171"/>
                  <a:pt x="747712" y="1286996"/>
                </a:cubicBezTo>
                <a:cubicBezTo>
                  <a:pt x="741362" y="1277471"/>
                  <a:pt x="732282" y="1269281"/>
                  <a:pt x="728662" y="1258421"/>
                </a:cubicBezTo>
                <a:cubicBezTo>
                  <a:pt x="727075" y="1253658"/>
                  <a:pt x="727036" y="1248053"/>
                  <a:pt x="723900" y="1244133"/>
                </a:cubicBezTo>
                <a:cubicBezTo>
                  <a:pt x="720324" y="1239663"/>
                  <a:pt x="714375" y="1237783"/>
                  <a:pt x="709612" y="1234608"/>
                </a:cubicBezTo>
                <a:cubicBezTo>
                  <a:pt x="697645" y="1198705"/>
                  <a:pt x="713786" y="1242954"/>
                  <a:pt x="695325" y="1206033"/>
                </a:cubicBezTo>
                <a:cubicBezTo>
                  <a:pt x="693080" y="1201543"/>
                  <a:pt x="693698" y="1195666"/>
                  <a:pt x="690562" y="1191746"/>
                </a:cubicBezTo>
                <a:cubicBezTo>
                  <a:pt x="686986" y="1187277"/>
                  <a:pt x="681037" y="1185396"/>
                  <a:pt x="676275" y="1182221"/>
                </a:cubicBezTo>
                <a:cubicBezTo>
                  <a:pt x="674687" y="1177458"/>
                  <a:pt x="675062" y="1171483"/>
                  <a:pt x="671512" y="1167933"/>
                </a:cubicBezTo>
                <a:cubicBezTo>
                  <a:pt x="663417" y="1159838"/>
                  <a:pt x="642937" y="1148883"/>
                  <a:pt x="642937" y="1148883"/>
                </a:cubicBezTo>
                <a:cubicBezTo>
                  <a:pt x="630970" y="1112980"/>
                  <a:pt x="647111" y="1157229"/>
                  <a:pt x="628650" y="1120308"/>
                </a:cubicBezTo>
                <a:cubicBezTo>
                  <a:pt x="626405" y="1115818"/>
                  <a:pt x="627437" y="1109571"/>
                  <a:pt x="623887" y="1106021"/>
                </a:cubicBezTo>
                <a:cubicBezTo>
                  <a:pt x="620337" y="1102471"/>
                  <a:pt x="614362" y="1102846"/>
                  <a:pt x="609600" y="1101258"/>
                </a:cubicBezTo>
                <a:cubicBezTo>
                  <a:pt x="606425" y="1096496"/>
                  <a:pt x="604544" y="1090547"/>
                  <a:pt x="600075" y="1086971"/>
                </a:cubicBezTo>
                <a:cubicBezTo>
                  <a:pt x="596155" y="1083835"/>
                  <a:pt x="589337" y="1085758"/>
                  <a:pt x="585787" y="1082208"/>
                </a:cubicBezTo>
                <a:cubicBezTo>
                  <a:pt x="582237" y="1078658"/>
                  <a:pt x="584575" y="1071471"/>
                  <a:pt x="581025" y="1067921"/>
                </a:cubicBezTo>
                <a:cubicBezTo>
                  <a:pt x="572930" y="1059826"/>
                  <a:pt x="552450" y="1048871"/>
                  <a:pt x="552450" y="1048871"/>
                </a:cubicBezTo>
                <a:cubicBezTo>
                  <a:pt x="549275" y="1044108"/>
                  <a:pt x="546972" y="1038630"/>
                  <a:pt x="542925" y="1034583"/>
                </a:cubicBezTo>
                <a:cubicBezTo>
                  <a:pt x="533693" y="1025351"/>
                  <a:pt x="525970" y="1024169"/>
                  <a:pt x="514350" y="1020296"/>
                </a:cubicBezTo>
                <a:cubicBezTo>
                  <a:pt x="511175" y="1015533"/>
                  <a:pt x="509295" y="1009584"/>
                  <a:pt x="504825" y="1006008"/>
                </a:cubicBezTo>
                <a:cubicBezTo>
                  <a:pt x="500905" y="1002872"/>
                  <a:pt x="494087" y="1004796"/>
                  <a:pt x="490537" y="1001246"/>
                </a:cubicBezTo>
                <a:cubicBezTo>
                  <a:pt x="482442" y="993151"/>
                  <a:pt x="482347" y="976291"/>
                  <a:pt x="471487" y="972671"/>
                </a:cubicBezTo>
                <a:lnTo>
                  <a:pt x="442912" y="963146"/>
                </a:lnTo>
                <a:cubicBezTo>
                  <a:pt x="401969" y="935850"/>
                  <a:pt x="453771" y="968576"/>
                  <a:pt x="414337" y="948858"/>
                </a:cubicBezTo>
                <a:cubicBezTo>
                  <a:pt x="409218" y="946298"/>
                  <a:pt x="405280" y="941658"/>
                  <a:pt x="400050" y="939333"/>
                </a:cubicBezTo>
                <a:cubicBezTo>
                  <a:pt x="349039" y="916661"/>
                  <a:pt x="389524" y="941840"/>
                  <a:pt x="357187" y="920283"/>
                </a:cubicBezTo>
                <a:cubicBezTo>
                  <a:pt x="339533" y="926169"/>
                  <a:pt x="304800" y="948064"/>
                  <a:pt x="295275" y="94885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94" name="Полилиния 193"/>
          <p:cNvSpPr/>
          <p:nvPr/>
        </p:nvSpPr>
        <p:spPr>
          <a:xfrm>
            <a:off x="6707084" y="3050239"/>
            <a:ext cx="1482287" cy="1042469"/>
          </a:xfrm>
          <a:custGeom>
            <a:avLst/>
            <a:gdLst>
              <a:gd name="connsiteX0" fmla="*/ 127000 w 1473200"/>
              <a:gd name="connsiteY0" fmla="*/ 584200 h 1320800"/>
              <a:gd name="connsiteX1" fmla="*/ 186267 w 1473200"/>
              <a:gd name="connsiteY1" fmla="*/ 474133 h 1320800"/>
              <a:gd name="connsiteX2" fmla="*/ 194734 w 1473200"/>
              <a:gd name="connsiteY2" fmla="*/ 397933 h 1320800"/>
              <a:gd name="connsiteX3" fmla="*/ 414867 w 1473200"/>
              <a:gd name="connsiteY3" fmla="*/ 389466 h 1320800"/>
              <a:gd name="connsiteX4" fmla="*/ 474134 w 1473200"/>
              <a:gd name="connsiteY4" fmla="*/ 347133 h 1320800"/>
              <a:gd name="connsiteX5" fmla="*/ 499534 w 1473200"/>
              <a:gd name="connsiteY5" fmla="*/ 321733 h 1320800"/>
              <a:gd name="connsiteX6" fmla="*/ 524934 w 1473200"/>
              <a:gd name="connsiteY6" fmla="*/ 296333 h 1320800"/>
              <a:gd name="connsiteX7" fmla="*/ 550334 w 1473200"/>
              <a:gd name="connsiteY7" fmla="*/ 279400 h 1320800"/>
              <a:gd name="connsiteX8" fmla="*/ 592667 w 1473200"/>
              <a:gd name="connsiteY8" fmla="*/ 254000 h 1320800"/>
              <a:gd name="connsiteX9" fmla="*/ 609600 w 1473200"/>
              <a:gd name="connsiteY9" fmla="*/ 237066 h 1320800"/>
              <a:gd name="connsiteX10" fmla="*/ 651934 w 1473200"/>
              <a:gd name="connsiteY10" fmla="*/ 211666 h 1320800"/>
              <a:gd name="connsiteX11" fmla="*/ 685800 w 1473200"/>
              <a:gd name="connsiteY11" fmla="*/ 254000 h 1320800"/>
              <a:gd name="connsiteX12" fmla="*/ 694267 w 1473200"/>
              <a:gd name="connsiteY12" fmla="*/ 313266 h 1320800"/>
              <a:gd name="connsiteX13" fmla="*/ 711200 w 1473200"/>
              <a:gd name="connsiteY13" fmla="*/ 287866 h 1320800"/>
              <a:gd name="connsiteX14" fmla="*/ 745067 w 1473200"/>
              <a:gd name="connsiteY14" fmla="*/ 279400 h 1320800"/>
              <a:gd name="connsiteX15" fmla="*/ 855134 w 1473200"/>
              <a:gd name="connsiteY15" fmla="*/ 270933 h 1320800"/>
              <a:gd name="connsiteX16" fmla="*/ 863600 w 1473200"/>
              <a:gd name="connsiteY16" fmla="*/ 245533 h 1320800"/>
              <a:gd name="connsiteX17" fmla="*/ 838200 w 1473200"/>
              <a:gd name="connsiteY17" fmla="*/ 228600 h 1320800"/>
              <a:gd name="connsiteX18" fmla="*/ 821267 w 1473200"/>
              <a:gd name="connsiteY18" fmla="*/ 211666 h 1320800"/>
              <a:gd name="connsiteX19" fmla="*/ 778934 w 1473200"/>
              <a:gd name="connsiteY19" fmla="*/ 169333 h 1320800"/>
              <a:gd name="connsiteX20" fmla="*/ 719667 w 1473200"/>
              <a:gd name="connsiteY20" fmla="*/ 127000 h 1320800"/>
              <a:gd name="connsiteX21" fmla="*/ 694267 w 1473200"/>
              <a:gd name="connsiteY21" fmla="*/ 8466 h 1320800"/>
              <a:gd name="connsiteX22" fmla="*/ 719667 w 1473200"/>
              <a:gd name="connsiteY22" fmla="*/ 0 h 1320800"/>
              <a:gd name="connsiteX23" fmla="*/ 829734 w 1473200"/>
              <a:gd name="connsiteY23" fmla="*/ 8466 h 1320800"/>
              <a:gd name="connsiteX24" fmla="*/ 880534 w 1473200"/>
              <a:gd name="connsiteY24" fmla="*/ 33866 h 1320800"/>
              <a:gd name="connsiteX25" fmla="*/ 905934 w 1473200"/>
              <a:gd name="connsiteY25" fmla="*/ 42333 h 1320800"/>
              <a:gd name="connsiteX26" fmla="*/ 948267 w 1473200"/>
              <a:gd name="connsiteY26" fmla="*/ 76200 h 1320800"/>
              <a:gd name="connsiteX27" fmla="*/ 973667 w 1473200"/>
              <a:gd name="connsiteY27" fmla="*/ 93133 h 1320800"/>
              <a:gd name="connsiteX28" fmla="*/ 990600 w 1473200"/>
              <a:gd name="connsiteY28" fmla="*/ 118533 h 1320800"/>
              <a:gd name="connsiteX29" fmla="*/ 1041400 w 1473200"/>
              <a:gd name="connsiteY29" fmla="*/ 135466 h 1320800"/>
              <a:gd name="connsiteX30" fmla="*/ 1227667 w 1473200"/>
              <a:gd name="connsiteY30" fmla="*/ 135466 h 1320800"/>
              <a:gd name="connsiteX31" fmla="*/ 1278467 w 1473200"/>
              <a:gd name="connsiteY31" fmla="*/ 194733 h 1320800"/>
              <a:gd name="connsiteX32" fmla="*/ 1303867 w 1473200"/>
              <a:gd name="connsiteY32" fmla="*/ 211666 h 1320800"/>
              <a:gd name="connsiteX33" fmla="*/ 1312334 w 1473200"/>
              <a:gd name="connsiteY33" fmla="*/ 237066 h 1320800"/>
              <a:gd name="connsiteX34" fmla="*/ 1363134 w 1473200"/>
              <a:gd name="connsiteY34" fmla="*/ 270933 h 1320800"/>
              <a:gd name="connsiteX35" fmla="*/ 1413934 w 1473200"/>
              <a:gd name="connsiteY35" fmla="*/ 338666 h 1320800"/>
              <a:gd name="connsiteX36" fmla="*/ 1456267 w 1473200"/>
              <a:gd name="connsiteY36" fmla="*/ 465666 h 1320800"/>
              <a:gd name="connsiteX37" fmla="*/ 1464734 w 1473200"/>
              <a:gd name="connsiteY37" fmla="*/ 491066 h 1320800"/>
              <a:gd name="connsiteX38" fmla="*/ 1473200 w 1473200"/>
              <a:gd name="connsiteY38" fmla="*/ 516466 h 1320800"/>
              <a:gd name="connsiteX39" fmla="*/ 1456267 w 1473200"/>
              <a:gd name="connsiteY39" fmla="*/ 575733 h 1320800"/>
              <a:gd name="connsiteX40" fmla="*/ 1430867 w 1473200"/>
              <a:gd name="connsiteY40" fmla="*/ 592666 h 1320800"/>
              <a:gd name="connsiteX41" fmla="*/ 1397000 w 1473200"/>
              <a:gd name="connsiteY41" fmla="*/ 626533 h 1320800"/>
              <a:gd name="connsiteX42" fmla="*/ 1388534 w 1473200"/>
              <a:gd name="connsiteY42" fmla="*/ 651933 h 1320800"/>
              <a:gd name="connsiteX43" fmla="*/ 1346200 w 1473200"/>
              <a:gd name="connsiteY43" fmla="*/ 677333 h 1320800"/>
              <a:gd name="connsiteX44" fmla="*/ 1278467 w 1473200"/>
              <a:gd name="connsiteY44" fmla="*/ 685800 h 1320800"/>
              <a:gd name="connsiteX45" fmla="*/ 1227667 w 1473200"/>
              <a:gd name="connsiteY45" fmla="*/ 702733 h 1320800"/>
              <a:gd name="connsiteX46" fmla="*/ 1202267 w 1473200"/>
              <a:gd name="connsiteY46" fmla="*/ 711200 h 1320800"/>
              <a:gd name="connsiteX47" fmla="*/ 1176867 w 1473200"/>
              <a:gd name="connsiteY47" fmla="*/ 728133 h 1320800"/>
              <a:gd name="connsiteX48" fmla="*/ 1134534 w 1473200"/>
              <a:gd name="connsiteY48" fmla="*/ 736600 h 1320800"/>
              <a:gd name="connsiteX49" fmla="*/ 999067 w 1473200"/>
              <a:gd name="connsiteY49" fmla="*/ 745066 h 1320800"/>
              <a:gd name="connsiteX50" fmla="*/ 889000 w 1473200"/>
              <a:gd name="connsiteY50" fmla="*/ 770466 h 1320800"/>
              <a:gd name="connsiteX51" fmla="*/ 880534 w 1473200"/>
              <a:gd name="connsiteY51" fmla="*/ 795866 h 1320800"/>
              <a:gd name="connsiteX52" fmla="*/ 838200 w 1473200"/>
              <a:gd name="connsiteY52" fmla="*/ 821266 h 1320800"/>
              <a:gd name="connsiteX53" fmla="*/ 821267 w 1473200"/>
              <a:gd name="connsiteY53" fmla="*/ 872066 h 1320800"/>
              <a:gd name="connsiteX54" fmla="*/ 812800 w 1473200"/>
              <a:gd name="connsiteY54" fmla="*/ 905933 h 1320800"/>
              <a:gd name="connsiteX55" fmla="*/ 787400 w 1473200"/>
              <a:gd name="connsiteY55" fmla="*/ 922866 h 1320800"/>
              <a:gd name="connsiteX56" fmla="*/ 770467 w 1473200"/>
              <a:gd name="connsiteY56" fmla="*/ 897466 h 1320800"/>
              <a:gd name="connsiteX57" fmla="*/ 762000 w 1473200"/>
              <a:gd name="connsiteY57" fmla="*/ 872066 h 1320800"/>
              <a:gd name="connsiteX58" fmla="*/ 736600 w 1473200"/>
              <a:gd name="connsiteY58" fmla="*/ 855133 h 1320800"/>
              <a:gd name="connsiteX59" fmla="*/ 711200 w 1473200"/>
              <a:gd name="connsiteY59" fmla="*/ 872066 h 1320800"/>
              <a:gd name="connsiteX60" fmla="*/ 685800 w 1473200"/>
              <a:gd name="connsiteY60" fmla="*/ 956733 h 1320800"/>
              <a:gd name="connsiteX61" fmla="*/ 677334 w 1473200"/>
              <a:gd name="connsiteY61" fmla="*/ 982133 h 1320800"/>
              <a:gd name="connsiteX62" fmla="*/ 660400 w 1473200"/>
              <a:gd name="connsiteY62" fmla="*/ 999066 h 1320800"/>
              <a:gd name="connsiteX63" fmla="*/ 643467 w 1473200"/>
              <a:gd name="connsiteY63" fmla="*/ 1049866 h 1320800"/>
              <a:gd name="connsiteX64" fmla="*/ 626534 w 1473200"/>
              <a:gd name="connsiteY64" fmla="*/ 1075266 h 1320800"/>
              <a:gd name="connsiteX65" fmla="*/ 601134 w 1473200"/>
              <a:gd name="connsiteY65" fmla="*/ 1117600 h 1320800"/>
              <a:gd name="connsiteX66" fmla="*/ 575734 w 1473200"/>
              <a:gd name="connsiteY66" fmla="*/ 1168400 h 1320800"/>
              <a:gd name="connsiteX67" fmla="*/ 567267 w 1473200"/>
              <a:gd name="connsiteY67" fmla="*/ 1193800 h 1320800"/>
              <a:gd name="connsiteX68" fmla="*/ 541867 w 1473200"/>
              <a:gd name="connsiteY68" fmla="*/ 1210733 h 1320800"/>
              <a:gd name="connsiteX69" fmla="*/ 524934 w 1473200"/>
              <a:gd name="connsiteY69" fmla="*/ 1261533 h 1320800"/>
              <a:gd name="connsiteX70" fmla="*/ 516467 w 1473200"/>
              <a:gd name="connsiteY70" fmla="*/ 1286933 h 1320800"/>
              <a:gd name="connsiteX71" fmla="*/ 440267 w 1473200"/>
              <a:gd name="connsiteY71" fmla="*/ 1312333 h 1320800"/>
              <a:gd name="connsiteX72" fmla="*/ 414867 w 1473200"/>
              <a:gd name="connsiteY72" fmla="*/ 1320800 h 1320800"/>
              <a:gd name="connsiteX73" fmla="*/ 338667 w 1473200"/>
              <a:gd name="connsiteY73" fmla="*/ 1312333 h 1320800"/>
              <a:gd name="connsiteX74" fmla="*/ 313267 w 1473200"/>
              <a:gd name="connsiteY74" fmla="*/ 1303866 h 1320800"/>
              <a:gd name="connsiteX75" fmla="*/ 254000 w 1473200"/>
              <a:gd name="connsiteY75" fmla="*/ 1227666 h 1320800"/>
              <a:gd name="connsiteX76" fmla="*/ 237067 w 1473200"/>
              <a:gd name="connsiteY76" fmla="*/ 1202266 h 1320800"/>
              <a:gd name="connsiteX77" fmla="*/ 211667 w 1473200"/>
              <a:gd name="connsiteY77" fmla="*/ 1151466 h 1320800"/>
              <a:gd name="connsiteX78" fmla="*/ 186267 w 1473200"/>
              <a:gd name="connsiteY78" fmla="*/ 1134533 h 1320800"/>
              <a:gd name="connsiteX79" fmla="*/ 169334 w 1473200"/>
              <a:gd name="connsiteY79" fmla="*/ 1109133 h 1320800"/>
              <a:gd name="connsiteX80" fmla="*/ 152400 w 1473200"/>
              <a:gd name="connsiteY80" fmla="*/ 1092200 h 1320800"/>
              <a:gd name="connsiteX81" fmla="*/ 135467 w 1473200"/>
              <a:gd name="connsiteY81" fmla="*/ 1041400 h 1320800"/>
              <a:gd name="connsiteX82" fmla="*/ 127000 w 1473200"/>
              <a:gd name="connsiteY82" fmla="*/ 1016000 h 1320800"/>
              <a:gd name="connsiteX83" fmla="*/ 110067 w 1473200"/>
              <a:gd name="connsiteY83" fmla="*/ 999066 h 1320800"/>
              <a:gd name="connsiteX84" fmla="*/ 76200 w 1473200"/>
              <a:gd name="connsiteY84" fmla="*/ 956733 h 1320800"/>
              <a:gd name="connsiteX85" fmla="*/ 33867 w 1473200"/>
              <a:gd name="connsiteY85" fmla="*/ 922866 h 1320800"/>
              <a:gd name="connsiteX86" fmla="*/ 0 w 1473200"/>
              <a:gd name="connsiteY86" fmla="*/ 880533 h 1320800"/>
              <a:gd name="connsiteX87" fmla="*/ 8467 w 1473200"/>
              <a:gd name="connsiteY87" fmla="*/ 829733 h 1320800"/>
              <a:gd name="connsiteX88" fmla="*/ 59267 w 1473200"/>
              <a:gd name="connsiteY88" fmla="*/ 795866 h 1320800"/>
              <a:gd name="connsiteX89" fmla="*/ 84667 w 1473200"/>
              <a:gd name="connsiteY89" fmla="*/ 719666 h 1320800"/>
              <a:gd name="connsiteX90" fmla="*/ 93134 w 1473200"/>
              <a:gd name="connsiteY90" fmla="*/ 694266 h 1320800"/>
              <a:gd name="connsiteX91" fmla="*/ 127000 w 1473200"/>
              <a:gd name="connsiteY91" fmla="*/ 584200 h 1320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</a:cxnLst>
            <a:rect l="l" t="t" r="r" b="b"/>
            <a:pathLst>
              <a:path w="1473200" h="1320800">
                <a:moveTo>
                  <a:pt x="127000" y="584200"/>
                </a:moveTo>
                <a:cubicBezTo>
                  <a:pt x="142522" y="547511"/>
                  <a:pt x="180459" y="508977"/>
                  <a:pt x="186267" y="474133"/>
                </a:cubicBezTo>
                <a:cubicBezTo>
                  <a:pt x="190469" y="448924"/>
                  <a:pt x="170769" y="406809"/>
                  <a:pt x="194734" y="397933"/>
                </a:cubicBezTo>
                <a:cubicBezTo>
                  <a:pt x="263595" y="372429"/>
                  <a:pt x="341489" y="392288"/>
                  <a:pt x="414867" y="389466"/>
                </a:cubicBezTo>
                <a:cubicBezTo>
                  <a:pt x="455413" y="375952"/>
                  <a:pt x="433956" y="387311"/>
                  <a:pt x="474134" y="347133"/>
                </a:cubicBezTo>
                <a:lnTo>
                  <a:pt x="499534" y="321733"/>
                </a:lnTo>
                <a:cubicBezTo>
                  <a:pt x="508001" y="313266"/>
                  <a:pt x="514971" y="302975"/>
                  <a:pt x="524934" y="296333"/>
                </a:cubicBezTo>
                <a:cubicBezTo>
                  <a:pt x="533401" y="290689"/>
                  <a:pt x="542388" y="285757"/>
                  <a:pt x="550334" y="279400"/>
                </a:cubicBezTo>
                <a:cubicBezTo>
                  <a:pt x="583540" y="252834"/>
                  <a:pt x="548555" y="268703"/>
                  <a:pt x="592667" y="254000"/>
                </a:cubicBezTo>
                <a:cubicBezTo>
                  <a:pt x="598311" y="248355"/>
                  <a:pt x="602755" y="241173"/>
                  <a:pt x="609600" y="237066"/>
                </a:cubicBezTo>
                <a:cubicBezTo>
                  <a:pt x="664558" y="204091"/>
                  <a:pt x="609025" y="254575"/>
                  <a:pt x="651934" y="211666"/>
                </a:cubicBezTo>
                <a:cubicBezTo>
                  <a:pt x="662896" y="222628"/>
                  <a:pt x="681223" y="238743"/>
                  <a:pt x="685800" y="254000"/>
                </a:cubicBezTo>
                <a:cubicBezTo>
                  <a:pt x="691534" y="273114"/>
                  <a:pt x="691445" y="293511"/>
                  <a:pt x="694267" y="313266"/>
                </a:cubicBezTo>
                <a:cubicBezTo>
                  <a:pt x="699911" y="304799"/>
                  <a:pt x="702733" y="293510"/>
                  <a:pt x="711200" y="287866"/>
                </a:cubicBezTo>
                <a:cubicBezTo>
                  <a:pt x="720882" y="281411"/>
                  <a:pt x="733510" y="280760"/>
                  <a:pt x="745067" y="279400"/>
                </a:cubicBezTo>
                <a:cubicBezTo>
                  <a:pt x="781612" y="275101"/>
                  <a:pt x="818445" y="273755"/>
                  <a:pt x="855134" y="270933"/>
                </a:cubicBezTo>
                <a:cubicBezTo>
                  <a:pt x="857956" y="262466"/>
                  <a:pt x="866915" y="253819"/>
                  <a:pt x="863600" y="245533"/>
                </a:cubicBezTo>
                <a:cubicBezTo>
                  <a:pt x="859821" y="236085"/>
                  <a:pt x="846146" y="234957"/>
                  <a:pt x="838200" y="228600"/>
                </a:cubicBezTo>
                <a:cubicBezTo>
                  <a:pt x="831967" y="223613"/>
                  <a:pt x="826254" y="217899"/>
                  <a:pt x="821267" y="211666"/>
                </a:cubicBezTo>
                <a:cubicBezTo>
                  <a:pt x="767906" y="144962"/>
                  <a:pt x="843584" y="224747"/>
                  <a:pt x="778934" y="169333"/>
                </a:cubicBezTo>
                <a:cubicBezTo>
                  <a:pt x="727799" y="125503"/>
                  <a:pt x="766338" y="142556"/>
                  <a:pt x="719667" y="127000"/>
                </a:cubicBezTo>
                <a:cubicBezTo>
                  <a:pt x="676687" y="84020"/>
                  <a:pt x="664771" y="89579"/>
                  <a:pt x="694267" y="8466"/>
                </a:cubicBezTo>
                <a:cubicBezTo>
                  <a:pt x="697317" y="79"/>
                  <a:pt x="711200" y="2822"/>
                  <a:pt x="719667" y="0"/>
                </a:cubicBezTo>
                <a:cubicBezTo>
                  <a:pt x="756356" y="2822"/>
                  <a:pt x="793221" y="3902"/>
                  <a:pt x="829734" y="8466"/>
                </a:cubicBezTo>
                <a:cubicBezTo>
                  <a:pt x="858107" y="12012"/>
                  <a:pt x="855325" y="21262"/>
                  <a:pt x="880534" y="33866"/>
                </a:cubicBezTo>
                <a:cubicBezTo>
                  <a:pt x="888516" y="37857"/>
                  <a:pt x="897952" y="38342"/>
                  <a:pt x="905934" y="42333"/>
                </a:cubicBezTo>
                <a:cubicBezTo>
                  <a:pt x="940685" y="59709"/>
                  <a:pt x="922014" y="55197"/>
                  <a:pt x="948267" y="76200"/>
                </a:cubicBezTo>
                <a:cubicBezTo>
                  <a:pt x="956213" y="82557"/>
                  <a:pt x="965200" y="87489"/>
                  <a:pt x="973667" y="93133"/>
                </a:cubicBezTo>
                <a:cubicBezTo>
                  <a:pt x="979311" y="101600"/>
                  <a:pt x="981971" y="113140"/>
                  <a:pt x="990600" y="118533"/>
                </a:cubicBezTo>
                <a:cubicBezTo>
                  <a:pt x="1005736" y="127993"/>
                  <a:pt x="1041400" y="135466"/>
                  <a:pt x="1041400" y="135466"/>
                </a:cubicBezTo>
                <a:cubicBezTo>
                  <a:pt x="1099666" y="129640"/>
                  <a:pt x="1169952" y="117430"/>
                  <a:pt x="1227667" y="135466"/>
                </a:cubicBezTo>
                <a:cubicBezTo>
                  <a:pt x="1257095" y="144662"/>
                  <a:pt x="1260094" y="176360"/>
                  <a:pt x="1278467" y="194733"/>
                </a:cubicBezTo>
                <a:cubicBezTo>
                  <a:pt x="1285662" y="201928"/>
                  <a:pt x="1295400" y="206022"/>
                  <a:pt x="1303867" y="211666"/>
                </a:cubicBezTo>
                <a:cubicBezTo>
                  <a:pt x="1306689" y="220133"/>
                  <a:pt x="1306023" y="230755"/>
                  <a:pt x="1312334" y="237066"/>
                </a:cubicBezTo>
                <a:cubicBezTo>
                  <a:pt x="1326725" y="251457"/>
                  <a:pt x="1363134" y="270933"/>
                  <a:pt x="1363134" y="270933"/>
                </a:cubicBezTo>
                <a:cubicBezTo>
                  <a:pt x="1401428" y="328375"/>
                  <a:pt x="1382609" y="307343"/>
                  <a:pt x="1413934" y="338666"/>
                </a:cubicBezTo>
                <a:lnTo>
                  <a:pt x="1456267" y="465666"/>
                </a:lnTo>
                <a:lnTo>
                  <a:pt x="1464734" y="491066"/>
                </a:lnTo>
                <a:lnTo>
                  <a:pt x="1473200" y="516466"/>
                </a:lnTo>
                <a:cubicBezTo>
                  <a:pt x="1472646" y="518682"/>
                  <a:pt x="1460686" y="570210"/>
                  <a:pt x="1456267" y="575733"/>
                </a:cubicBezTo>
                <a:cubicBezTo>
                  <a:pt x="1449910" y="583679"/>
                  <a:pt x="1438593" y="586044"/>
                  <a:pt x="1430867" y="592666"/>
                </a:cubicBezTo>
                <a:cubicBezTo>
                  <a:pt x="1418745" y="603056"/>
                  <a:pt x="1397000" y="626533"/>
                  <a:pt x="1397000" y="626533"/>
                </a:cubicBezTo>
                <a:cubicBezTo>
                  <a:pt x="1394178" y="635000"/>
                  <a:pt x="1393126" y="644280"/>
                  <a:pt x="1388534" y="651933"/>
                </a:cubicBezTo>
                <a:cubicBezTo>
                  <a:pt x="1378736" y="668263"/>
                  <a:pt x="1364139" y="674071"/>
                  <a:pt x="1346200" y="677333"/>
                </a:cubicBezTo>
                <a:cubicBezTo>
                  <a:pt x="1323814" y="681403"/>
                  <a:pt x="1301045" y="682978"/>
                  <a:pt x="1278467" y="685800"/>
                </a:cubicBezTo>
                <a:lnTo>
                  <a:pt x="1227667" y="702733"/>
                </a:lnTo>
                <a:cubicBezTo>
                  <a:pt x="1219200" y="705555"/>
                  <a:pt x="1209693" y="706250"/>
                  <a:pt x="1202267" y="711200"/>
                </a:cubicBezTo>
                <a:cubicBezTo>
                  <a:pt x="1193800" y="716844"/>
                  <a:pt x="1186395" y="724560"/>
                  <a:pt x="1176867" y="728133"/>
                </a:cubicBezTo>
                <a:cubicBezTo>
                  <a:pt x="1163393" y="733186"/>
                  <a:pt x="1148860" y="735236"/>
                  <a:pt x="1134534" y="736600"/>
                </a:cubicBezTo>
                <a:cubicBezTo>
                  <a:pt x="1089494" y="740889"/>
                  <a:pt x="1044223" y="742244"/>
                  <a:pt x="999067" y="745066"/>
                </a:cubicBezTo>
                <a:cubicBezTo>
                  <a:pt x="974107" y="748632"/>
                  <a:pt x="912243" y="753864"/>
                  <a:pt x="889000" y="770466"/>
                </a:cubicBezTo>
                <a:cubicBezTo>
                  <a:pt x="881738" y="775653"/>
                  <a:pt x="885126" y="788213"/>
                  <a:pt x="880534" y="795866"/>
                </a:cubicBezTo>
                <a:cubicBezTo>
                  <a:pt x="868912" y="815237"/>
                  <a:pt x="858180" y="814607"/>
                  <a:pt x="838200" y="821266"/>
                </a:cubicBezTo>
                <a:cubicBezTo>
                  <a:pt x="832556" y="838199"/>
                  <a:pt x="825596" y="854750"/>
                  <a:pt x="821267" y="872066"/>
                </a:cubicBezTo>
                <a:cubicBezTo>
                  <a:pt x="818445" y="883355"/>
                  <a:pt x="819255" y="896251"/>
                  <a:pt x="812800" y="905933"/>
                </a:cubicBezTo>
                <a:cubicBezTo>
                  <a:pt x="807156" y="914400"/>
                  <a:pt x="795867" y="917222"/>
                  <a:pt x="787400" y="922866"/>
                </a:cubicBezTo>
                <a:cubicBezTo>
                  <a:pt x="781756" y="914399"/>
                  <a:pt x="775018" y="906567"/>
                  <a:pt x="770467" y="897466"/>
                </a:cubicBezTo>
                <a:cubicBezTo>
                  <a:pt x="766476" y="889484"/>
                  <a:pt x="767575" y="879035"/>
                  <a:pt x="762000" y="872066"/>
                </a:cubicBezTo>
                <a:cubicBezTo>
                  <a:pt x="755643" y="864120"/>
                  <a:pt x="745067" y="860777"/>
                  <a:pt x="736600" y="855133"/>
                </a:cubicBezTo>
                <a:cubicBezTo>
                  <a:pt x="728133" y="860777"/>
                  <a:pt x="716593" y="863437"/>
                  <a:pt x="711200" y="872066"/>
                </a:cubicBezTo>
                <a:cubicBezTo>
                  <a:pt x="700613" y="889006"/>
                  <a:pt x="692060" y="934821"/>
                  <a:pt x="685800" y="956733"/>
                </a:cubicBezTo>
                <a:cubicBezTo>
                  <a:pt x="683348" y="965314"/>
                  <a:pt x="681926" y="974480"/>
                  <a:pt x="677334" y="982133"/>
                </a:cubicBezTo>
                <a:cubicBezTo>
                  <a:pt x="673227" y="988978"/>
                  <a:pt x="666045" y="993422"/>
                  <a:pt x="660400" y="999066"/>
                </a:cubicBezTo>
                <a:cubicBezTo>
                  <a:pt x="654756" y="1015999"/>
                  <a:pt x="653368" y="1035014"/>
                  <a:pt x="643467" y="1049866"/>
                </a:cubicBezTo>
                <a:cubicBezTo>
                  <a:pt x="637823" y="1058333"/>
                  <a:pt x="631085" y="1066165"/>
                  <a:pt x="626534" y="1075266"/>
                </a:cubicBezTo>
                <a:cubicBezTo>
                  <a:pt x="604552" y="1119230"/>
                  <a:pt x="634208" y="1084524"/>
                  <a:pt x="601134" y="1117600"/>
                </a:cubicBezTo>
                <a:cubicBezTo>
                  <a:pt x="579852" y="1181444"/>
                  <a:pt x="608560" y="1102748"/>
                  <a:pt x="575734" y="1168400"/>
                </a:cubicBezTo>
                <a:cubicBezTo>
                  <a:pt x="571743" y="1176382"/>
                  <a:pt x="572842" y="1186831"/>
                  <a:pt x="567267" y="1193800"/>
                </a:cubicBezTo>
                <a:cubicBezTo>
                  <a:pt x="560910" y="1201746"/>
                  <a:pt x="550334" y="1205089"/>
                  <a:pt x="541867" y="1210733"/>
                </a:cubicBezTo>
                <a:lnTo>
                  <a:pt x="524934" y="1261533"/>
                </a:lnTo>
                <a:cubicBezTo>
                  <a:pt x="522112" y="1270000"/>
                  <a:pt x="524934" y="1284111"/>
                  <a:pt x="516467" y="1286933"/>
                </a:cubicBezTo>
                <a:lnTo>
                  <a:pt x="440267" y="1312333"/>
                </a:lnTo>
                <a:lnTo>
                  <a:pt x="414867" y="1320800"/>
                </a:lnTo>
                <a:cubicBezTo>
                  <a:pt x="389467" y="1317978"/>
                  <a:pt x="363876" y="1316535"/>
                  <a:pt x="338667" y="1312333"/>
                </a:cubicBezTo>
                <a:cubicBezTo>
                  <a:pt x="329864" y="1310866"/>
                  <a:pt x="320693" y="1308817"/>
                  <a:pt x="313267" y="1303866"/>
                </a:cubicBezTo>
                <a:cubicBezTo>
                  <a:pt x="289393" y="1287950"/>
                  <a:pt x="267456" y="1247850"/>
                  <a:pt x="254000" y="1227666"/>
                </a:cubicBezTo>
                <a:cubicBezTo>
                  <a:pt x="248356" y="1219199"/>
                  <a:pt x="240285" y="1211919"/>
                  <a:pt x="237067" y="1202266"/>
                </a:cubicBezTo>
                <a:cubicBezTo>
                  <a:pt x="230181" y="1181609"/>
                  <a:pt x="228079" y="1167878"/>
                  <a:pt x="211667" y="1151466"/>
                </a:cubicBezTo>
                <a:cubicBezTo>
                  <a:pt x="204472" y="1144271"/>
                  <a:pt x="194734" y="1140177"/>
                  <a:pt x="186267" y="1134533"/>
                </a:cubicBezTo>
                <a:cubicBezTo>
                  <a:pt x="180623" y="1126066"/>
                  <a:pt x="175691" y="1117079"/>
                  <a:pt x="169334" y="1109133"/>
                </a:cubicBezTo>
                <a:cubicBezTo>
                  <a:pt x="164347" y="1102900"/>
                  <a:pt x="155970" y="1099340"/>
                  <a:pt x="152400" y="1092200"/>
                </a:cubicBezTo>
                <a:cubicBezTo>
                  <a:pt x="144417" y="1076235"/>
                  <a:pt x="141111" y="1058333"/>
                  <a:pt x="135467" y="1041400"/>
                </a:cubicBezTo>
                <a:cubicBezTo>
                  <a:pt x="132645" y="1032933"/>
                  <a:pt x="133311" y="1022311"/>
                  <a:pt x="127000" y="1016000"/>
                </a:cubicBezTo>
                <a:cubicBezTo>
                  <a:pt x="121356" y="1010355"/>
                  <a:pt x="115054" y="1005299"/>
                  <a:pt x="110067" y="999066"/>
                </a:cubicBezTo>
                <a:cubicBezTo>
                  <a:pt x="90508" y="974616"/>
                  <a:pt x="98916" y="974905"/>
                  <a:pt x="76200" y="956733"/>
                </a:cubicBezTo>
                <a:cubicBezTo>
                  <a:pt x="51750" y="937174"/>
                  <a:pt x="52039" y="945582"/>
                  <a:pt x="33867" y="922866"/>
                </a:cubicBezTo>
                <a:cubicBezTo>
                  <a:pt x="-8845" y="869475"/>
                  <a:pt x="40879" y="921409"/>
                  <a:pt x="0" y="880533"/>
                </a:cubicBezTo>
                <a:cubicBezTo>
                  <a:pt x="2822" y="863600"/>
                  <a:pt x="-1378" y="843797"/>
                  <a:pt x="8467" y="829733"/>
                </a:cubicBezTo>
                <a:cubicBezTo>
                  <a:pt x="20138" y="813060"/>
                  <a:pt x="59267" y="795866"/>
                  <a:pt x="59267" y="795866"/>
                </a:cubicBezTo>
                <a:lnTo>
                  <a:pt x="84667" y="719666"/>
                </a:lnTo>
                <a:lnTo>
                  <a:pt x="93134" y="694266"/>
                </a:lnTo>
                <a:cubicBezTo>
                  <a:pt x="84044" y="612456"/>
                  <a:pt x="111478" y="620889"/>
                  <a:pt x="127000" y="58420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95" name="Полилиния 194"/>
          <p:cNvSpPr/>
          <p:nvPr/>
        </p:nvSpPr>
        <p:spPr>
          <a:xfrm>
            <a:off x="7610087" y="2388671"/>
            <a:ext cx="1252277" cy="1176119"/>
          </a:xfrm>
          <a:custGeom>
            <a:avLst/>
            <a:gdLst>
              <a:gd name="connsiteX0" fmla="*/ 0 w 1244600"/>
              <a:gd name="connsiteY0" fmla="*/ 872066 h 1490133"/>
              <a:gd name="connsiteX1" fmla="*/ 42333 w 1244600"/>
              <a:gd name="connsiteY1" fmla="*/ 651933 h 1490133"/>
              <a:gd name="connsiteX2" fmla="*/ 33867 w 1244600"/>
              <a:gd name="connsiteY2" fmla="*/ 626533 h 1490133"/>
              <a:gd name="connsiteX3" fmla="*/ 16933 w 1244600"/>
              <a:gd name="connsiteY3" fmla="*/ 541866 h 1490133"/>
              <a:gd name="connsiteX4" fmla="*/ 25400 w 1244600"/>
              <a:gd name="connsiteY4" fmla="*/ 491066 h 1490133"/>
              <a:gd name="connsiteX5" fmla="*/ 101600 w 1244600"/>
              <a:gd name="connsiteY5" fmla="*/ 491066 h 1490133"/>
              <a:gd name="connsiteX6" fmla="*/ 211667 w 1244600"/>
              <a:gd name="connsiteY6" fmla="*/ 482600 h 1490133"/>
              <a:gd name="connsiteX7" fmla="*/ 245533 w 1244600"/>
              <a:gd name="connsiteY7" fmla="*/ 440266 h 1490133"/>
              <a:gd name="connsiteX8" fmla="*/ 287867 w 1244600"/>
              <a:gd name="connsiteY8" fmla="*/ 414866 h 1490133"/>
              <a:gd name="connsiteX9" fmla="*/ 313267 w 1244600"/>
              <a:gd name="connsiteY9" fmla="*/ 389466 h 1490133"/>
              <a:gd name="connsiteX10" fmla="*/ 338667 w 1244600"/>
              <a:gd name="connsiteY10" fmla="*/ 372533 h 1490133"/>
              <a:gd name="connsiteX11" fmla="*/ 347133 w 1244600"/>
              <a:gd name="connsiteY11" fmla="*/ 338666 h 1490133"/>
              <a:gd name="connsiteX12" fmla="*/ 364067 w 1244600"/>
              <a:gd name="connsiteY12" fmla="*/ 254000 h 1490133"/>
              <a:gd name="connsiteX13" fmla="*/ 397933 w 1244600"/>
              <a:gd name="connsiteY13" fmla="*/ 262466 h 1490133"/>
              <a:gd name="connsiteX14" fmla="*/ 431800 w 1244600"/>
              <a:gd name="connsiteY14" fmla="*/ 304800 h 1490133"/>
              <a:gd name="connsiteX15" fmla="*/ 482600 w 1244600"/>
              <a:gd name="connsiteY15" fmla="*/ 338666 h 1490133"/>
              <a:gd name="connsiteX16" fmla="*/ 508000 w 1244600"/>
              <a:gd name="connsiteY16" fmla="*/ 330200 h 1490133"/>
              <a:gd name="connsiteX17" fmla="*/ 516467 w 1244600"/>
              <a:gd name="connsiteY17" fmla="*/ 304800 h 1490133"/>
              <a:gd name="connsiteX18" fmla="*/ 524933 w 1244600"/>
              <a:gd name="connsiteY18" fmla="*/ 228600 h 1490133"/>
              <a:gd name="connsiteX19" fmla="*/ 550333 w 1244600"/>
              <a:gd name="connsiteY19" fmla="*/ 220133 h 1490133"/>
              <a:gd name="connsiteX20" fmla="*/ 592667 w 1244600"/>
              <a:gd name="connsiteY20" fmla="*/ 245533 h 1490133"/>
              <a:gd name="connsiteX21" fmla="*/ 618067 w 1244600"/>
              <a:gd name="connsiteY21" fmla="*/ 254000 h 1490133"/>
              <a:gd name="connsiteX22" fmla="*/ 677333 w 1244600"/>
              <a:gd name="connsiteY22" fmla="*/ 245533 h 1490133"/>
              <a:gd name="connsiteX23" fmla="*/ 702733 w 1244600"/>
              <a:gd name="connsiteY23" fmla="*/ 237066 h 1490133"/>
              <a:gd name="connsiteX24" fmla="*/ 719667 w 1244600"/>
              <a:gd name="connsiteY24" fmla="*/ 211666 h 1490133"/>
              <a:gd name="connsiteX25" fmla="*/ 711200 w 1244600"/>
              <a:gd name="connsiteY25" fmla="*/ 160866 h 1490133"/>
              <a:gd name="connsiteX26" fmla="*/ 711200 w 1244600"/>
              <a:gd name="connsiteY26" fmla="*/ 59266 h 1490133"/>
              <a:gd name="connsiteX27" fmla="*/ 787400 w 1244600"/>
              <a:gd name="connsiteY27" fmla="*/ 16933 h 1490133"/>
              <a:gd name="connsiteX28" fmla="*/ 812800 w 1244600"/>
              <a:gd name="connsiteY28" fmla="*/ 0 h 1490133"/>
              <a:gd name="connsiteX29" fmla="*/ 863600 w 1244600"/>
              <a:gd name="connsiteY29" fmla="*/ 25400 h 1490133"/>
              <a:gd name="connsiteX30" fmla="*/ 872067 w 1244600"/>
              <a:gd name="connsiteY30" fmla="*/ 50800 h 1490133"/>
              <a:gd name="connsiteX31" fmla="*/ 872067 w 1244600"/>
              <a:gd name="connsiteY31" fmla="*/ 118533 h 1490133"/>
              <a:gd name="connsiteX32" fmla="*/ 897467 w 1244600"/>
              <a:gd name="connsiteY32" fmla="*/ 127000 h 1490133"/>
              <a:gd name="connsiteX33" fmla="*/ 922867 w 1244600"/>
              <a:gd name="connsiteY33" fmla="*/ 143933 h 1490133"/>
              <a:gd name="connsiteX34" fmla="*/ 931333 w 1244600"/>
              <a:gd name="connsiteY34" fmla="*/ 194733 h 1490133"/>
              <a:gd name="connsiteX35" fmla="*/ 905933 w 1244600"/>
              <a:gd name="connsiteY35" fmla="*/ 203200 h 1490133"/>
              <a:gd name="connsiteX36" fmla="*/ 838200 w 1244600"/>
              <a:gd name="connsiteY36" fmla="*/ 262466 h 1490133"/>
              <a:gd name="connsiteX37" fmla="*/ 787400 w 1244600"/>
              <a:gd name="connsiteY37" fmla="*/ 330200 h 1490133"/>
              <a:gd name="connsiteX38" fmla="*/ 778933 w 1244600"/>
              <a:gd name="connsiteY38" fmla="*/ 355600 h 1490133"/>
              <a:gd name="connsiteX39" fmla="*/ 838200 w 1244600"/>
              <a:gd name="connsiteY39" fmla="*/ 397933 h 1490133"/>
              <a:gd name="connsiteX40" fmla="*/ 863600 w 1244600"/>
              <a:gd name="connsiteY40" fmla="*/ 406400 h 1490133"/>
              <a:gd name="connsiteX41" fmla="*/ 931333 w 1244600"/>
              <a:gd name="connsiteY41" fmla="*/ 397933 h 1490133"/>
              <a:gd name="connsiteX42" fmla="*/ 948267 w 1244600"/>
              <a:gd name="connsiteY42" fmla="*/ 414866 h 1490133"/>
              <a:gd name="connsiteX43" fmla="*/ 914400 w 1244600"/>
              <a:gd name="connsiteY43" fmla="*/ 482600 h 1490133"/>
              <a:gd name="connsiteX44" fmla="*/ 889000 w 1244600"/>
              <a:gd name="connsiteY44" fmla="*/ 499533 h 1490133"/>
              <a:gd name="connsiteX45" fmla="*/ 905933 w 1244600"/>
              <a:gd name="connsiteY45" fmla="*/ 601133 h 1490133"/>
              <a:gd name="connsiteX46" fmla="*/ 922867 w 1244600"/>
              <a:gd name="connsiteY46" fmla="*/ 618066 h 1490133"/>
              <a:gd name="connsiteX47" fmla="*/ 982133 w 1244600"/>
              <a:gd name="connsiteY47" fmla="*/ 677333 h 1490133"/>
              <a:gd name="connsiteX48" fmla="*/ 1049867 w 1244600"/>
              <a:gd name="connsiteY48" fmla="*/ 711200 h 1490133"/>
              <a:gd name="connsiteX49" fmla="*/ 1075267 w 1244600"/>
              <a:gd name="connsiteY49" fmla="*/ 719666 h 1490133"/>
              <a:gd name="connsiteX50" fmla="*/ 1100667 w 1244600"/>
              <a:gd name="connsiteY50" fmla="*/ 728133 h 1490133"/>
              <a:gd name="connsiteX51" fmla="*/ 1176867 w 1244600"/>
              <a:gd name="connsiteY51" fmla="*/ 745066 h 1490133"/>
              <a:gd name="connsiteX52" fmla="*/ 1202267 w 1244600"/>
              <a:gd name="connsiteY52" fmla="*/ 753533 h 1490133"/>
              <a:gd name="connsiteX53" fmla="*/ 1244600 w 1244600"/>
              <a:gd name="connsiteY53" fmla="*/ 829733 h 1490133"/>
              <a:gd name="connsiteX54" fmla="*/ 1227667 w 1244600"/>
              <a:gd name="connsiteY54" fmla="*/ 897466 h 1490133"/>
              <a:gd name="connsiteX55" fmla="*/ 1210733 w 1244600"/>
              <a:gd name="connsiteY55" fmla="*/ 914400 h 1490133"/>
              <a:gd name="connsiteX56" fmla="*/ 1193800 w 1244600"/>
              <a:gd name="connsiteY56" fmla="*/ 965200 h 1490133"/>
              <a:gd name="connsiteX57" fmla="*/ 1185333 w 1244600"/>
              <a:gd name="connsiteY57" fmla="*/ 990600 h 1490133"/>
              <a:gd name="connsiteX58" fmla="*/ 1176867 w 1244600"/>
              <a:gd name="connsiteY58" fmla="*/ 1117600 h 1490133"/>
              <a:gd name="connsiteX59" fmla="*/ 1159933 w 1244600"/>
              <a:gd name="connsiteY59" fmla="*/ 1134533 h 1490133"/>
              <a:gd name="connsiteX60" fmla="*/ 1126067 w 1244600"/>
              <a:gd name="connsiteY60" fmla="*/ 1126066 h 1490133"/>
              <a:gd name="connsiteX61" fmla="*/ 1100667 w 1244600"/>
              <a:gd name="connsiteY61" fmla="*/ 1117600 h 1490133"/>
              <a:gd name="connsiteX62" fmla="*/ 1032933 w 1244600"/>
              <a:gd name="connsiteY62" fmla="*/ 1126066 h 1490133"/>
              <a:gd name="connsiteX63" fmla="*/ 982133 w 1244600"/>
              <a:gd name="connsiteY63" fmla="*/ 1143000 h 1490133"/>
              <a:gd name="connsiteX64" fmla="*/ 965200 w 1244600"/>
              <a:gd name="connsiteY64" fmla="*/ 1168400 h 1490133"/>
              <a:gd name="connsiteX65" fmla="*/ 939800 w 1244600"/>
              <a:gd name="connsiteY65" fmla="*/ 1176866 h 1490133"/>
              <a:gd name="connsiteX66" fmla="*/ 922867 w 1244600"/>
              <a:gd name="connsiteY66" fmla="*/ 1227666 h 1490133"/>
              <a:gd name="connsiteX67" fmla="*/ 897467 w 1244600"/>
              <a:gd name="connsiteY67" fmla="*/ 1219200 h 1490133"/>
              <a:gd name="connsiteX68" fmla="*/ 821267 w 1244600"/>
              <a:gd name="connsiteY68" fmla="*/ 1236133 h 1490133"/>
              <a:gd name="connsiteX69" fmla="*/ 787400 w 1244600"/>
              <a:gd name="connsiteY69" fmla="*/ 1270000 h 1490133"/>
              <a:gd name="connsiteX70" fmla="*/ 762000 w 1244600"/>
              <a:gd name="connsiteY70" fmla="*/ 1295400 h 1490133"/>
              <a:gd name="connsiteX71" fmla="*/ 711200 w 1244600"/>
              <a:gd name="connsiteY71" fmla="*/ 1329266 h 1490133"/>
              <a:gd name="connsiteX72" fmla="*/ 677333 w 1244600"/>
              <a:gd name="connsiteY72" fmla="*/ 1363133 h 1490133"/>
              <a:gd name="connsiteX73" fmla="*/ 635000 w 1244600"/>
              <a:gd name="connsiteY73" fmla="*/ 1422400 h 1490133"/>
              <a:gd name="connsiteX74" fmla="*/ 584200 w 1244600"/>
              <a:gd name="connsiteY74" fmla="*/ 1439333 h 1490133"/>
              <a:gd name="connsiteX75" fmla="*/ 567267 w 1244600"/>
              <a:gd name="connsiteY75" fmla="*/ 1464733 h 1490133"/>
              <a:gd name="connsiteX76" fmla="*/ 558800 w 1244600"/>
              <a:gd name="connsiteY76" fmla="*/ 1490133 h 1490133"/>
              <a:gd name="connsiteX77" fmla="*/ 541867 w 1244600"/>
              <a:gd name="connsiteY77" fmla="*/ 1464733 h 1490133"/>
              <a:gd name="connsiteX78" fmla="*/ 550333 w 1244600"/>
              <a:gd name="connsiteY78" fmla="*/ 1439333 h 1490133"/>
              <a:gd name="connsiteX79" fmla="*/ 575733 w 1244600"/>
              <a:gd name="connsiteY79" fmla="*/ 1430866 h 1490133"/>
              <a:gd name="connsiteX80" fmla="*/ 592667 w 1244600"/>
              <a:gd name="connsiteY80" fmla="*/ 1380066 h 1490133"/>
              <a:gd name="connsiteX81" fmla="*/ 575733 w 1244600"/>
              <a:gd name="connsiteY81" fmla="*/ 1329266 h 1490133"/>
              <a:gd name="connsiteX82" fmla="*/ 567267 w 1244600"/>
              <a:gd name="connsiteY82" fmla="*/ 1303866 h 1490133"/>
              <a:gd name="connsiteX83" fmla="*/ 541867 w 1244600"/>
              <a:gd name="connsiteY83" fmla="*/ 1219200 h 1490133"/>
              <a:gd name="connsiteX84" fmla="*/ 533400 w 1244600"/>
              <a:gd name="connsiteY84" fmla="*/ 1193800 h 1490133"/>
              <a:gd name="connsiteX85" fmla="*/ 499533 w 1244600"/>
              <a:gd name="connsiteY85" fmla="*/ 1159933 h 1490133"/>
              <a:gd name="connsiteX86" fmla="*/ 491067 w 1244600"/>
              <a:gd name="connsiteY86" fmla="*/ 1134533 h 1490133"/>
              <a:gd name="connsiteX87" fmla="*/ 448733 w 1244600"/>
              <a:gd name="connsiteY87" fmla="*/ 1100666 h 1490133"/>
              <a:gd name="connsiteX88" fmla="*/ 431800 w 1244600"/>
              <a:gd name="connsiteY88" fmla="*/ 1075266 h 1490133"/>
              <a:gd name="connsiteX89" fmla="*/ 406400 w 1244600"/>
              <a:gd name="connsiteY89" fmla="*/ 1058333 h 1490133"/>
              <a:gd name="connsiteX90" fmla="*/ 397933 w 1244600"/>
              <a:gd name="connsiteY90" fmla="*/ 1032933 h 1490133"/>
              <a:gd name="connsiteX91" fmla="*/ 372533 w 1244600"/>
              <a:gd name="connsiteY91" fmla="*/ 1016000 h 1490133"/>
              <a:gd name="connsiteX92" fmla="*/ 355600 w 1244600"/>
              <a:gd name="connsiteY92" fmla="*/ 999066 h 1490133"/>
              <a:gd name="connsiteX93" fmla="*/ 304800 w 1244600"/>
              <a:gd name="connsiteY93" fmla="*/ 965200 h 1490133"/>
              <a:gd name="connsiteX94" fmla="*/ 203200 w 1244600"/>
              <a:gd name="connsiteY94" fmla="*/ 965200 h 1490133"/>
              <a:gd name="connsiteX95" fmla="*/ 152400 w 1244600"/>
              <a:gd name="connsiteY95" fmla="*/ 948266 h 1490133"/>
              <a:gd name="connsiteX96" fmla="*/ 101600 w 1244600"/>
              <a:gd name="connsiteY96" fmla="*/ 914400 h 1490133"/>
              <a:gd name="connsiteX97" fmla="*/ 59267 w 1244600"/>
              <a:gd name="connsiteY97" fmla="*/ 889000 h 1490133"/>
              <a:gd name="connsiteX98" fmla="*/ 50800 w 1244600"/>
              <a:gd name="connsiteY98" fmla="*/ 863600 h 1490133"/>
              <a:gd name="connsiteX99" fmla="*/ 25400 w 1244600"/>
              <a:gd name="connsiteY99" fmla="*/ 821266 h 1490133"/>
              <a:gd name="connsiteX100" fmla="*/ 42333 w 1244600"/>
              <a:gd name="connsiteY100" fmla="*/ 770466 h 14901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</a:cxnLst>
            <a:rect l="l" t="t" r="r" b="b"/>
            <a:pathLst>
              <a:path w="1244600" h="1490133">
                <a:moveTo>
                  <a:pt x="0" y="872066"/>
                </a:moveTo>
                <a:cubicBezTo>
                  <a:pt x="14111" y="798688"/>
                  <a:pt x="32123" y="725954"/>
                  <a:pt x="42333" y="651933"/>
                </a:cubicBezTo>
                <a:cubicBezTo>
                  <a:pt x="43552" y="643092"/>
                  <a:pt x="35617" y="635284"/>
                  <a:pt x="33867" y="626533"/>
                </a:cubicBezTo>
                <a:cubicBezTo>
                  <a:pt x="14412" y="529253"/>
                  <a:pt x="36061" y="599247"/>
                  <a:pt x="16933" y="541866"/>
                </a:cubicBezTo>
                <a:cubicBezTo>
                  <a:pt x="19755" y="524933"/>
                  <a:pt x="16883" y="505971"/>
                  <a:pt x="25400" y="491066"/>
                </a:cubicBezTo>
                <a:cubicBezTo>
                  <a:pt x="36274" y="472037"/>
                  <a:pt x="101265" y="491010"/>
                  <a:pt x="101600" y="491066"/>
                </a:cubicBezTo>
                <a:cubicBezTo>
                  <a:pt x="138289" y="488244"/>
                  <a:pt x="175584" y="489817"/>
                  <a:pt x="211667" y="482600"/>
                </a:cubicBezTo>
                <a:cubicBezTo>
                  <a:pt x="221401" y="480653"/>
                  <a:pt x="242521" y="444031"/>
                  <a:pt x="245533" y="440266"/>
                </a:cubicBezTo>
                <a:cubicBezTo>
                  <a:pt x="262437" y="419136"/>
                  <a:pt x="261983" y="423494"/>
                  <a:pt x="287867" y="414866"/>
                </a:cubicBezTo>
                <a:cubicBezTo>
                  <a:pt x="296334" y="406399"/>
                  <a:pt x="304069" y="397131"/>
                  <a:pt x="313267" y="389466"/>
                </a:cubicBezTo>
                <a:cubicBezTo>
                  <a:pt x="321084" y="382952"/>
                  <a:pt x="333023" y="381000"/>
                  <a:pt x="338667" y="372533"/>
                </a:cubicBezTo>
                <a:cubicBezTo>
                  <a:pt x="345122" y="362851"/>
                  <a:pt x="345051" y="350115"/>
                  <a:pt x="347133" y="338666"/>
                </a:cubicBezTo>
                <a:cubicBezTo>
                  <a:pt x="362698" y="253060"/>
                  <a:pt x="346679" y="306160"/>
                  <a:pt x="364067" y="254000"/>
                </a:cubicBezTo>
                <a:cubicBezTo>
                  <a:pt x="375356" y="256822"/>
                  <a:pt x="387525" y="257262"/>
                  <a:pt x="397933" y="262466"/>
                </a:cubicBezTo>
                <a:cubicBezTo>
                  <a:pt x="412010" y="269504"/>
                  <a:pt x="423253" y="294544"/>
                  <a:pt x="431800" y="304800"/>
                </a:cubicBezTo>
                <a:cubicBezTo>
                  <a:pt x="456193" y="334072"/>
                  <a:pt x="451295" y="328232"/>
                  <a:pt x="482600" y="338666"/>
                </a:cubicBezTo>
                <a:cubicBezTo>
                  <a:pt x="491067" y="335844"/>
                  <a:pt x="501689" y="336511"/>
                  <a:pt x="508000" y="330200"/>
                </a:cubicBezTo>
                <a:cubicBezTo>
                  <a:pt x="514311" y="323889"/>
                  <a:pt x="515000" y="313603"/>
                  <a:pt x="516467" y="304800"/>
                </a:cubicBezTo>
                <a:cubicBezTo>
                  <a:pt x="520668" y="279591"/>
                  <a:pt x="515442" y="252328"/>
                  <a:pt x="524933" y="228600"/>
                </a:cubicBezTo>
                <a:cubicBezTo>
                  <a:pt x="528247" y="220314"/>
                  <a:pt x="541866" y="222955"/>
                  <a:pt x="550333" y="220133"/>
                </a:cubicBezTo>
                <a:cubicBezTo>
                  <a:pt x="622287" y="244119"/>
                  <a:pt x="534556" y="210667"/>
                  <a:pt x="592667" y="245533"/>
                </a:cubicBezTo>
                <a:cubicBezTo>
                  <a:pt x="600320" y="250125"/>
                  <a:pt x="609600" y="251178"/>
                  <a:pt x="618067" y="254000"/>
                </a:cubicBezTo>
                <a:cubicBezTo>
                  <a:pt x="637822" y="251178"/>
                  <a:pt x="657765" y="249447"/>
                  <a:pt x="677333" y="245533"/>
                </a:cubicBezTo>
                <a:cubicBezTo>
                  <a:pt x="686084" y="243783"/>
                  <a:pt x="695764" y="242641"/>
                  <a:pt x="702733" y="237066"/>
                </a:cubicBezTo>
                <a:cubicBezTo>
                  <a:pt x="710679" y="230709"/>
                  <a:pt x="714022" y="220133"/>
                  <a:pt x="719667" y="211666"/>
                </a:cubicBezTo>
                <a:cubicBezTo>
                  <a:pt x="716845" y="194733"/>
                  <a:pt x="714924" y="177624"/>
                  <a:pt x="711200" y="160866"/>
                </a:cubicBezTo>
                <a:cubicBezTo>
                  <a:pt x="702265" y="120659"/>
                  <a:pt x="679945" y="117310"/>
                  <a:pt x="711200" y="59266"/>
                </a:cubicBezTo>
                <a:cubicBezTo>
                  <a:pt x="730869" y="22738"/>
                  <a:pt x="759602" y="30832"/>
                  <a:pt x="787400" y="16933"/>
                </a:cubicBezTo>
                <a:cubicBezTo>
                  <a:pt x="796501" y="12382"/>
                  <a:pt x="804333" y="5644"/>
                  <a:pt x="812800" y="0"/>
                </a:cubicBezTo>
                <a:cubicBezTo>
                  <a:pt x="837153" y="6088"/>
                  <a:pt x="850279" y="3197"/>
                  <a:pt x="863600" y="25400"/>
                </a:cubicBezTo>
                <a:cubicBezTo>
                  <a:pt x="868192" y="33053"/>
                  <a:pt x="869245" y="42333"/>
                  <a:pt x="872067" y="50800"/>
                </a:cubicBezTo>
                <a:cubicBezTo>
                  <a:pt x="859951" y="87146"/>
                  <a:pt x="839228" y="98830"/>
                  <a:pt x="872067" y="118533"/>
                </a:cubicBezTo>
                <a:cubicBezTo>
                  <a:pt x="879720" y="123125"/>
                  <a:pt x="889485" y="123009"/>
                  <a:pt x="897467" y="127000"/>
                </a:cubicBezTo>
                <a:cubicBezTo>
                  <a:pt x="906568" y="131551"/>
                  <a:pt x="914400" y="138289"/>
                  <a:pt x="922867" y="143933"/>
                </a:cubicBezTo>
                <a:cubicBezTo>
                  <a:pt x="934093" y="160772"/>
                  <a:pt x="952365" y="173701"/>
                  <a:pt x="931333" y="194733"/>
                </a:cubicBezTo>
                <a:cubicBezTo>
                  <a:pt x="925022" y="201044"/>
                  <a:pt x="914400" y="200378"/>
                  <a:pt x="905933" y="203200"/>
                </a:cubicBezTo>
                <a:cubicBezTo>
                  <a:pt x="857950" y="275175"/>
                  <a:pt x="936989" y="163671"/>
                  <a:pt x="838200" y="262466"/>
                </a:cubicBezTo>
                <a:cubicBezTo>
                  <a:pt x="818142" y="282525"/>
                  <a:pt x="796973" y="301482"/>
                  <a:pt x="787400" y="330200"/>
                </a:cubicBezTo>
                <a:lnTo>
                  <a:pt x="778933" y="355600"/>
                </a:lnTo>
                <a:cubicBezTo>
                  <a:pt x="793045" y="397933"/>
                  <a:pt x="778933" y="378177"/>
                  <a:pt x="838200" y="397933"/>
                </a:cubicBezTo>
                <a:lnTo>
                  <a:pt x="863600" y="406400"/>
                </a:lnTo>
                <a:cubicBezTo>
                  <a:pt x="886178" y="403578"/>
                  <a:pt x="908693" y="395669"/>
                  <a:pt x="931333" y="397933"/>
                </a:cubicBezTo>
                <a:cubicBezTo>
                  <a:pt x="939276" y="398727"/>
                  <a:pt x="948267" y="406883"/>
                  <a:pt x="948267" y="414866"/>
                </a:cubicBezTo>
                <a:cubicBezTo>
                  <a:pt x="948267" y="444452"/>
                  <a:pt x="935252" y="465918"/>
                  <a:pt x="914400" y="482600"/>
                </a:cubicBezTo>
                <a:cubicBezTo>
                  <a:pt x="906454" y="488957"/>
                  <a:pt x="897467" y="493889"/>
                  <a:pt x="889000" y="499533"/>
                </a:cubicBezTo>
                <a:cubicBezTo>
                  <a:pt x="889835" y="507051"/>
                  <a:pt x="892395" y="578570"/>
                  <a:pt x="905933" y="601133"/>
                </a:cubicBezTo>
                <a:cubicBezTo>
                  <a:pt x="910040" y="607978"/>
                  <a:pt x="918077" y="611680"/>
                  <a:pt x="922867" y="618066"/>
                </a:cubicBezTo>
                <a:cubicBezTo>
                  <a:pt x="968154" y="678449"/>
                  <a:pt x="934589" y="661484"/>
                  <a:pt x="982133" y="677333"/>
                </a:cubicBezTo>
                <a:cubicBezTo>
                  <a:pt x="1011688" y="706887"/>
                  <a:pt x="991495" y="691743"/>
                  <a:pt x="1049867" y="711200"/>
                </a:cubicBezTo>
                <a:lnTo>
                  <a:pt x="1075267" y="719666"/>
                </a:lnTo>
                <a:cubicBezTo>
                  <a:pt x="1083734" y="722488"/>
                  <a:pt x="1091916" y="726383"/>
                  <a:pt x="1100667" y="728133"/>
                </a:cubicBezTo>
                <a:cubicBezTo>
                  <a:pt x="1129750" y="733950"/>
                  <a:pt x="1148980" y="737098"/>
                  <a:pt x="1176867" y="745066"/>
                </a:cubicBezTo>
                <a:cubicBezTo>
                  <a:pt x="1185448" y="747518"/>
                  <a:pt x="1193800" y="750711"/>
                  <a:pt x="1202267" y="753533"/>
                </a:cubicBezTo>
                <a:cubicBezTo>
                  <a:pt x="1241083" y="811759"/>
                  <a:pt x="1229697" y="785026"/>
                  <a:pt x="1244600" y="829733"/>
                </a:cubicBezTo>
                <a:cubicBezTo>
                  <a:pt x="1242780" y="838833"/>
                  <a:pt x="1235476" y="884451"/>
                  <a:pt x="1227667" y="897466"/>
                </a:cubicBezTo>
                <a:cubicBezTo>
                  <a:pt x="1223560" y="904311"/>
                  <a:pt x="1216378" y="908755"/>
                  <a:pt x="1210733" y="914400"/>
                </a:cubicBezTo>
                <a:lnTo>
                  <a:pt x="1193800" y="965200"/>
                </a:lnTo>
                <a:lnTo>
                  <a:pt x="1185333" y="990600"/>
                </a:lnTo>
                <a:cubicBezTo>
                  <a:pt x="1182511" y="1032933"/>
                  <a:pt x="1184240" y="1075818"/>
                  <a:pt x="1176867" y="1117600"/>
                </a:cubicBezTo>
                <a:cubicBezTo>
                  <a:pt x="1175480" y="1125461"/>
                  <a:pt x="1167807" y="1133221"/>
                  <a:pt x="1159933" y="1134533"/>
                </a:cubicBezTo>
                <a:cubicBezTo>
                  <a:pt x="1148455" y="1136446"/>
                  <a:pt x="1137255" y="1129263"/>
                  <a:pt x="1126067" y="1126066"/>
                </a:cubicBezTo>
                <a:cubicBezTo>
                  <a:pt x="1117486" y="1123614"/>
                  <a:pt x="1109134" y="1120422"/>
                  <a:pt x="1100667" y="1117600"/>
                </a:cubicBezTo>
                <a:cubicBezTo>
                  <a:pt x="1078089" y="1120422"/>
                  <a:pt x="1055182" y="1121298"/>
                  <a:pt x="1032933" y="1126066"/>
                </a:cubicBezTo>
                <a:cubicBezTo>
                  <a:pt x="1015480" y="1129806"/>
                  <a:pt x="982133" y="1143000"/>
                  <a:pt x="982133" y="1143000"/>
                </a:cubicBezTo>
                <a:cubicBezTo>
                  <a:pt x="976489" y="1151467"/>
                  <a:pt x="973146" y="1162043"/>
                  <a:pt x="965200" y="1168400"/>
                </a:cubicBezTo>
                <a:cubicBezTo>
                  <a:pt x="958231" y="1173975"/>
                  <a:pt x="944987" y="1169604"/>
                  <a:pt x="939800" y="1176866"/>
                </a:cubicBezTo>
                <a:cubicBezTo>
                  <a:pt x="929425" y="1191391"/>
                  <a:pt x="922867" y="1227666"/>
                  <a:pt x="922867" y="1227666"/>
                </a:cubicBezTo>
                <a:cubicBezTo>
                  <a:pt x="914400" y="1224844"/>
                  <a:pt x="906392" y="1219200"/>
                  <a:pt x="897467" y="1219200"/>
                </a:cubicBezTo>
                <a:cubicBezTo>
                  <a:pt x="867662" y="1219200"/>
                  <a:pt x="847461" y="1227401"/>
                  <a:pt x="821267" y="1236133"/>
                </a:cubicBezTo>
                <a:lnTo>
                  <a:pt x="787400" y="1270000"/>
                </a:lnTo>
                <a:cubicBezTo>
                  <a:pt x="778933" y="1278467"/>
                  <a:pt x="771963" y="1288758"/>
                  <a:pt x="762000" y="1295400"/>
                </a:cubicBezTo>
                <a:cubicBezTo>
                  <a:pt x="745067" y="1306689"/>
                  <a:pt x="725590" y="1314876"/>
                  <a:pt x="711200" y="1329266"/>
                </a:cubicBezTo>
                <a:lnTo>
                  <a:pt x="677333" y="1363133"/>
                </a:lnTo>
                <a:cubicBezTo>
                  <a:pt x="669433" y="1386834"/>
                  <a:pt x="665134" y="1412356"/>
                  <a:pt x="635000" y="1422400"/>
                </a:cubicBezTo>
                <a:lnTo>
                  <a:pt x="584200" y="1439333"/>
                </a:lnTo>
                <a:cubicBezTo>
                  <a:pt x="578556" y="1447800"/>
                  <a:pt x="571818" y="1455632"/>
                  <a:pt x="567267" y="1464733"/>
                </a:cubicBezTo>
                <a:cubicBezTo>
                  <a:pt x="563276" y="1472715"/>
                  <a:pt x="567725" y="1490133"/>
                  <a:pt x="558800" y="1490133"/>
                </a:cubicBezTo>
                <a:cubicBezTo>
                  <a:pt x="548624" y="1490133"/>
                  <a:pt x="547511" y="1473200"/>
                  <a:pt x="541867" y="1464733"/>
                </a:cubicBezTo>
                <a:cubicBezTo>
                  <a:pt x="544689" y="1456266"/>
                  <a:pt x="544022" y="1445644"/>
                  <a:pt x="550333" y="1439333"/>
                </a:cubicBezTo>
                <a:cubicBezTo>
                  <a:pt x="556644" y="1433022"/>
                  <a:pt x="570546" y="1438128"/>
                  <a:pt x="575733" y="1430866"/>
                </a:cubicBezTo>
                <a:cubicBezTo>
                  <a:pt x="586108" y="1416341"/>
                  <a:pt x="592667" y="1380066"/>
                  <a:pt x="592667" y="1380066"/>
                </a:cubicBezTo>
                <a:lnTo>
                  <a:pt x="575733" y="1329266"/>
                </a:lnTo>
                <a:lnTo>
                  <a:pt x="567267" y="1303866"/>
                </a:lnTo>
                <a:cubicBezTo>
                  <a:pt x="551869" y="1196086"/>
                  <a:pt x="572670" y="1280805"/>
                  <a:pt x="541867" y="1219200"/>
                </a:cubicBezTo>
                <a:cubicBezTo>
                  <a:pt x="537876" y="1211218"/>
                  <a:pt x="538587" y="1201062"/>
                  <a:pt x="533400" y="1193800"/>
                </a:cubicBezTo>
                <a:cubicBezTo>
                  <a:pt x="524120" y="1180809"/>
                  <a:pt x="499533" y="1159933"/>
                  <a:pt x="499533" y="1159933"/>
                </a:cubicBezTo>
                <a:cubicBezTo>
                  <a:pt x="496711" y="1151466"/>
                  <a:pt x="495659" y="1142186"/>
                  <a:pt x="491067" y="1134533"/>
                </a:cubicBezTo>
                <a:cubicBezTo>
                  <a:pt x="483026" y="1121131"/>
                  <a:pt x="460266" y="1108355"/>
                  <a:pt x="448733" y="1100666"/>
                </a:cubicBezTo>
                <a:cubicBezTo>
                  <a:pt x="443089" y="1092199"/>
                  <a:pt x="438995" y="1082461"/>
                  <a:pt x="431800" y="1075266"/>
                </a:cubicBezTo>
                <a:cubicBezTo>
                  <a:pt x="424605" y="1068071"/>
                  <a:pt x="412757" y="1066279"/>
                  <a:pt x="406400" y="1058333"/>
                </a:cubicBezTo>
                <a:cubicBezTo>
                  <a:pt x="400825" y="1051364"/>
                  <a:pt x="403508" y="1039902"/>
                  <a:pt x="397933" y="1032933"/>
                </a:cubicBezTo>
                <a:cubicBezTo>
                  <a:pt x="391576" y="1024987"/>
                  <a:pt x="380479" y="1022357"/>
                  <a:pt x="372533" y="1016000"/>
                </a:cubicBezTo>
                <a:cubicBezTo>
                  <a:pt x="366300" y="1011013"/>
                  <a:pt x="361986" y="1003856"/>
                  <a:pt x="355600" y="999066"/>
                </a:cubicBezTo>
                <a:cubicBezTo>
                  <a:pt x="339319" y="986855"/>
                  <a:pt x="304800" y="965200"/>
                  <a:pt x="304800" y="965200"/>
                </a:cubicBezTo>
                <a:cubicBezTo>
                  <a:pt x="260107" y="980097"/>
                  <a:pt x="274090" y="979378"/>
                  <a:pt x="203200" y="965200"/>
                </a:cubicBezTo>
                <a:cubicBezTo>
                  <a:pt x="185697" y="961699"/>
                  <a:pt x="152400" y="948266"/>
                  <a:pt x="152400" y="948266"/>
                </a:cubicBezTo>
                <a:cubicBezTo>
                  <a:pt x="87806" y="883672"/>
                  <a:pt x="162869" y="951161"/>
                  <a:pt x="101600" y="914400"/>
                </a:cubicBezTo>
                <a:cubicBezTo>
                  <a:pt x="43491" y="879534"/>
                  <a:pt x="131220" y="912983"/>
                  <a:pt x="59267" y="889000"/>
                </a:cubicBezTo>
                <a:cubicBezTo>
                  <a:pt x="56445" y="880533"/>
                  <a:pt x="55392" y="871253"/>
                  <a:pt x="50800" y="863600"/>
                </a:cubicBezTo>
                <a:cubicBezTo>
                  <a:pt x="15934" y="805489"/>
                  <a:pt x="49386" y="893220"/>
                  <a:pt x="25400" y="821266"/>
                </a:cubicBezTo>
                <a:cubicBezTo>
                  <a:pt x="35398" y="781278"/>
                  <a:pt x="28664" y="797808"/>
                  <a:pt x="42333" y="770466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99" name="Полилиния 198"/>
          <p:cNvSpPr/>
          <p:nvPr/>
        </p:nvSpPr>
        <p:spPr>
          <a:xfrm>
            <a:off x="7073049" y="871745"/>
            <a:ext cx="1329295" cy="1343181"/>
          </a:xfrm>
          <a:custGeom>
            <a:avLst/>
            <a:gdLst>
              <a:gd name="connsiteX0" fmla="*/ 8812 w 1321145"/>
              <a:gd name="connsiteY0" fmla="*/ 1117600 h 1701800"/>
              <a:gd name="connsiteX1" fmla="*/ 8812 w 1321145"/>
              <a:gd name="connsiteY1" fmla="*/ 1016000 h 1701800"/>
              <a:gd name="connsiteX2" fmla="*/ 17278 w 1321145"/>
              <a:gd name="connsiteY2" fmla="*/ 990600 h 1701800"/>
              <a:gd name="connsiteX3" fmla="*/ 34212 w 1321145"/>
              <a:gd name="connsiteY3" fmla="*/ 973667 h 1701800"/>
              <a:gd name="connsiteX4" fmla="*/ 93478 w 1321145"/>
              <a:gd name="connsiteY4" fmla="*/ 905934 h 1701800"/>
              <a:gd name="connsiteX5" fmla="*/ 118878 w 1321145"/>
              <a:gd name="connsiteY5" fmla="*/ 863600 h 1701800"/>
              <a:gd name="connsiteX6" fmla="*/ 127345 w 1321145"/>
              <a:gd name="connsiteY6" fmla="*/ 838200 h 1701800"/>
              <a:gd name="connsiteX7" fmla="*/ 144278 w 1321145"/>
              <a:gd name="connsiteY7" fmla="*/ 812800 h 1701800"/>
              <a:gd name="connsiteX8" fmla="*/ 152745 w 1321145"/>
              <a:gd name="connsiteY8" fmla="*/ 787400 h 1701800"/>
              <a:gd name="connsiteX9" fmla="*/ 186612 w 1321145"/>
              <a:gd name="connsiteY9" fmla="*/ 745067 h 1701800"/>
              <a:gd name="connsiteX10" fmla="*/ 212012 w 1321145"/>
              <a:gd name="connsiteY10" fmla="*/ 694267 h 1701800"/>
              <a:gd name="connsiteX11" fmla="*/ 228945 w 1321145"/>
              <a:gd name="connsiteY11" fmla="*/ 668867 h 1701800"/>
              <a:gd name="connsiteX12" fmla="*/ 212012 w 1321145"/>
              <a:gd name="connsiteY12" fmla="*/ 431800 h 1701800"/>
              <a:gd name="connsiteX13" fmla="*/ 169678 w 1321145"/>
              <a:gd name="connsiteY13" fmla="*/ 364067 h 1701800"/>
              <a:gd name="connsiteX14" fmla="*/ 144278 w 1321145"/>
              <a:gd name="connsiteY14" fmla="*/ 355600 h 1701800"/>
              <a:gd name="connsiteX15" fmla="*/ 127345 w 1321145"/>
              <a:gd name="connsiteY15" fmla="*/ 330200 h 1701800"/>
              <a:gd name="connsiteX16" fmla="*/ 101945 w 1321145"/>
              <a:gd name="connsiteY16" fmla="*/ 321734 h 1701800"/>
              <a:gd name="connsiteX17" fmla="*/ 93478 w 1321145"/>
              <a:gd name="connsiteY17" fmla="*/ 296334 h 1701800"/>
              <a:gd name="connsiteX18" fmla="*/ 76545 w 1321145"/>
              <a:gd name="connsiteY18" fmla="*/ 279400 h 1701800"/>
              <a:gd name="connsiteX19" fmla="*/ 110412 w 1321145"/>
              <a:gd name="connsiteY19" fmla="*/ 262467 h 1701800"/>
              <a:gd name="connsiteX20" fmla="*/ 237412 w 1321145"/>
              <a:gd name="connsiteY20" fmla="*/ 287867 h 1701800"/>
              <a:gd name="connsiteX21" fmla="*/ 288212 w 1321145"/>
              <a:gd name="connsiteY21" fmla="*/ 304800 h 1701800"/>
              <a:gd name="connsiteX22" fmla="*/ 313612 w 1321145"/>
              <a:gd name="connsiteY22" fmla="*/ 313267 h 1701800"/>
              <a:gd name="connsiteX23" fmla="*/ 415212 w 1321145"/>
              <a:gd name="connsiteY23" fmla="*/ 279400 h 1701800"/>
              <a:gd name="connsiteX24" fmla="*/ 440612 w 1321145"/>
              <a:gd name="connsiteY24" fmla="*/ 262467 h 1701800"/>
              <a:gd name="connsiteX25" fmla="*/ 457545 w 1321145"/>
              <a:gd name="connsiteY25" fmla="*/ 237067 h 1701800"/>
              <a:gd name="connsiteX26" fmla="*/ 508345 w 1321145"/>
              <a:gd name="connsiteY26" fmla="*/ 220134 h 1701800"/>
              <a:gd name="connsiteX27" fmla="*/ 516812 w 1321145"/>
              <a:gd name="connsiteY27" fmla="*/ 194734 h 1701800"/>
              <a:gd name="connsiteX28" fmla="*/ 533745 w 1321145"/>
              <a:gd name="connsiteY28" fmla="*/ 177800 h 1701800"/>
              <a:gd name="connsiteX29" fmla="*/ 584545 w 1321145"/>
              <a:gd name="connsiteY29" fmla="*/ 152400 h 1701800"/>
              <a:gd name="connsiteX30" fmla="*/ 652278 w 1321145"/>
              <a:gd name="connsiteY30" fmla="*/ 160867 h 1701800"/>
              <a:gd name="connsiteX31" fmla="*/ 660745 w 1321145"/>
              <a:gd name="connsiteY31" fmla="*/ 186267 h 1701800"/>
              <a:gd name="connsiteX32" fmla="*/ 635345 w 1321145"/>
              <a:gd name="connsiteY32" fmla="*/ 211667 h 1701800"/>
              <a:gd name="connsiteX33" fmla="*/ 576078 w 1321145"/>
              <a:gd name="connsiteY33" fmla="*/ 262467 h 1701800"/>
              <a:gd name="connsiteX34" fmla="*/ 542212 w 1321145"/>
              <a:gd name="connsiteY34" fmla="*/ 313267 h 1701800"/>
              <a:gd name="connsiteX35" fmla="*/ 584545 w 1321145"/>
              <a:gd name="connsiteY35" fmla="*/ 355600 h 1701800"/>
              <a:gd name="connsiteX36" fmla="*/ 593012 w 1321145"/>
              <a:gd name="connsiteY36" fmla="*/ 330200 h 1701800"/>
              <a:gd name="connsiteX37" fmla="*/ 609945 w 1321145"/>
              <a:gd name="connsiteY37" fmla="*/ 296334 h 1701800"/>
              <a:gd name="connsiteX38" fmla="*/ 618412 w 1321145"/>
              <a:gd name="connsiteY38" fmla="*/ 270934 h 1701800"/>
              <a:gd name="connsiteX39" fmla="*/ 635345 w 1321145"/>
              <a:gd name="connsiteY39" fmla="*/ 254000 h 1701800"/>
              <a:gd name="connsiteX40" fmla="*/ 686145 w 1321145"/>
              <a:gd name="connsiteY40" fmla="*/ 220134 h 1701800"/>
              <a:gd name="connsiteX41" fmla="*/ 694612 w 1321145"/>
              <a:gd name="connsiteY41" fmla="*/ 194734 h 1701800"/>
              <a:gd name="connsiteX42" fmla="*/ 745412 w 1321145"/>
              <a:gd name="connsiteY42" fmla="*/ 127000 h 1701800"/>
              <a:gd name="connsiteX43" fmla="*/ 762345 w 1321145"/>
              <a:gd name="connsiteY43" fmla="*/ 76200 h 1701800"/>
              <a:gd name="connsiteX44" fmla="*/ 779278 w 1321145"/>
              <a:gd name="connsiteY44" fmla="*/ 50800 h 1701800"/>
              <a:gd name="connsiteX45" fmla="*/ 787745 w 1321145"/>
              <a:gd name="connsiteY45" fmla="*/ 25400 h 1701800"/>
              <a:gd name="connsiteX46" fmla="*/ 838545 w 1321145"/>
              <a:gd name="connsiteY46" fmla="*/ 0 h 1701800"/>
              <a:gd name="connsiteX47" fmla="*/ 897812 w 1321145"/>
              <a:gd name="connsiteY47" fmla="*/ 50800 h 1701800"/>
              <a:gd name="connsiteX48" fmla="*/ 923212 w 1321145"/>
              <a:gd name="connsiteY48" fmla="*/ 101600 h 1701800"/>
              <a:gd name="connsiteX49" fmla="*/ 948612 w 1321145"/>
              <a:gd name="connsiteY49" fmla="*/ 152400 h 1701800"/>
              <a:gd name="connsiteX50" fmla="*/ 974012 w 1321145"/>
              <a:gd name="connsiteY50" fmla="*/ 228600 h 1701800"/>
              <a:gd name="connsiteX51" fmla="*/ 982478 w 1321145"/>
              <a:gd name="connsiteY51" fmla="*/ 254000 h 1701800"/>
              <a:gd name="connsiteX52" fmla="*/ 965545 w 1321145"/>
              <a:gd name="connsiteY52" fmla="*/ 321734 h 1701800"/>
              <a:gd name="connsiteX53" fmla="*/ 990945 w 1321145"/>
              <a:gd name="connsiteY53" fmla="*/ 508000 h 1701800"/>
              <a:gd name="connsiteX54" fmla="*/ 1007878 w 1321145"/>
              <a:gd name="connsiteY54" fmla="*/ 567267 h 1701800"/>
              <a:gd name="connsiteX55" fmla="*/ 1067145 w 1321145"/>
              <a:gd name="connsiteY55" fmla="*/ 609600 h 1701800"/>
              <a:gd name="connsiteX56" fmla="*/ 1101012 w 1321145"/>
              <a:gd name="connsiteY56" fmla="*/ 643467 h 1701800"/>
              <a:gd name="connsiteX57" fmla="*/ 1109478 w 1321145"/>
              <a:gd name="connsiteY57" fmla="*/ 668867 h 1701800"/>
              <a:gd name="connsiteX58" fmla="*/ 1126412 w 1321145"/>
              <a:gd name="connsiteY58" fmla="*/ 685800 h 1701800"/>
              <a:gd name="connsiteX59" fmla="*/ 1160278 w 1321145"/>
              <a:gd name="connsiteY59" fmla="*/ 728134 h 1701800"/>
              <a:gd name="connsiteX60" fmla="*/ 1168745 w 1321145"/>
              <a:gd name="connsiteY60" fmla="*/ 753534 h 1701800"/>
              <a:gd name="connsiteX61" fmla="*/ 1185678 w 1321145"/>
              <a:gd name="connsiteY61" fmla="*/ 778934 h 1701800"/>
              <a:gd name="connsiteX62" fmla="*/ 1202612 w 1321145"/>
              <a:gd name="connsiteY62" fmla="*/ 829734 h 1701800"/>
              <a:gd name="connsiteX63" fmla="*/ 1202612 w 1321145"/>
              <a:gd name="connsiteY63" fmla="*/ 1109134 h 1701800"/>
              <a:gd name="connsiteX64" fmla="*/ 1211078 w 1321145"/>
              <a:gd name="connsiteY64" fmla="*/ 1151467 h 1701800"/>
              <a:gd name="connsiteX65" fmla="*/ 1219545 w 1321145"/>
              <a:gd name="connsiteY65" fmla="*/ 1176867 h 1701800"/>
              <a:gd name="connsiteX66" fmla="*/ 1244945 w 1321145"/>
              <a:gd name="connsiteY66" fmla="*/ 1185334 h 1701800"/>
              <a:gd name="connsiteX67" fmla="*/ 1253412 w 1321145"/>
              <a:gd name="connsiteY67" fmla="*/ 1210734 h 1701800"/>
              <a:gd name="connsiteX68" fmla="*/ 1261878 w 1321145"/>
              <a:gd name="connsiteY68" fmla="*/ 1329267 h 1701800"/>
              <a:gd name="connsiteX69" fmla="*/ 1278812 w 1321145"/>
              <a:gd name="connsiteY69" fmla="*/ 1346200 h 1701800"/>
              <a:gd name="connsiteX70" fmla="*/ 1287278 w 1321145"/>
              <a:gd name="connsiteY70" fmla="*/ 1371600 h 1701800"/>
              <a:gd name="connsiteX71" fmla="*/ 1321145 w 1321145"/>
              <a:gd name="connsiteY71" fmla="*/ 1413934 h 1701800"/>
              <a:gd name="connsiteX72" fmla="*/ 1295745 w 1321145"/>
              <a:gd name="connsiteY72" fmla="*/ 1481667 h 1701800"/>
              <a:gd name="connsiteX73" fmla="*/ 1270345 w 1321145"/>
              <a:gd name="connsiteY73" fmla="*/ 1490134 h 1701800"/>
              <a:gd name="connsiteX74" fmla="*/ 1219545 w 1321145"/>
              <a:gd name="connsiteY74" fmla="*/ 1532467 h 1701800"/>
              <a:gd name="connsiteX75" fmla="*/ 1177212 w 1321145"/>
              <a:gd name="connsiteY75" fmla="*/ 1524000 h 1701800"/>
              <a:gd name="connsiteX76" fmla="*/ 1168745 w 1321145"/>
              <a:gd name="connsiteY76" fmla="*/ 1498600 h 1701800"/>
              <a:gd name="connsiteX77" fmla="*/ 1084078 w 1321145"/>
              <a:gd name="connsiteY77" fmla="*/ 1498600 h 1701800"/>
              <a:gd name="connsiteX78" fmla="*/ 1075612 w 1321145"/>
              <a:gd name="connsiteY78" fmla="*/ 1524000 h 1701800"/>
              <a:gd name="connsiteX79" fmla="*/ 1058678 w 1321145"/>
              <a:gd name="connsiteY79" fmla="*/ 1540934 h 1701800"/>
              <a:gd name="connsiteX80" fmla="*/ 1041745 w 1321145"/>
              <a:gd name="connsiteY80" fmla="*/ 1566334 h 1701800"/>
              <a:gd name="connsiteX81" fmla="*/ 1041745 w 1321145"/>
              <a:gd name="connsiteY81" fmla="*/ 1684867 h 1701800"/>
              <a:gd name="connsiteX82" fmla="*/ 1016345 w 1321145"/>
              <a:gd name="connsiteY82" fmla="*/ 1701800 h 1701800"/>
              <a:gd name="connsiteX83" fmla="*/ 957078 w 1321145"/>
              <a:gd name="connsiteY83" fmla="*/ 1693334 h 1701800"/>
              <a:gd name="connsiteX84" fmla="*/ 931678 w 1321145"/>
              <a:gd name="connsiteY84" fmla="*/ 1651000 h 1701800"/>
              <a:gd name="connsiteX85" fmla="*/ 906278 w 1321145"/>
              <a:gd name="connsiteY85" fmla="*/ 1625600 h 1701800"/>
              <a:gd name="connsiteX86" fmla="*/ 880878 w 1321145"/>
              <a:gd name="connsiteY86" fmla="*/ 1515534 h 1701800"/>
              <a:gd name="connsiteX87" fmla="*/ 847012 w 1321145"/>
              <a:gd name="connsiteY87" fmla="*/ 1473200 h 1701800"/>
              <a:gd name="connsiteX88" fmla="*/ 796212 w 1321145"/>
              <a:gd name="connsiteY88" fmla="*/ 1464734 h 1701800"/>
              <a:gd name="connsiteX89" fmla="*/ 762345 w 1321145"/>
              <a:gd name="connsiteY89" fmla="*/ 1456267 h 1701800"/>
              <a:gd name="connsiteX90" fmla="*/ 711545 w 1321145"/>
              <a:gd name="connsiteY90" fmla="*/ 1439334 h 1701800"/>
              <a:gd name="connsiteX91" fmla="*/ 694612 w 1321145"/>
              <a:gd name="connsiteY91" fmla="*/ 1422400 h 1701800"/>
              <a:gd name="connsiteX92" fmla="*/ 643812 w 1321145"/>
              <a:gd name="connsiteY92" fmla="*/ 1405467 h 1701800"/>
              <a:gd name="connsiteX93" fmla="*/ 593012 w 1321145"/>
              <a:gd name="connsiteY93" fmla="*/ 1380067 h 1701800"/>
              <a:gd name="connsiteX94" fmla="*/ 567612 w 1321145"/>
              <a:gd name="connsiteY94" fmla="*/ 1363134 h 1701800"/>
              <a:gd name="connsiteX95" fmla="*/ 525278 w 1321145"/>
              <a:gd name="connsiteY95" fmla="*/ 1303867 h 1701800"/>
              <a:gd name="connsiteX96" fmla="*/ 499878 w 1321145"/>
              <a:gd name="connsiteY96" fmla="*/ 1312334 h 1701800"/>
              <a:gd name="connsiteX97" fmla="*/ 491412 w 1321145"/>
              <a:gd name="connsiteY97" fmla="*/ 1337734 h 1701800"/>
              <a:gd name="connsiteX98" fmla="*/ 474478 w 1321145"/>
              <a:gd name="connsiteY98" fmla="*/ 1363134 h 1701800"/>
              <a:gd name="connsiteX99" fmla="*/ 415212 w 1321145"/>
              <a:gd name="connsiteY99" fmla="*/ 1354667 h 1701800"/>
              <a:gd name="connsiteX100" fmla="*/ 364412 w 1321145"/>
              <a:gd name="connsiteY100" fmla="*/ 1337734 h 1701800"/>
              <a:gd name="connsiteX101" fmla="*/ 339012 w 1321145"/>
              <a:gd name="connsiteY101" fmla="*/ 1295400 h 1701800"/>
              <a:gd name="connsiteX102" fmla="*/ 203545 w 1321145"/>
              <a:gd name="connsiteY102" fmla="*/ 1244600 h 1701800"/>
              <a:gd name="connsiteX103" fmla="*/ 144278 w 1321145"/>
              <a:gd name="connsiteY103" fmla="*/ 1227667 h 1701800"/>
              <a:gd name="connsiteX104" fmla="*/ 152745 w 1321145"/>
              <a:gd name="connsiteY104" fmla="*/ 1185334 h 1701800"/>
              <a:gd name="connsiteX105" fmla="*/ 169678 w 1321145"/>
              <a:gd name="connsiteY105" fmla="*/ 1134534 h 1701800"/>
              <a:gd name="connsiteX106" fmla="*/ 161212 w 1321145"/>
              <a:gd name="connsiteY106" fmla="*/ 1083734 h 1701800"/>
              <a:gd name="connsiteX107" fmla="*/ 135812 w 1321145"/>
              <a:gd name="connsiteY107" fmla="*/ 1092200 h 1701800"/>
              <a:gd name="connsiteX108" fmla="*/ 110412 w 1321145"/>
              <a:gd name="connsiteY108" fmla="*/ 1109134 h 1701800"/>
              <a:gd name="connsiteX109" fmla="*/ 59612 w 1321145"/>
              <a:gd name="connsiteY109" fmla="*/ 1126067 h 1701800"/>
              <a:gd name="connsiteX110" fmla="*/ 8812 w 1321145"/>
              <a:gd name="connsiteY110" fmla="*/ 1117600 h 1701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</a:cxnLst>
            <a:rect l="l" t="t" r="r" b="b"/>
            <a:pathLst>
              <a:path w="1321145" h="1701800">
                <a:moveTo>
                  <a:pt x="8812" y="1117600"/>
                </a:moveTo>
                <a:cubicBezTo>
                  <a:pt x="-2055" y="1063270"/>
                  <a:pt x="-3790" y="1079013"/>
                  <a:pt x="8812" y="1016000"/>
                </a:cubicBezTo>
                <a:cubicBezTo>
                  <a:pt x="10562" y="1007249"/>
                  <a:pt x="12686" y="998253"/>
                  <a:pt x="17278" y="990600"/>
                </a:cubicBezTo>
                <a:cubicBezTo>
                  <a:pt x="21385" y="983755"/>
                  <a:pt x="29422" y="980053"/>
                  <a:pt x="34212" y="973667"/>
                </a:cubicBezTo>
                <a:cubicBezTo>
                  <a:pt x="83602" y="907814"/>
                  <a:pt x="46205" y="937449"/>
                  <a:pt x="93478" y="905934"/>
                </a:cubicBezTo>
                <a:cubicBezTo>
                  <a:pt x="117464" y="833980"/>
                  <a:pt x="84012" y="921711"/>
                  <a:pt x="118878" y="863600"/>
                </a:cubicBezTo>
                <a:cubicBezTo>
                  <a:pt x="123470" y="855947"/>
                  <a:pt x="123354" y="846182"/>
                  <a:pt x="127345" y="838200"/>
                </a:cubicBezTo>
                <a:cubicBezTo>
                  <a:pt x="131896" y="829099"/>
                  <a:pt x="139727" y="821901"/>
                  <a:pt x="144278" y="812800"/>
                </a:cubicBezTo>
                <a:cubicBezTo>
                  <a:pt x="148269" y="804818"/>
                  <a:pt x="148754" y="795382"/>
                  <a:pt x="152745" y="787400"/>
                </a:cubicBezTo>
                <a:cubicBezTo>
                  <a:pt x="170121" y="752649"/>
                  <a:pt x="165609" y="771320"/>
                  <a:pt x="186612" y="745067"/>
                </a:cubicBezTo>
                <a:cubicBezTo>
                  <a:pt x="218961" y="704632"/>
                  <a:pt x="191148" y="735994"/>
                  <a:pt x="212012" y="694267"/>
                </a:cubicBezTo>
                <a:cubicBezTo>
                  <a:pt x="216563" y="685166"/>
                  <a:pt x="223301" y="677334"/>
                  <a:pt x="228945" y="668867"/>
                </a:cubicBezTo>
                <a:cubicBezTo>
                  <a:pt x="205485" y="551570"/>
                  <a:pt x="231265" y="691717"/>
                  <a:pt x="212012" y="431800"/>
                </a:cubicBezTo>
                <a:cubicBezTo>
                  <a:pt x="210129" y="406385"/>
                  <a:pt x="197426" y="373317"/>
                  <a:pt x="169678" y="364067"/>
                </a:cubicBezTo>
                <a:lnTo>
                  <a:pt x="144278" y="355600"/>
                </a:lnTo>
                <a:cubicBezTo>
                  <a:pt x="138634" y="347133"/>
                  <a:pt x="135291" y="336557"/>
                  <a:pt x="127345" y="330200"/>
                </a:cubicBezTo>
                <a:cubicBezTo>
                  <a:pt x="120376" y="324625"/>
                  <a:pt x="108256" y="328045"/>
                  <a:pt x="101945" y="321734"/>
                </a:cubicBezTo>
                <a:cubicBezTo>
                  <a:pt x="95634" y="315423"/>
                  <a:pt x="98070" y="303987"/>
                  <a:pt x="93478" y="296334"/>
                </a:cubicBezTo>
                <a:cubicBezTo>
                  <a:pt x="89371" y="289489"/>
                  <a:pt x="82189" y="285045"/>
                  <a:pt x="76545" y="279400"/>
                </a:cubicBezTo>
                <a:cubicBezTo>
                  <a:pt x="87834" y="273756"/>
                  <a:pt x="97828" y="263435"/>
                  <a:pt x="110412" y="262467"/>
                </a:cubicBezTo>
                <a:cubicBezTo>
                  <a:pt x="161294" y="258553"/>
                  <a:pt x="192440" y="272876"/>
                  <a:pt x="237412" y="287867"/>
                </a:cubicBezTo>
                <a:lnTo>
                  <a:pt x="288212" y="304800"/>
                </a:lnTo>
                <a:lnTo>
                  <a:pt x="313612" y="313267"/>
                </a:lnTo>
                <a:cubicBezTo>
                  <a:pt x="450916" y="285807"/>
                  <a:pt x="365498" y="319171"/>
                  <a:pt x="415212" y="279400"/>
                </a:cubicBezTo>
                <a:cubicBezTo>
                  <a:pt x="423158" y="273043"/>
                  <a:pt x="432145" y="268111"/>
                  <a:pt x="440612" y="262467"/>
                </a:cubicBezTo>
                <a:cubicBezTo>
                  <a:pt x="446256" y="254000"/>
                  <a:pt x="448916" y="242460"/>
                  <a:pt x="457545" y="237067"/>
                </a:cubicBezTo>
                <a:cubicBezTo>
                  <a:pt x="472681" y="227607"/>
                  <a:pt x="508345" y="220134"/>
                  <a:pt x="508345" y="220134"/>
                </a:cubicBezTo>
                <a:cubicBezTo>
                  <a:pt x="511167" y="211667"/>
                  <a:pt x="512220" y="202387"/>
                  <a:pt x="516812" y="194734"/>
                </a:cubicBezTo>
                <a:cubicBezTo>
                  <a:pt x="520919" y="187889"/>
                  <a:pt x="527512" y="182787"/>
                  <a:pt x="533745" y="177800"/>
                </a:cubicBezTo>
                <a:cubicBezTo>
                  <a:pt x="557190" y="159044"/>
                  <a:pt x="557719" y="161342"/>
                  <a:pt x="584545" y="152400"/>
                </a:cubicBezTo>
                <a:cubicBezTo>
                  <a:pt x="607123" y="155222"/>
                  <a:pt x="631486" y="151626"/>
                  <a:pt x="652278" y="160867"/>
                </a:cubicBezTo>
                <a:cubicBezTo>
                  <a:pt x="660433" y="164492"/>
                  <a:pt x="663567" y="177800"/>
                  <a:pt x="660745" y="186267"/>
                </a:cubicBezTo>
                <a:cubicBezTo>
                  <a:pt x="656959" y="197626"/>
                  <a:pt x="644543" y="204002"/>
                  <a:pt x="635345" y="211667"/>
                </a:cubicBezTo>
                <a:cubicBezTo>
                  <a:pt x="606619" y="235605"/>
                  <a:pt x="601516" y="224309"/>
                  <a:pt x="576078" y="262467"/>
                </a:cubicBezTo>
                <a:lnTo>
                  <a:pt x="542212" y="313267"/>
                </a:lnTo>
                <a:cubicBezTo>
                  <a:pt x="546563" y="339375"/>
                  <a:pt x="538110" y="392748"/>
                  <a:pt x="584545" y="355600"/>
                </a:cubicBezTo>
                <a:cubicBezTo>
                  <a:pt x="591514" y="350025"/>
                  <a:pt x="589496" y="338403"/>
                  <a:pt x="593012" y="330200"/>
                </a:cubicBezTo>
                <a:cubicBezTo>
                  <a:pt x="597984" y="318599"/>
                  <a:pt x="604973" y="307935"/>
                  <a:pt x="609945" y="296334"/>
                </a:cubicBezTo>
                <a:cubicBezTo>
                  <a:pt x="613461" y="288131"/>
                  <a:pt x="613820" y="278587"/>
                  <a:pt x="618412" y="270934"/>
                </a:cubicBezTo>
                <a:cubicBezTo>
                  <a:pt x="622519" y="264089"/>
                  <a:pt x="628959" y="258790"/>
                  <a:pt x="635345" y="254000"/>
                </a:cubicBezTo>
                <a:cubicBezTo>
                  <a:pt x="651626" y="241789"/>
                  <a:pt x="686145" y="220134"/>
                  <a:pt x="686145" y="220134"/>
                </a:cubicBezTo>
                <a:cubicBezTo>
                  <a:pt x="688967" y="211667"/>
                  <a:pt x="690278" y="202536"/>
                  <a:pt x="694612" y="194734"/>
                </a:cubicBezTo>
                <a:cubicBezTo>
                  <a:pt x="718547" y="151651"/>
                  <a:pt x="719720" y="152692"/>
                  <a:pt x="745412" y="127000"/>
                </a:cubicBezTo>
                <a:cubicBezTo>
                  <a:pt x="751056" y="110067"/>
                  <a:pt x="752444" y="91052"/>
                  <a:pt x="762345" y="76200"/>
                </a:cubicBezTo>
                <a:cubicBezTo>
                  <a:pt x="767989" y="67733"/>
                  <a:pt x="774727" y="59901"/>
                  <a:pt x="779278" y="50800"/>
                </a:cubicBezTo>
                <a:cubicBezTo>
                  <a:pt x="783269" y="42818"/>
                  <a:pt x="782170" y="32369"/>
                  <a:pt x="787745" y="25400"/>
                </a:cubicBezTo>
                <a:cubicBezTo>
                  <a:pt x="799681" y="10480"/>
                  <a:pt x="821813" y="5577"/>
                  <a:pt x="838545" y="0"/>
                </a:cubicBezTo>
                <a:cubicBezTo>
                  <a:pt x="879607" y="41062"/>
                  <a:pt x="859128" y="25011"/>
                  <a:pt x="897812" y="50800"/>
                </a:cubicBezTo>
                <a:cubicBezTo>
                  <a:pt x="919091" y="114643"/>
                  <a:pt x="890386" y="35949"/>
                  <a:pt x="923212" y="101600"/>
                </a:cubicBezTo>
                <a:cubicBezTo>
                  <a:pt x="958266" y="171707"/>
                  <a:pt x="900081" y="79606"/>
                  <a:pt x="948612" y="152400"/>
                </a:cubicBezTo>
                <a:lnTo>
                  <a:pt x="974012" y="228600"/>
                </a:lnTo>
                <a:lnTo>
                  <a:pt x="982478" y="254000"/>
                </a:lnTo>
                <a:cubicBezTo>
                  <a:pt x="975798" y="274042"/>
                  <a:pt x="965545" y="301303"/>
                  <a:pt x="965545" y="321734"/>
                </a:cubicBezTo>
                <a:cubicBezTo>
                  <a:pt x="965545" y="515865"/>
                  <a:pt x="963485" y="398162"/>
                  <a:pt x="990945" y="508000"/>
                </a:cubicBezTo>
                <a:cubicBezTo>
                  <a:pt x="991829" y="511538"/>
                  <a:pt x="1003208" y="560729"/>
                  <a:pt x="1007878" y="567267"/>
                </a:cubicBezTo>
                <a:cubicBezTo>
                  <a:pt x="1032989" y="602423"/>
                  <a:pt x="1035021" y="598893"/>
                  <a:pt x="1067145" y="609600"/>
                </a:cubicBezTo>
                <a:cubicBezTo>
                  <a:pt x="1078434" y="620889"/>
                  <a:pt x="1095964" y="628321"/>
                  <a:pt x="1101012" y="643467"/>
                </a:cubicBezTo>
                <a:cubicBezTo>
                  <a:pt x="1103834" y="651934"/>
                  <a:pt x="1104886" y="661214"/>
                  <a:pt x="1109478" y="668867"/>
                </a:cubicBezTo>
                <a:cubicBezTo>
                  <a:pt x="1113585" y="675712"/>
                  <a:pt x="1121425" y="679567"/>
                  <a:pt x="1126412" y="685800"/>
                </a:cubicBezTo>
                <a:cubicBezTo>
                  <a:pt x="1169145" y="739215"/>
                  <a:pt x="1119384" y="687238"/>
                  <a:pt x="1160278" y="728134"/>
                </a:cubicBezTo>
                <a:cubicBezTo>
                  <a:pt x="1163100" y="736601"/>
                  <a:pt x="1164754" y="745552"/>
                  <a:pt x="1168745" y="753534"/>
                </a:cubicBezTo>
                <a:cubicBezTo>
                  <a:pt x="1173296" y="762635"/>
                  <a:pt x="1181545" y="769635"/>
                  <a:pt x="1185678" y="778934"/>
                </a:cubicBezTo>
                <a:cubicBezTo>
                  <a:pt x="1192927" y="795245"/>
                  <a:pt x="1202612" y="829734"/>
                  <a:pt x="1202612" y="829734"/>
                </a:cubicBezTo>
                <a:cubicBezTo>
                  <a:pt x="1191783" y="970499"/>
                  <a:pt x="1189277" y="942442"/>
                  <a:pt x="1202612" y="1109134"/>
                </a:cubicBezTo>
                <a:cubicBezTo>
                  <a:pt x="1203760" y="1123479"/>
                  <a:pt x="1207588" y="1137506"/>
                  <a:pt x="1211078" y="1151467"/>
                </a:cubicBezTo>
                <a:cubicBezTo>
                  <a:pt x="1213243" y="1160125"/>
                  <a:pt x="1213234" y="1170556"/>
                  <a:pt x="1219545" y="1176867"/>
                </a:cubicBezTo>
                <a:cubicBezTo>
                  <a:pt x="1225856" y="1183178"/>
                  <a:pt x="1236478" y="1182512"/>
                  <a:pt x="1244945" y="1185334"/>
                </a:cubicBezTo>
                <a:cubicBezTo>
                  <a:pt x="1247767" y="1193801"/>
                  <a:pt x="1252369" y="1201870"/>
                  <a:pt x="1253412" y="1210734"/>
                </a:cubicBezTo>
                <a:cubicBezTo>
                  <a:pt x="1258040" y="1250074"/>
                  <a:pt x="1254578" y="1290334"/>
                  <a:pt x="1261878" y="1329267"/>
                </a:cubicBezTo>
                <a:cubicBezTo>
                  <a:pt x="1263349" y="1337113"/>
                  <a:pt x="1273167" y="1340556"/>
                  <a:pt x="1278812" y="1346200"/>
                </a:cubicBezTo>
                <a:cubicBezTo>
                  <a:pt x="1281634" y="1354667"/>
                  <a:pt x="1283287" y="1363618"/>
                  <a:pt x="1287278" y="1371600"/>
                </a:cubicBezTo>
                <a:cubicBezTo>
                  <a:pt x="1297957" y="1392958"/>
                  <a:pt x="1305397" y="1398185"/>
                  <a:pt x="1321145" y="1413934"/>
                </a:cubicBezTo>
                <a:cubicBezTo>
                  <a:pt x="1316555" y="1436881"/>
                  <a:pt x="1316507" y="1465057"/>
                  <a:pt x="1295745" y="1481667"/>
                </a:cubicBezTo>
                <a:cubicBezTo>
                  <a:pt x="1288776" y="1487242"/>
                  <a:pt x="1278812" y="1487312"/>
                  <a:pt x="1270345" y="1490134"/>
                </a:cubicBezTo>
                <a:cubicBezTo>
                  <a:pt x="1263509" y="1496970"/>
                  <a:pt x="1233017" y="1530783"/>
                  <a:pt x="1219545" y="1532467"/>
                </a:cubicBezTo>
                <a:cubicBezTo>
                  <a:pt x="1205266" y="1534252"/>
                  <a:pt x="1191323" y="1526822"/>
                  <a:pt x="1177212" y="1524000"/>
                </a:cubicBezTo>
                <a:cubicBezTo>
                  <a:pt x="1174390" y="1515533"/>
                  <a:pt x="1175056" y="1504911"/>
                  <a:pt x="1168745" y="1498600"/>
                </a:cubicBezTo>
                <a:cubicBezTo>
                  <a:pt x="1150274" y="1480130"/>
                  <a:pt x="1094352" y="1497132"/>
                  <a:pt x="1084078" y="1498600"/>
                </a:cubicBezTo>
                <a:cubicBezTo>
                  <a:pt x="1081256" y="1507067"/>
                  <a:pt x="1080204" y="1516347"/>
                  <a:pt x="1075612" y="1524000"/>
                </a:cubicBezTo>
                <a:cubicBezTo>
                  <a:pt x="1071505" y="1530845"/>
                  <a:pt x="1063665" y="1534700"/>
                  <a:pt x="1058678" y="1540934"/>
                </a:cubicBezTo>
                <a:cubicBezTo>
                  <a:pt x="1052321" y="1548880"/>
                  <a:pt x="1047389" y="1557867"/>
                  <a:pt x="1041745" y="1566334"/>
                </a:cubicBezTo>
                <a:cubicBezTo>
                  <a:pt x="1045869" y="1599327"/>
                  <a:pt x="1058836" y="1650686"/>
                  <a:pt x="1041745" y="1684867"/>
                </a:cubicBezTo>
                <a:cubicBezTo>
                  <a:pt x="1037194" y="1693968"/>
                  <a:pt x="1024812" y="1696156"/>
                  <a:pt x="1016345" y="1701800"/>
                </a:cubicBezTo>
                <a:cubicBezTo>
                  <a:pt x="996589" y="1698978"/>
                  <a:pt x="976010" y="1699645"/>
                  <a:pt x="957078" y="1693334"/>
                </a:cubicBezTo>
                <a:cubicBezTo>
                  <a:pt x="934479" y="1685801"/>
                  <a:pt x="941949" y="1666407"/>
                  <a:pt x="931678" y="1651000"/>
                </a:cubicBezTo>
                <a:cubicBezTo>
                  <a:pt x="925036" y="1641037"/>
                  <a:pt x="914745" y="1634067"/>
                  <a:pt x="906278" y="1625600"/>
                </a:cubicBezTo>
                <a:cubicBezTo>
                  <a:pt x="895287" y="1548659"/>
                  <a:pt x="904124" y="1585271"/>
                  <a:pt x="880878" y="1515534"/>
                </a:cubicBezTo>
                <a:cubicBezTo>
                  <a:pt x="872792" y="1491277"/>
                  <a:pt x="875735" y="1482774"/>
                  <a:pt x="847012" y="1473200"/>
                </a:cubicBezTo>
                <a:cubicBezTo>
                  <a:pt x="830726" y="1467771"/>
                  <a:pt x="813046" y="1468101"/>
                  <a:pt x="796212" y="1464734"/>
                </a:cubicBezTo>
                <a:cubicBezTo>
                  <a:pt x="784802" y="1462452"/>
                  <a:pt x="773491" y="1459611"/>
                  <a:pt x="762345" y="1456267"/>
                </a:cubicBezTo>
                <a:cubicBezTo>
                  <a:pt x="745248" y="1451138"/>
                  <a:pt x="711545" y="1439334"/>
                  <a:pt x="711545" y="1439334"/>
                </a:cubicBezTo>
                <a:cubicBezTo>
                  <a:pt x="705901" y="1433689"/>
                  <a:pt x="701752" y="1425970"/>
                  <a:pt x="694612" y="1422400"/>
                </a:cubicBezTo>
                <a:cubicBezTo>
                  <a:pt x="678647" y="1414417"/>
                  <a:pt x="658664" y="1415368"/>
                  <a:pt x="643812" y="1405467"/>
                </a:cubicBezTo>
                <a:cubicBezTo>
                  <a:pt x="571020" y="1356940"/>
                  <a:pt x="663119" y="1415120"/>
                  <a:pt x="593012" y="1380067"/>
                </a:cubicBezTo>
                <a:cubicBezTo>
                  <a:pt x="583911" y="1375516"/>
                  <a:pt x="576079" y="1368778"/>
                  <a:pt x="567612" y="1363134"/>
                </a:cubicBezTo>
                <a:cubicBezTo>
                  <a:pt x="547856" y="1303867"/>
                  <a:pt x="567611" y="1317979"/>
                  <a:pt x="525278" y="1303867"/>
                </a:cubicBezTo>
                <a:cubicBezTo>
                  <a:pt x="516811" y="1306689"/>
                  <a:pt x="506189" y="1306023"/>
                  <a:pt x="499878" y="1312334"/>
                </a:cubicBezTo>
                <a:cubicBezTo>
                  <a:pt x="493567" y="1318645"/>
                  <a:pt x="495403" y="1329752"/>
                  <a:pt x="491412" y="1337734"/>
                </a:cubicBezTo>
                <a:cubicBezTo>
                  <a:pt x="486861" y="1346836"/>
                  <a:pt x="480123" y="1354667"/>
                  <a:pt x="474478" y="1363134"/>
                </a:cubicBezTo>
                <a:cubicBezTo>
                  <a:pt x="454723" y="1360312"/>
                  <a:pt x="434657" y="1359154"/>
                  <a:pt x="415212" y="1354667"/>
                </a:cubicBezTo>
                <a:cubicBezTo>
                  <a:pt x="397820" y="1350653"/>
                  <a:pt x="364412" y="1337734"/>
                  <a:pt x="364412" y="1337734"/>
                </a:cubicBezTo>
                <a:cubicBezTo>
                  <a:pt x="292007" y="1265329"/>
                  <a:pt x="404962" y="1383333"/>
                  <a:pt x="339012" y="1295400"/>
                </a:cubicBezTo>
                <a:cubicBezTo>
                  <a:pt x="291908" y="1232595"/>
                  <a:pt x="289572" y="1252421"/>
                  <a:pt x="203545" y="1244600"/>
                </a:cubicBezTo>
                <a:cubicBezTo>
                  <a:pt x="170671" y="1250079"/>
                  <a:pt x="144278" y="1271669"/>
                  <a:pt x="144278" y="1227667"/>
                </a:cubicBezTo>
                <a:cubicBezTo>
                  <a:pt x="144278" y="1213277"/>
                  <a:pt x="148959" y="1199217"/>
                  <a:pt x="152745" y="1185334"/>
                </a:cubicBezTo>
                <a:cubicBezTo>
                  <a:pt x="157441" y="1168114"/>
                  <a:pt x="169678" y="1134534"/>
                  <a:pt x="169678" y="1134534"/>
                </a:cubicBezTo>
                <a:cubicBezTo>
                  <a:pt x="166856" y="1117601"/>
                  <a:pt x="171936" y="1097139"/>
                  <a:pt x="161212" y="1083734"/>
                </a:cubicBezTo>
                <a:cubicBezTo>
                  <a:pt x="155637" y="1076765"/>
                  <a:pt x="143794" y="1088209"/>
                  <a:pt x="135812" y="1092200"/>
                </a:cubicBezTo>
                <a:cubicBezTo>
                  <a:pt x="126710" y="1096751"/>
                  <a:pt x="119711" y="1105001"/>
                  <a:pt x="110412" y="1109134"/>
                </a:cubicBezTo>
                <a:cubicBezTo>
                  <a:pt x="94101" y="1116383"/>
                  <a:pt x="76545" y="1120423"/>
                  <a:pt x="59612" y="1126067"/>
                </a:cubicBezTo>
                <a:lnTo>
                  <a:pt x="8812" y="11176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0" name="Полилиния 199"/>
          <p:cNvSpPr/>
          <p:nvPr/>
        </p:nvSpPr>
        <p:spPr>
          <a:xfrm>
            <a:off x="6835187" y="1740253"/>
            <a:ext cx="1635545" cy="1022638"/>
          </a:xfrm>
          <a:custGeom>
            <a:avLst/>
            <a:gdLst>
              <a:gd name="connsiteX0" fmla="*/ 33548 w 1625517"/>
              <a:gd name="connsiteY0" fmla="*/ 609874 h 1295674"/>
              <a:gd name="connsiteX1" fmla="*/ 33548 w 1625517"/>
              <a:gd name="connsiteY1" fmla="*/ 499807 h 1295674"/>
              <a:gd name="connsiteX2" fmla="*/ 50481 w 1625517"/>
              <a:gd name="connsiteY2" fmla="*/ 474407 h 1295674"/>
              <a:gd name="connsiteX3" fmla="*/ 84348 w 1625517"/>
              <a:gd name="connsiteY3" fmla="*/ 432074 h 1295674"/>
              <a:gd name="connsiteX4" fmla="*/ 101281 w 1625517"/>
              <a:gd name="connsiteY4" fmla="*/ 406674 h 1295674"/>
              <a:gd name="connsiteX5" fmla="*/ 118215 w 1625517"/>
              <a:gd name="connsiteY5" fmla="*/ 389741 h 1295674"/>
              <a:gd name="connsiteX6" fmla="*/ 126681 w 1625517"/>
              <a:gd name="connsiteY6" fmla="*/ 364341 h 1295674"/>
              <a:gd name="connsiteX7" fmla="*/ 143615 w 1625517"/>
              <a:gd name="connsiteY7" fmla="*/ 347407 h 1295674"/>
              <a:gd name="connsiteX8" fmla="*/ 160548 w 1625517"/>
              <a:gd name="connsiteY8" fmla="*/ 322007 h 1295674"/>
              <a:gd name="connsiteX9" fmla="*/ 169015 w 1625517"/>
              <a:gd name="connsiteY9" fmla="*/ 296607 h 1295674"/>
              <a:gd name="connsiteX10" fmla="*/ 194415 w 1625517"/>
              <a:gd name="connsiteY10" fmla="*/ 279674 h 1295674"/>
              <a:gd name="connsiteX11" fmla="*/ 219815 w 1625517"/>
              <a:gd name="connsiteY11" fmla="*/ 237341 h 1295674"/>
              <a:gd name="connsiteX12" fmla="*/ 228281 w 1625517"/>
              <a:gd name="connsiteY12" fmla="*/ 211941 h 1295674"/>
              <a:gd name="connsiteX13" fmla="*/ 219815 w 1625517"/>
              <a:gd name="connsiteY13" fmla="*/ 144207 h 1295674"/>
              <a:gd name="connsiteX14" fmla="*/ 228281 w 1625517"/>
              <a:gd name="connsiteY14" fmla="*/ 76474 h 1295674"/>
              <a:gd name="connsiteX15" fmla="*/ 236748 w 1625517"/>
              <a:gd name="connsiteY15" fmla="*/ 51074 h 1295674"/>
              <a:gd name="connsiteX16" fmla="*/ 397615 w 1625517"/>
              <a:gd name="connsiteY16" fmla="*/ 25674 h 1295674"/>
              <a:gd name="connsiteX17" fmla="*/ 423015 w 1625517"/>
              <a:gd name="connsiteY17" fmla="*/ 17207 h 1295674"/>
              <a:gd name="connsiteX18" fmla="*/ 448415 w 1625517"/>
              <a:gd name="connsiteY18" fmla="*/ 274 h 1295674"/>
              <a:gd name="connsiteX19" fmla="*/ 456881 w 1625517"/>
              <a:gd name="connsiteY19" fmla="*/ 25674 h 1295674"/>
              <a:gd name="connsiteX20" fmla="*/ 431481 w 1625517"/>
              <a:gd name="connsiteY20" fmla="*/ 68007 h 1295674"/>
              <a:gd name="connsiteX21" fmla="*/ 380681 w 1625517"/>
              <a:gd name="connsiteY21" fmla="*/ 84941 h 1295674"/>
              <a:gd name="connsiteX22" fmla="*/ 372215 w 1625517"/>
              <a:gd name="connsiteY22" fmla="*/ 110341 h 1295674"/>
              <a:gd name="connsiteX23" fmla="*/ 439948 w 1625517"/>
              <a:gd name="connsiteY23" fmla="*/ 152674 h 1295674"/>
              <a:gd name="connsiteX24" fmla="*/ 533081 w 1625517"/>
              <a:gd name="connsiteY24" fmla="*/ 178074 h 1295674"/>
              <a:gd name="connsiteX25" fmla="*/ 634681 w 1625517"/>
              <a:gd name="connsiteY25" fmla="*/ 186541 h 1295674"/>
              <a:gd name="connsiteX26" fmla="*/ 727815 w 1625517"/>
              <a:gd name="connsiteY26" fmla="*/ 203474 h 1295674"/>
              <a:gd name="connsiteX27" fmla="*/ 753215 w 1625517"/>
              <a:gd name="connsiteY27" fmla="*/ 211941 h 1295674"/>
              <a:gd name="connsiteX28" fmla="*/ 804015 w 1625517"/>
              <a:gd name="connsiteY28" fmla="*/ 245807 h 1295674"/>
              <a:gd name="connsiteX29" fmla="*/ 854815 w 1625517"/>
              <a:gd name="connsiteY29" fmla="*/ 271207 h 1295674"/>
              <a:gd name="connsiteX30" fmla="*/ 897148 w 1625517"/>
              <a:gd name="connsiteY30" fmla="*/ 305074 h 1295674"/>
              <a:gd name="connsiteX31" fmla="*/ 973348 w 1625517"/>
              <a:gd name="connsiteY31" fmla="*/ 347407 h 1295674"/>
              <a:gd name="connsiteX32" fmla="*/ 1032615 w 1625517"/>
              <a:gd name="connsiteY32" fmla="*/ 398207 h 1295674"/>
              <a:gd name="connsiteX33" fmla="*/ 1083415 w 1625517"/>
              <a:gd name="connsiteY33" fmla="*/ 415141 h 1295674"/>
              <a:gd name="connsiteX34" fmla="*/ 1134215 w 1625517"/>
              <a:gd name="connsiteY34" fmla="*/ 449007 h 1295674"/>
              <a:gd name="connsiteX35" fmla="*/ 1176548 w 1625517"/>
              <a:gd name="connsiteY35" fmla="*/ 474407 h 1295674"/>
              <a:gd name="connsiteX36" fmla="*/ 1193481 w 1625517"/>
              <a:gd name="connsiteY36" fmla="*/ 491341 h 1295674"/>
              <a:gd name="connsiteX37" fmla="*/ 1218881 w 1625517"/>
              <a:gd name="connsiteY37" fmla="*/ 508274 h 1295674"/>
              <a:gd name="connsiteX38" fmla="*/ 1227348 w 1625517"/>
              <a:gd name="connsiteY38" fmla="*/ 533674 h 1295674"/>
              <a:gd name="connsiteX39" fmla="*/ 1286615 w 1625517"/>
              <a:gd name="connsiteY39" fmla="*/ 592941 h 1295674"/>
              <a:gd name="connsiteX40" fmla="*/ 1303548 w 1625517"/>
              <a:gd name="connsiteY40" fmla="*/ 576007 h 1295674"/>
              <a:gd name="connsiteX41" fmla="*/ 1312015 w 1625517"/>
              <a:gd name="connsiteY41" fmla="*/ 533674 h 1295674"/>
              <a:gd name="connsiteX42" fmla="*/ 1320481 w 1625517"/>
              <a:gd name="connsiteY42" fmla="*/ 499807 h 1295674"/>
              <a:gd name="connsiteX43" fmla="*/ 1328948 w 1625517"/>
              <a:gd name="connsiteY43" fmla="*/ 474407 h 1295674"/>
              <a:gd name="connsiteX44" fmla="*/ 1354348 w 1625517"/>
              <a:gd name="connsiteY44" fmla="*/ 457474 h 1295674"/>
              <a:gd name="connsiteX45" fmla="*/ 1405148 w 1625517"/>
              <a:gd name="connsiteY45" fmla="*/ 440541 h 1295674"/>
              <a:gd name="connsiteX46" fmla="*/ 1422081 w 1625517"/>
              <a:gd name="connsiteY46" fmla="*/ 423607 h 1295674"/>
              <a:gd name="connsiteX47" fmla="*/ 1498281 w 1625517"/>
              <a:gd name="connsiteY47" fmla="*/ 432074 h 1295674"/>
              <a:gd name="connsiteX48" fmla="*/ 1549081 w 1625517"/>
              <a:gd name="connsiteY48" fmla="*/ 491341 h 1295674"/>
              <a:gd name="connsiteX49" fmla="*/ 1566015 w 1625517"/>
              <a:gd name="connsiteY49" fmla="*/ 508274 h 1295674"/>
              <a:gd name="connsiteX50" fmla="*/ 1574481 w 1625517"/>
              <a:gd name="connsiteY50" fmla="*/ 533674 h 1295674"/>
              <a:gd name="connsiteX51" fmla="*/ 1608348 w 1625517"/>
              <a:gd name="connsiteY51" fmla="*/ 567541 h 1295674"/>
              <a:gd name="connsiteX52" fmla="*/ 1616815 w 1625517"/>
              <a:gd name="connsiteY52" fmla="*/ 626807 h 1295674"/>
              <a:gd name="connsiteX53" fmla="*/ 1625281 w 1625517"/>
              <a:gd name="connsiteY53" fmla="*/ 652207 h 1295674"/>
              <a:gd name="connsiteX54" fmla="*/ 1582948 w 1625517"/>
              <a:gd name="connsiteY54" fmla="*/ 677607 h 1295674"/>
              <a:gd name="connsiteX55" fmla="*/ 1540615 w 1625517"/>
              <a:gd name="connsiteY55" fmla="*/ 703007 h 1295674"/>
              <a:gd name="connsiteX56" fmla="*/ 1498281 w 1625517"/>
              <a:gd name="connsiteY56" fmla="*/ 728407 h 1295674"/>
              <a:gd name="connsiteX57" fmla="*/ 1472881 w 1625517"/>
              <a:gd name="connsiteY57" fmla="*/ 804607 h 1295674"/>
              <a:gd name="connsiteX58" fmla="*/ 1455948 w 1625517"/>
              <a:gd name="connsiteY58" fmla="*/ 821541 h 1295674"/>
              <a:gd name="connsiteX59" fmla="*/ 1439015 w 1625517"/>
              <a:gd name="connsiteY59" fmla="*/ 846941 h 1295674"/>
              <a:gd name="connsiteX60" fmla="*/ 1447481 w 1625517"/>
              <a:gd name="connsiteY60" fmla="*/ 872341 h 1295674"/>
              <a:gd name="connsiteX61" fmla="*/ 1464415 w 1625517"/>
              <a:gd name="connsiteY61" fmla="*/ 889274 h 1295674"/>
              <a:gd name="connsiteX62" fmla="*/ 1481348 w 1625517"/>
              <a:gd name="connsiteY62" fmla="*/ 914674 h 1295674"/>
              <a:gd name="connsiteX63" fmla="*/ 1472881 w 1625517"/>
              <a:gd name="connsiteY63" fmla="*/ 965474 h 1295674"/>
              <a:gd name="connsiteX64" fmla="*/ 1447481 w 1625517"/>
              <a:gd name="connsiteY64" fmla="*/ 990874 h 1295674"/>
              <a:gd name="connsiteX65" fmla="*/ 1422081 w 1625517"/>
              <a:gd name="connsiteY65" fmla="*/ 1041674 h 1295674"/>
              <a:gd name="connsiteX66" fmla="*/ 1405148 w 1625517"/>
              <a:gd name="connsiteY66" fmla="*/ 1067074 h 1295674"/>
              <a:gd name="connsiteX67" fmla="*/ 1362815 w 1625517"/>
              <a:gd name="connsiteY67" fmla="*/ 1058607 h 1295674"/>
              <a:gd name="connsiteX68" fmla="*/ 1345881 w 1625517"/>
              <a:gd name="connsiteY68" fmla="*/ 1041674 h 1295674"/>
              <a:gd name="connsiteX69" fmla="*/ 1320481 w 1625517"/>
              <a:gd name="connsiteY69" fmla="*/ 1033207 h 1295674"/>
              <a:gd name="connsiteX70" fmla="*/ 1295081 w 1625517"/>
              <a:gd name="connsiteY70" fmla="*/ 1007807 h 1295674"/>
              <a:gd name="connsiteX71" fmla="*/ 1269681 w 1625517"/>
              <a:gd name="connsiteY71" fmla="*/ 999341 h 1295674"/>
              <a:gd name="connsiteX72" fmla="*/ 1252748 w 1625517"/>
              <a:gd name="connsiteY72" fmla="*/ 1050141 h 1295674"/>
              <a:gd name="connsiteX73" fmla="*/ 1244281 w 1625517"/>
              <a:gd name="connsiteY73" fmla="*/ 1134807 h 1295674"/>
              <a:gd name="connsiteX74" fmla="*/ 1218881 w 1625517"/>
              <a:gd name="connsiteY74" fmla="*/ 1126341 h 1295674"/>
              <a:gd name="connsiteX75" fmla="*/ 1193481 w 1625517"/>
              <a:gd name="connsiteY75" fmla="*/ 1041674 h 1295674"/>
              <a:gd name="connsiteX76" fmla="*/ 1159615 w 1625517"/>
              <a:gd name="connsiteY76" fmla="*/ 1058607 h 1295674"/>
              <a:gd name="connsiteX77" fmla="*/ 1151148 w 1625517"/>
              <a:gd name="connsiteY77" fmla="*/ 1084007 h 1295674"/>
              <a:gd name="connsiteX78" fmla="*/ 1125748 w 1625517"/>
              <a:gd name="connsiteY78" fmla="*/ 1143274 h 1295674"/>
              <a:gd name="connsiteX79" fmla="*/ 1100348 w 1625517"/>
              <a:gd name="connsiteY79" fmla="*/ 1151741 h 1295674"/>
              <a:gd name="connsiteX80" fmla="*/ 1049548 w 1625517"/>
              <a:gd name="connsiteY80" fmla="*/ 1185607 h 1295674"/>
              <a:gd name="connsiteX81" fmla="*/ 1024148 w 1625517"/>
              <a:gd name="connsiteY81" fmla="*/ 1227941 h 1295674"/>
              <a:gd name="connsiteX82" fmla="*/ 998748 w 1625517"/>
              <a:gd name="connsiteY82" fmla="*/ 1236407 h 1295674"/>
              <a:gd name="connsiteX83" fmla="*/ 897148 w 1625517"/>
              <a:gd name="connsiteY83" fmla="*/ 1278741 h 1295674"/>
              <a:gd name="connsiteX84" fmla="*/ 871748 w 1625517"/>
              <a:gd name="connsiteY84" fmla="*/ 1295674 h 1295674"/>
              <a:gd name="connsiteX85" fmla="*/ 770148 w 1625517"/>
              <a:gd name="connsiteY85" fmla="*/ 1278741 h 1295674"/>
              <a:gd name="connsiteX86" fmla="*/ 753215 w 1625517"/>
              <a:gd name="connsiteY86" fmla="*/ 1261807 h 1295674"/>
              <a:gd name="connsiteX87" fmla="*/ 744748 w 1625517"/>
              <a:gd name="connsiteY87" fmla="*/ 1236407 h 1295674"/>
              <a:gd name="connsiteX88" fmla="*/ 693948 w 1625517"/>
              <a:gd name="connsiteY88" fmla="*/ 1211007 h 1295674"/>
              <a:gd name="connsiteX89" fmla="*/ 626215 w 1625517"/>
              <a:gd name="connsiteY89" fmla="*/ 1219474 h 1295674"/>
              <a:gd name="connsiteX90" fmla="*/ 600815 w 1625517"/>
              <a:gd name="connsiteY90" fmla="*/ 1227941 h 1295674"/>
              <a:gd name="connsiteX91" fmla="*/ 507681 w 1625517"/>
              <a:gd name="connsiteY91" fmla="*/ 1219474 h 1295674"/>
              <a:gd name="connsiteX92" fmla="*/ 456881 w 1625517"/>
              <a:gd name="connsiteY92" fmla="*/ 1194074 h 1295674"/>
              <a:gd name="connsiteX93" fmla="*/ 431481 w 1625517"/>
              <a:gd name="connsiteY93" fmla="*/ 1185607 h 1295674"/>
              <a:gd name="connsiteX94" fmla="*/ 414548 w 1625517"/>
              <a:gd name="connsiteY94" fmla="*/ 1160207 h 1295674"/>
              <a:gd name="connsiteX95" fmla="*/ 389148 w 1625517"/>
              <a:gd name="connsiteY95" fmla="*/ 1143274 h 1295674"/>
              <a:gd name="connsiteX96" fmla="*/ 380681 w 1625517"/>
              <a:gd name="connsiteY96" fmla="*/ 1117874 h 1295674"/>
              <a:gd name="connsiteX97" fmla="*/ 406081 w 1625517"/>
              <a:gd name="connsiteY97" fmla="*/ 1067074 h 1295674"/>
              <a:gd name="connsiteX98" fmla="*/ 431481 w 1625517"/>
              <a:gd name="connsiteY98" fmla="*/ 1050141 h 1295674"/>
              <a:gd name="connsiteX99" fmla="*/ 448415 w 1625517"/>
              <a:gd name="connsiteY99" fmla="*/ 1033207 h 1295674"/>
              <a:gd name="connsiteX100" fmla="*/ 465348 w 1625517"/>
              <a:gd name="connsiteY100" fmla="*/ 1007807 h 1295674"/>
              <a:gd name="connsiteX101" fmla="*/ 490748 w 1625517"/>
              <a:gd name="connsiteY101" fmla="*/ 999341 h 1295674"/>
              <a:gd name="connsiteX102" fmla="*/ 507681 w 1625517"/>
              <a:gd name="connsiteY102" fmla="*/ 940074 h 1295674"/>
              <a:gd name="connsiteX103" fmla="*/ 499215 w 1625517"/>
              <a:gd name="connsiteY103" fmla="*/ 855407 h 1295674"/>
              <a:gd name="connsiteX104" fmla="*/ 482281 w 1625517"/>
              <a:gd name="connsiteY104" fmla="*/ 830007 h 1295674"/>
              <a:gd name="connsiteX105" fmla="*/ 465348 w 1625517"/>
              <a:gd name="connsiteY105" fmla="*/ 846941 h 1295674"/>
              <a:gd name="connsiteX106" fmla="*/ 439948 w 1625517"/>
              <a:gd name="connsiteY106" fmla="*/ 855407 h 1295674"/>
              <a:gd name="connsiteX107" fmla="*/ 414548 w 1625517"/>
              <a:gd name="connsiteY107" fmla="*/ 897741 h 1295674"/>
              <a:gd name="connsiteX108" fmla="*/ 363748 w 1625517"/>
              <a:gd name="connsiteY108" fmla="*/ 914674 h 1295674"/>
              <a:gd name="connsiteX109" fmla="*/ 279081 w 1625517"/>
              <a:gd name="connsiteY109" fmla="*/ 897741 h 1295674"/>
              <a:gd name="connsiteX110" fmla="*/ 262148 w 1625517"/>
              <a:gd name="connsiteY110" fmla="*/ 880807 h 1295674"/>
              <a:gd name="connsiteX111" fmla="*/ 236748 w 1625517"/>
              <a:gd name="connsiteY111" fmla="*/ 863874 h 1295674"/>
              <a:gd name="connsiteX112" fmla="*/ 219815 w 1625517"/>
              <a:gd name="connsiteY112" fmla="*/ 838474 h 1295674"/>
              <a:gd name="connsiteX113" fmla="*/ 211348 w 1625517"/>
              <a:gd name="connsiteY113" fmla="*/ 813074 h 1295674"/>
              <a:gd name="connsiteX114" fmla="*/ 160548 w 1625517"/>
              <a:gd name="connsiteY114" fmla="*/ 796141 h 1295674"/>
              <a:gd name="connsiteX115" fmla="*/ 84348 w 1625517"/>
              <a:gd name="connsiteY115" fmla="*/ 779207 h 1295674"/>
              <a:gd name="connsiteX116" fmla="*/ 75881 w 1625517"/>
              <a:gd name="connsiteY116" fmla="*/ 753807 h 1295674"/>
              <a:gd name="connsiteX117" fmla="*/ 92815 w 1625517"/>
              <a:gd name="connsiteY117" fmla="*/ 736874 h 1295674"/>
              <a:gd name="connsiteX118" fmla="*/ 101281 w 1625517"/>
              <a:gd name="connsiteY118" fmla="*/ 711474 h 1295674"/>
              <a:gd name="connsiteX119" fmla="*/ 92815 w 1625517"/>
              <a:gd name="connsiteY119" fmla="*/ 677607 h 1295674"/>
              <a:gd name="connsiteX120" fmla="*/ 16615 w 1625517"/>
              <a:gd name="connsiteY120" fmla="*/ 669141 h 1295674"/>
              <a:gd name="connsiteX121" fmla="*/ 33548 w 1625517"/>
              <a:gd name="connsiteY121" fmla="*/ 609874 h 12956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</a:cxnLst>
            <a:rect l="l" t="t" r="r" b="b"/>
            <a:pathLst>
              <a:path w="1625517" h="1295674">
                <a:moveTo>
                  <a:pt x="33548" y="609874"/>
                </a:moveTo>
                <a:cubicBezTo>
                  <a:pt x="36370" y="581652"/>
                  <a:pt x="18170" y="556193"/>
                  <a:pt x="33548" y="499807"/>
                </a:cubicBezTo>
                <a:cubicBezTo>
                  <a:pt x="36225" y="489990"/>
                  <a:pt x="45930" y="483508"/>
                  <a:pt x="50481" y="474407"/>
                </a:cubicBezTo>
                <a:cubicBezTo>
                  <a:pt x="70928" y="433512"/>
                  <a:pt x="41531" y="460618"/>
                  <a:pt x="84348" y="432074"/>
                </a:cubicBezTo>
                <a:cubicBezTo>
                  <a:pt x="89992" y="423607"/>
                  <a:pt x="94924" y="414620"/>
                  <a:pt x="101281" y="406674"/>
                </a:cubicBezTo>
                <a:cubicBezTo>
                  <a:pt x="106268" y="400441"/>
                  <a:pt x="114108" y="396586"/>
                  <a:pt x="118215" y="389741"/>
                </a:cubicBezTo>
                <a:cubicBezTo>
                  <a:pt x="122807" y="382088"/>
                  <a:pt x="122089" y="371994"/>
                  <a:pt x="126681" y="364341"/>
                </a:cubicBezTo>
                <a:cubicBezTo>
                  <a:pt x="130788" y="357496"/>
                  <a:pt x="138628" y="353641"/>
                  <a:pt x="143615" y="347407"/>
                </a:cubicBezTo>
                <a:cubicBezTo>
                  <a:pt x="149972" y="339461"/>
                  <a:pt x="155997" y="331108"/>
                  <a:pt x="160548" y="322007"/>
                </a:cubicBezTo>
                <a:cubicBezTo>
                  <a:pt x="164539" y="314025"/>
                  <a:pt x="163440" y="303576"/>
                  <a:pt x="169015" y="296607"/>
                </a:cubicBezTo>
                <a:cubicBezTo>
                  <a:pt x="175372" y="288661"/>
                  <a:pt x="185948" y="285318"/>
                  <a:pt x="194415" y="279674"/>
                </a:cubicBezTo>
                <a:cubicBezTo>
                  <a:pt x="218398" y="207721"/>
                  <a:pt x="184949" y="295450"/>
                  <a:pt x="219815" y="237341"/>
                </a:cubicBezTo>
                <a:cubicBezTo>
                  <a:pt x="224407" y="229688"/>
                  <a:pt x="225459" y="220408"/>
                  <a:pt x="228281" y="211941"/>
                </a:cubicBezTo>
                <a:cubicBezTo>
                  <a:pt x="225459" y="189363"/>
                  <a:pt x="219815" y="166961"/>
                  <a:pt x="219815" y="144207"/>
                </a:cubicBezTo>
                <a:cubicBezTo>
                  <a:pt x="219815" y="121454"/>
                  <a:pt x="224211" y="98860"/>
                  <a:pt x="228281" y="76474"/>
                </a:cubicBezTo>
                <a:cubicBezTo>
                  <a:pt x="229877" y="67693"/>
                  <a:pt x="231173" y="58043"/>
                  <a:pt x="236748" y="51074"/>
                </a:cubicBezTo>
                <a:cubicBezTo>
                  <a:pt x="268824" y="10980"/>
                  <a:pt x="389693" y="26169"/>
                  <a:pt x="397615" y="25674"/>
                </a:cubicBezTo>
                <a:cubicBezTo>
                  <a:pt x="406082" y="22852"/>
                  <a:pt x="415033" y="21198"/>
                  <a:pt x="423015" y="17207"/>
                </a:cubicBezTo>
                <a:cubicBezTo>
                  <a:pt x="432116" y="12656"/>
                  <a:pt x="438543" y="-2194"/>
                  <a:pt x="448415" y="274"/>
                </a:cubicBezTo>
                <a:cubicBezTo>
                  <a:pt x="457073" y="2439"/>
                  <a:pt x="454059" y="17207"/>
                  <a:pt x="456881" y="25674"/>
                </a:cubicBezTo>
                <a:cubicBezTo>
                  <a:pt x="451087" y="43056"/>
                  <a:pt x="450078" y="58709"/>
                  <a:pt x="431481" y="68007"/>
                </a:cubicBezTo>
                <a:cubicBezTo>
                  <a:pt x="415516" y="75989"/>
                  <a:pt x="380681" y="84941"/>
                  <a:pt x="380681" y="84941"/>
                </a:cubicBezTo>
                <a:cubicBezTo>
                  <a:pt x="377859" y="93408"/>
                  <a:pt x="370748" y="101538"/>
                  <a:pt x="372215" y="110341"/>
                </a:cubicBezTo>
                <a:cubicBezTo>
                  <a:pt x="377740" y="143490"/>
                  <a:pt x="416873" y="144982"/>
                  <a:pt x="439948" y="152674"/>
                </a:cubicBezTo>
                <a:cubicBezTo>
                  <a:pt x="467899" y="161991"/>
                  <a:pt x="507609" y="175951"/>
                  <a:pt x="533081" y="178074"/>
                </a:cubicBezTo>
                <a:cubicBezTo>
                  <a:pt x="566948" y="180896"/>
                  <a:pt x="600884" y="182983"/>
                  <a:pt x="634681" y="186541"/>
                </a:cubicBezTo>
                <a:cubicBezTo>
                  <a:pt x="672659" y="190539"/>
                  <a:pt x="693718" y="193732"/>
                  <a:pt x="727815" y="203474"/>
                </a:cubicBezTo>
                <a:cubicBezTo>
                  <a:pt x="736396" y="205926"/>
                  <a:pt x="745413" y="207607"/>
                  <a:pt x="753215" y="211941"/>
                </a:cubicBezTo>
                <a:cubicBezTo>
                  <a:pt x="771005" y="221824"/>
                  <a:pt x="784708" y="239371"/>
                  <a:pt x="804015" y="245807"/>
                </a:cubicBezTo>
                <a:cubicBezTo>
                  <a:pt x="830841" y="254749"/>
                  <a:pt x="831370" y="252451"/>
                  <a:pt x="854815" y="271207"/>
                </a:cubicBezTo>
                <a:cubicBezTo>
                  <a:pt x="881068" y="292210"/>
                  <a:pt x="862397" y="287698"/>
                  <a:pt x="897148" y="305074"/>
                </a:cubicBezTo>
                <a:cubicBezTo>
                  <a:pt x="939733" y="326366"/>
                  <a:pt x="919962" y="294021"/>
                  <a:pt x="973348" y="347407"/>
                </a:cubicBezTo>
                <a:cubicBezTo>
                  <a:pt x="990135" y="364194"/>
                  <a:pt x="1009404" y="387891"/>
                  <a:pt x="1032615" y="398207"/>
                </a:cubicBezTo>
                <a:cubicBezTo>
                  <a:pt x="1048926" y="405456"/>
                  <a:pt x="1083415" y="415141"/>
                  <a:pt x="1083415" y="415141"/>
                </a:cubicBezTo>
                <a:cubicBezTo>
                  <a:pt x="1148009" y="479735"/>
                  <a:pt x="1072946" y="412246"/>
                  <a:pt x="1134215" y="449007"/>
                </a:cubicBezTo>
                <a:cubicBezTo>
                  <a:pt x="1192324" y="483873"/>
                  <a:pt x="1104595" y="450424"/>
                  <a:pt x="1176548" y="474407"/>
                </a:cubicBezTo>
                <a:cubicBezTo>
                  <a:pt x="1182192" y="480052"/>
                  <a:pt x="1187248" y="486354"/>
                  <a:pt x="1193481" y="491341"/>
                </a:cubicBezTo>
                <a:cubicBezTo>
                  <a:pt x="1201427" y="497698"/>
                  <a:pt x="1212524" y="500328"/>
                  <a:pt x="1218881" y="508274"/>
                </a:cubicBezTo>
                <a:cubicBezTo>
                  <a:pt x="1224456" y="515243"/>
                  <a:pt x="1223014" y="525872"/>
                  <a:pt x="1227348" y="533674"/>
                </a:cubicBezTo>
                <a:cubicBezTo>
                  <a:pt x="1258226" y="589253"/>
                  <a:pt x="1245390" y="579199"/>
                  <a:pt x="1286615" y="592941"/>
                </a:cubicBezTo>
                <a:cubicBezTo>
                  <a:pt x="1292259" y="587296"/>
                  <a:pt x="1300404" y="583344"/>
                  <a:pt x="1303548" y="576007"/>
                </a:cubicBezTo>
                <a:cubicBezTo>
                  <a:pt x="1309217" y="562780"/>
                  <a:pt x="1308893" y="547722"/>
                  <a:pt x="1312015" y="533674"/>
                </a:cubicBezTo>
                <a:cubicBezTo>
                  <a:pt x="1314539" y="522315"/>
                  <a:pt x="1317284" y="510996"/>
                  <a:pt x="1320481" y="499807"/>
                </a:cubicBezTo>
                <a:cubicBezTo>
                  <a:pt x="1322933" y="491226"/>
                  <a:pt x="1323373" y="481376"/>
                  <a:pt x="1328948" y="474407"/>
                </a:cubicBezTo>
                <a:cubicBezTo>
                  <a:pt x="1335305" y="466461"/>
                  <a:pt x="1345049" y="461607"/>
                  <a:pt x="1354348" y="457474"/>
                </a:cubicBezTo>
                <a:cubicBezTo>
                  <a:pt x="1370659" y="450225"/>
                  <a:pt x="1405148" y="440541"/>
                  <a:pt x="1405148" y="440541"/>
                </a:cubicBezTo>
                <a:cubicBezTo>
                  <a:pt x="1410792" y="434896"/>
                  <a:pt x="1414131" y="424330"/>
                  <a:pt x="1422081" y="423607"/>
                </a:cubicBezTo>
                <a:cubicBezTo>
                  <a:pt x="1447532" y="421293"/>
                  <a:pt x="1474428" y="422900"/>
                  <a:pt x="1498281" y="432074"/>
                </a:cubicBezTo>
                <a:cubicBezTo>
                  <a:pt x="1521834" y="441133"/>
                  <a:pt x="1534452" y="473055"/>
                  <a:pt x="1549081" y="491341"/>
                </a:cubicBezTo>
                <a:cubicBezTo>
                  <a:pt x="1554068" y="497574"/>
                  <a:pt x="1560370" y="502630"/>
                  <a:pt x="1566015" y="508274"/>
                </a:cubicBezTo>
                <a:cubicBezTo>
                  <a:pt x="1568837" y="516741"/>
                  <a:pt x="1569294" y="526412"/>
                  <a:pt x="1574481" y="533674"/>
                </a:cubicBezTo>
                <a:cubicBezTo>
                  <a:pt x="1583760" y="546665"/>
                  <a:pt x="1608348" y="567541"/>
                  <a:pt x="1608348" y="567541"/>
                </a:cubicBezTo>
                <a:cubicBezTo>
                  <a:pt x="1611170" y="587296"/>
                  <a:pt x="1612901" y="607239"/>
                  <a:pt x="1616815" y="626807"/>
                </a:cubicBezTo>
                <a:cubicBezTo>
                  <a:pt x="1618565" y="635558"/>
                  <a:pt x="1627031" y="643456"/>
                  <a:pt x="1625281" y="652207"/>
                </a:cubicBezTo>
                <a:cubicBezTo>
                  <a:pt x="1621960" y="668812"/>
                  <a:pt x="1593647" y="674041"/>
                  <a:pt x="1582948" y="677607"/>
                </a:cubicBezTo>
                <a:cubicBezTo>
                  <a:pt x="1540045" y="720512"/>
                  <a:pt x="1595568" y="670036"/>
                  <a:pt x="1540615" y="703007"/>
                </a:cubicBezTo>
                <a:cubicBezTo>
                  <a:pt x="1482505" y="737873"/>
                  <a:pt x="1570233" y="704425"/>
                  <a:pt x="1498281" y="728407"/>
                </a:cubicBezTo>
                <a:cubicBezTo>
                  <a:pt x="1459561" y="767129"/>
                  <a:pt x="1501668" y="718247"/>
                  <a:pt x="1472881" y="804607"/>
                </a:cubicBezTo>
                <a:cubicBezTo>
                  <a:pt x="1470357" y="812180"/>
                  <a:pt x="1460935" y="815308"/>
                  <a:pt x="1455948" y="821541"/>
                </a:cubicBezTo>
                <a:cubicBezTo>
                  <a:pt x="1449591" y="829487"/>
                  <a:pt x="1444659" y="838474"/>
                  <a:pt x="1439015" y="846941"/>
                </a:cubicBezTo>
                <a:cubicBezTo>
                  <a:pt x="1441837" y="855408"/>
                  <a:pt x="1442889" y="864688"/>
                  <a:pt x="1447481" y="872341"/>
                </a:cubicBezTo>
                <a:cubicBezTo>
                  <a:pt x="1451588" y="879186"/>
                  <a:pt x="1459428" y="883041"/>
                  <a:pt x="1464415" y="889274"/>
                </a:cubicBezTo>
                <a:cubicBezTo>
                  <a:pt x="1470772" y="897220"/>
                  <a:pt x="1475704" y="906207"/>
                  <a:pt x="1481348" y="914674"/>
                </a:cubicBezTo>
                <a:cubicBezTo>
                  <a:pt x="1478526" y="931607"/>
                  <a:pt x="1479853" y="949787"/>
                  <a:pt x="1472881" y="965474"/>
                </a:cubicBezTo>
                <a:cubicBezTo>
                  <a:pt x="1468018" y="976416"/>
                  <a:pt x="1455146" y="981676"/>
                  <a:pt x="1447481" y="990874"/>
                </a:cubicBezTo>
                <a:cubicBezTo>
                  <a:pt x="1417153" y="1027268"/>
                  <a:pt x="1441172" y="1003491"/>
                  <a:pt x="1422081" y="1041674"/>
                </a:cubicBezTo>
                <a:cubicBezTo>
                  <a:pt x="1417530" y="1050775"/>
                  <a:pt x="1410792" y="1058607"/>
                  <a:pt x="1405148" y="1067074"/>
                </a:cubicBezTo>
                <a:cubicBezTo>
                  <a:pt x="1391037" y="1064252"/>
                  <a:pt x="1376042" y="1064276"/>
                  <a:pt x="1362815" y="1058607"/>
                </a:cubicBezTo>
                <a:cubicBezTo>
                  <a:pt x="1355478" y="1055463"/>
                  <a:pt x="1352726" y="1045781"/>
                  <a:pt x="1345881" y="1041674"/>
                </a:cubicBezTo>
                <a:cubicBezTo>
                  <a:pt x="1338228" y="1037082"/>
                  <a:pt x="1328948" y="1036029"/>
                  <a:pt x="1320481" y="1033207"/>
                </a:cubicBezTo>
                <a:cubicBezTo>
                  <a:pt x="1312014" y="1024740"/>
                  <a:pt x="1305044" y="1014449"/>
                  <a:pt x="1295081" y="1007807"/>
                </a:cubicBezTo>
                <a:cubicBezTo>
                  <a:pt x="1287655" y="1002857"/>
                  <a:pt x="1275992" y="993030"/>
                  <a:pt x="1269681" y="999341"/>
                </a:cubicBezTo>
                <a:cubicBezTo>
                  <a:pt x="1257060" y="1011962"/>
                  <a:pt x="1252748" y="1050141"/>
                  <a:pt x="1252748" y="1050141"/>
                </a:cubicBezTo>
                <a:cubicBezTo>
                  <a:pt x="1249926" y="1078363"/>
                  <a:pt x="1255800" y="1108889"/>
                  <a:pt x="1244281" y="1134807"/>
                </a:cubicBezTo>
                <a:cubicBezTo>
                  <a:pt x="1240656" y="1142962"/>
                  <a:pt x="1224068" y="1133603"/>
                  <a:pt x="1218881" y="1126341"/>
                </a:cubicBezTo>
                <a:cubicBezTo>
                  <a:pt x="1210954" y="1115243"/>
                  <a:pt x="1198007" y="1059777"/>
                  <a:pt x="1193481" y="1041674"/>
                </a:cubicBezTo>
                <a:cubicBezTo>
                  <a:pt x="1182192" y="1047318"/>
                  <a:pt x="1168539" y="1049683"/>
                  <a:pt x="1159615" y="1058607"/>
                </a:cubicBezTo>
                <a:cubicBezTo>
                  <a:pt x="1153304" y="1064918"/>
                  <a:pt x="1153600" y="1075426"/>
                  <a:pt x="1151148" y="1084007"/>
                </a:cubicBezTo>
                <a:cubicBezTo>
                  <a:pt x="1145122" y="1105096"/>
                  <a:pt x="1144843" y="1127998"/>
                  <a:pt x="1125748" y="1143274"/>
                </a:cubicBezTo>
                <a:cubicBezTo>
                  <a:pt x="1118779" y="1148849"/>
                  <a:pt x="1108150" y="1147407"/>
                  <a:pt x="1100348" y="1151741"/>
                </a:cubicBezTo>
                <a:cubicBezTo>
                  <a:pt x="1082558" y="1161624"/>
                  <a:pt x="1049548" y="1185607"/>
                  <a:pt x="1049548" y="1185607"/>
                </a:cubicBezTo>
                <a:cubicBezTo>
                  <a:pt x="1042889" y="1205584"/>
                  <a:pt x="1043517" y="1216320"/>
                  <a:pt x="1024148" y="1227941"/>
                </a:cubicBezTo>
                <a:cubicBezTo>
                  <a:pt x="1016495" y="1232533"/>
                  <a:pt x="1007215" y="1233585"/>
                  <a:pt x="998748" y="1236407"/>
                </a:cubicBezTo>
                <a:cubicBezTo>
                  <a:pt x="948792" y="1286363"/>
                  <a:pt x="980723" y="1268294"/>
                  <a:pt x="897148" y="1278741"/>
                </a:cubicBezTo>
                <a:cubicBezTo>
                  <a:pt x="888681" y="1284385"/>
                  <a:pt x="881924" y="1295674"/>
                  <a:pt x="871748" y="1295674"/>
                </a:cubicBezTo>
                <a:cubicBezTo>
                  <a:pt x="837414" y="1295674"/>
                  <a:pt x="770148" y="1278741"/>
                  <a:pt x="770148" y="1278741"/>
                </a:cubicBezTo>
                <a:cubicBezTo>
                  <a:pt x="764504" y="1273096"/>
                  <a:pt x="757322" y="1268652"/>
                  <a:pt x="753215" y="1261807"/>
                </a:cubicBezTo>
                <a:cubicBezTo>
                  <a:pt x="748623" y="1254154"/>
                  <a:pt x="750323" y="1243376"/>
                  <a:pt x="744748" y="1236407"/>
                </a:cubicBezTo>
                <a:cubicBezTo>
                  <a:pt x="732812" y="1221487"/>
                  <a:pt x="710680" y="1216584"/>
                  <a:pt x="693948" y="1211007"/>
                </a:cubicBezTo>
                <a:cubicBezTo>
                  <a:pt x="671370" y="1213829"/>
                  <a:pt x="648601" y="1215404"/>
                  <a:pt x="626215" y="1219474"/>
                </a:cubicBezTo>
                <a:cubicBezTo>
                  <a:pt x="617434" y="1221071"/>
                  <a:pt x="609740" y="1227941"/>
                  <a:pt x="600815" y="1227941"/>
                </a:cubicBezTo>
                <a:cubicBezTo>
                  <a:pt x="569642" y="1227941"/>
                  <a:pt x="538726" y="1222296"/>
                  <a:pt x="507681" y="1219474"/>
                </a:cubicBezTo>
                <a:cubicBezTo>
                  <a:pt x="443837" y="1198192"/>
                  <a:pt x="522533" y="1226900"/>
                  <a:pt x="456881" y="1194074"/>
                </a:cubicBezTo>
                <a:cubicBezTo>
                  <a:pt x="448899" y="1190083"/>
                  <a:pt x="439948" y="1188429"/>
                  <a:pt x="431481" y="1185607"/>
                </a:cubicBezTo>
                <a:cubicBezTo>
                  <a:pt x="425837" y="1177140"/>
                  <a:pt x="421743" y="1167402"/>
                  <a:pt x="414548" y="1160207"/>
                </a:cubicBezTo>
                <a:cubicBezTo>
                  <a:pt x="407353" y="1153012"/>
                  <a:pt x="395505" y="1151220"/>
                  <a:pt x="389148" y="1143274"/>
                </a:cubicBezTo>
                <a:cubicBezTo>
                  <a:pt x="383573" y="1136305"/>
                  <a:pt x="383503" y="1126341"/>
                  <a:pt x="380681" y="1117874"/>
                </a:cubicBezTo>
                <a:cubicBezTo>
                  <a:pt x="387567" y="1097217"/>
                  <a:pt x="389669" y="1083486"/>
                  <a:pt x="406081" y="1067074"/>
                </a:cubicBezTo>
                <a:cubicBezTo>
                  <a:pt x="413276" y="1059879"/>
                  <a:pt x="423535" y="1056498"/>
                  <a:pt x="431481" y="1050141"/>
                </a:cubicBezTo>
                <a:cubicBezTo>
                  <a:pt x="437715" y="1045154"/>
                  <a:pt x="443428" y="1039441"/>
                  <a:pt x="448415" y="1033207"/>
                </a:cubicBezTo>
                <a:cubicBezTo>
                  <a:pt x="454772" y="1025261"/>
                  <a:pt x="457402" y="1014164"/>
                  <a:pt x="465348" y="1007807"/>
                </a:cubicBezTo>
                <a:cubicBezTo>
                  <a:pt x="472317" y="1002232"/>
                  <a:pt x="482281" y="1002163"/>
                  <a:pt x="490748" y="999341"/>
                </a:cubicBezTo>
                <a:cubicBezTo>
                  <a:pt x="494742" y="987360"/>
                  <a:pt x="507681" y="950709"/>
                  <a:pt x="507681" y="940074"/>
                </a:cubicBezTo>
                <a:cubicBezTo>
                  <a:pt x="507681" y="911711"/>
                  <a:pt x="505593" y="883044"/>
                  <a:pt x="499215" y="855407"/>
                </a:cubicBezTo>
                <a:cubicBezTo>
                  <a:pt x="496927" y="845492"/>
                  <a:pt x="487926" y="838474"/>
                  <a:pt x="482281" y="830007"/>
                </a:cubicBezTo>
                <a:cubicBezTo>
                  <a:pt x="476637" y="835652"/>
                  <a:pt x="472193" y="842834"/>
                  <a:pt x="465348" y="846941"/>
                </a:cubicBezTo>
                <a:cubicBezTo>
                  <a:pt x="457695" y="851533"/>
                  <a:pt x="446259" y="849096"/>
                  <a:pt x="439948" y="855407"/>
                </a:cubicBezTo>
                <a:cubicBezTo>
                  <a:pt x="410981" y="884373"/>
                  <a:pt x="453869" y="878080"/>
                  <a:pt x="414548" y="897741"/>
                </a:cubicBezTo>
                <a:cubicBezTo>
                  <a:pt x="398583" y="905724"/>
                  <a:pt x="363748" y="914674"/>
                  <a:pt x="363748" y="914674"/>
                </a:cubicBezTo>
                <a:cubicBezTo>
                  <a:pt x="353480" y="913207"/>
                  <a:pt x="297550" y="908822"/>
                  <a:pt x="279081" y="897741"/>
                </a:cubicBezTo>
                <a:cubicBezTo>
                  <a:pt x="272236" y="893634"/>
                  <a:pt x="268381" y="885794"/>
                  <a:pt x="262148" y="880807"/>
                </a:cubicBezTo>
                <a:cubicBezTo>
                  <a:pt x="254202" y="874450"/>
                  <a:pt x="245215" y="869518"/>
                  <a:pt x="236748" y="863874"/>
                </a:cubicBezTo>
                <a:cubicBezTo>
                  <a:pt x="231104" y="855407"/>
                  <a:pt x="224366" y="847575"/>
                  <a:pt x="219815" y="838474"/>
                </a:cubicBezTo>
                <a:cubicBezTo>
                  <a:pt x="215824" y="830492"/>
                  <a:pt x="218610" y="818261"/>
                  <a:pt x="211348" y="813074"/>
                </a:cubicBezTo>
                <a:cubicBezTo>
                  <a:pt x="196823" y="802699"/>
                  <a:pt x="177864" y="800470"/>
                  <a:pt x="160548" y="796141"/>
                </a:cubicBezTo>
                <a:cubicBezTo>
                  <a:pt x="112720" y="784184"/>
                  <a:pt x="138091" y="789956"/>
                  <a:pt x="84348" y="779207"/>
                </a:cubicBezTo>
                <a:cubicBezTo>
                  <a:pt x="81526" y="770740"/>
                  <a:pt x="74131" y="762558"/>
                  <a:pt x="75881" y="753807"/>
                </a:cubicBezTo>
                <a:cubicBezTo>
                  <a:pt x="77447" y="745980"/>
                  <a:pt x="88708" y="743719"/>
                  <a:pt x="92815" y="736874"/>
                </a:cubicBezTo>
                <a:cubicBezTo>
                  <a:pt x="97407" y="729221"/>
                  <a:pt x="98459" y="719941"/>
                  <a:pt x="101281" y="711474"/>
                </a:cubicBezTo>
                <a:cubicBezTo>
                  <a:pt x="98459" y="700185"/>
                  <a:pt x="103223" y="682811"/>
                  <a:pt x="92815" y="677607"/>
                </a:cubicBezTo>
                <a:cubicBezTo>
                  <a:pt x="69957" y="666178"/>
                  <a:pt x="38176" y="682861"/>
                  <a:pt x="16615" y="669141"/>
                </a:cubicBezTo>
                <a:cubicBezTo>
                  <a:pt x="-27864" y="640837"/>
                  <a:pt x="30726" y="638096"/>
                  <a:pt x="33548" y="609874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1" name="Полилиния 200"/>
          <p:cNvSpPr/>
          <p:nvPr/>
        </p:nvSpPr>
        <p:spPr>
          <a:xfrm>
            <a:off x="5598620" y="1466487"/>
            <a:ext cx="1491813" cy="1069199"/>
          </a:xfrm>
          <a:custGeom>
            <a:avLst/>
            <a:gdLst>
              <a:gd name="connsiteX0" fmla="*/ 204201 w 1482667"/>
              <a:gd name="connsiteY0" fmla="*/ 1354666 h 1354666"/>
              <a:gd name="connsiteX1" fmla="*/ 161867 w 1482667"/>
              <a:gd name="connsiteY1" fmla="*/ 1337733 h 1354666"/>
              <a:gd name="connsiteX2" fmla="*/ 153401 w 1482667"/>
              <a:gd name="connsiteY2" fmla="*/ 1312333 h 1354666"/>
              <a:gd name="connsiteX3" fmla="*/ 119534 w 1482667"/>
              <a:gd name="connsiteY3" fmla="*/ 1278466 h 1354666"/>
              <a:gd name="connsiteX4" fmla="*/ 102601 w 1482667"/>
              <a:gd name="connsiteY4" fmla="*/ 1253066 h 1354666"/>
              <a:gd name="connsiteX5" fmla="*/ 17934 w 1482667"/>
              <a:gd name="connsiteY5" fmla="*/ 1227666 h 1354666"/>
              <a:gd name="connsiteX6" fmla="*/ 1001 w 1482667"/>
              <a:gd name="connsiteY6" fmla="*/ 1202266 h 1354666"/>
              <a:gd name="connsiteX7" fmla="*/ 26401 w 1482667"/>
              <a:gd name="connsiteY7" fmla="*/ 1143000 h 1354666"/>
              <a:gd name="connsiteX8" fmla="*/ 34867 w 1482667"/>
              <a:gd name="connsiteY8" fmla="*/ 1117600 h 1354666"/>
              <a:gd name="connsiteX9" fmla="*/ 60267 w 1482667"/>
              <a:gd name="connsiteY9" fmla="*/ 1075266 h 1354666"/>
              <a:gd name="connsiteX10" fmla="*/ 51801 w 1482667"/>
              <a:gd name="connsiteY10" fmla="*/ 1024466 h 1354666"/>
              <a:gd name="connsiteX11" fmla="*/ 34867 w 1482667"/>
              <a:gd name="connsiteY11" fmla="*/ 1007533 h 1354666"/>
              <a:gd name="connsiteX12" fmla="*/ 26401 w 1482667"/>
              <a:gd name="connsiteY12" fmla="*/ 982133 h 1354666"/>
              <a:gd name="connsiteX13" fmla="*/ 34867 w 1482667"/>
              <a:gd name="connsiteY13" fmla="*/ 931333 h 1354666"/>
              <a:gd name="connsiteX14" fmla="*/ 68734 w 1482667"/>
              <a:gd name="connsiteY14" fmla="*/ 897466 h 1354666"/>
              <a:gd name="connsiteX15" fmla="*/ 94134 w 1482667"/>
              <a:gd name="connsiteY15" fmla="*/ 846666 h 1354666"/>
              <a:gd name="connsiteX16" fmla="*/ 85667 w 1482667"/>
              <a:gd name="connsiteY16" fmla="*/ 778933 h 1354666"/>
              <a:gd name="connsiteX17" fmla="*/ 77201 w 1482667"/>
              <a:gd name="connsiteY17" fmla="*/ 753533 h 1354666"/>
              <a:gd name="connsiteX18" fmla="*/ 43334 w 1482667"/>
              <a:gd name="connsiteY18" fmla="*/ 719666 h 1354666"/>
              <a:gd name="connsiteX19" fmla="*/ 26401 w 1482667"/>
              <a:gd name="connsiteY19" fmla="*/ 694266 h 1354666"/>
              <a:gd name="connsiteX20" fmla="*/ 9467 w 1482667"/>
              <a:gd name="connsiteY20" fmla="*/ 643466 h 1354666"/>
              <a:gd name="connsiteX21" fmla="*/ 34867 w 1482667"/>
              <a:gd name="connsiteY21" fmla="*/ 516466 h 1354666"/>
              <a:gd name="connsiteX22" fmla="*/ 51801 w 1482667"/>
              <a:gd name="connsiteY22" fmla="*/ 499533 h 1354666"/>
              <a:gd name="connsiteX23" fmla="*/ 60267 w 1482667"/>
              <a:gd name="connsiteY23" fmla="*/ 474133 h 1354666"/>
              <a:gd name="connsiteX24" fmla="*/ 77201 w 1482667"/>
              <a:gd name="connsiteY24" fmla="*/ 457200 h 1354666"/>
              <a:gd name="connsiteX25" fmla="*/ 111067 w 1482667"/>
              <a:gd name="connsiteY25" fmla="*/ 414866 h 1354666"/>
              <a:gd name="connsiteX26" fmla="*/ 144934 w 1482667"/>
              <a:gd name="connsiteY26" fmla="*/ 381000 h 1354666"/>
              <a:gd name="connsiteX27" fmla="*/ 178801 w 1482667"/>
              <a:gd name="connsiteY27" fmla="*/ 347133 h 1354666"/>
              <a:gd name="connsiteX28" fmla="*/ 221134 w 1482667"/>
              <a:gd name="connsiteY28" fmla="*/ 355600 h 1354666"/>
              <a:gd name="connsiteX29" fmla="*/ 238067 w 1482667"/>
              <a:gd name="connsiteY29" fmla="*/ 381000 h 1354666"/>
              <a:gd name="connsiteX30" fmla="*/ 255001 w 1482667"/>
              <a:gd name="connsiteY30" fmla="*/ 397933 h 1354666"/>
              <a:gd name="connsiteX31" fmla="*/ 271934 w 1482667"/>
              <a:gd name="connsiteY31" fmla="*/ 448733 h 1354666"/>
              <a:gd name="connsiteX32" fmla="*/ 322734 w 1482667"/>
              <a:gd name="connsiteY32" fmla="*/ 465666 h 1354666"/>
              <a:gd name="connsiteX33" fmla="*/ 348134 w 1482667"/>
              <a:gd name="connsiteY33" fmla="*/ 457200 h 1354666"/>
              <a:gd name="connsiteX34" fmla="*/ 356601 w 1482667"/>
              <a:gd name="connsiteY34" fmla="*/ 431800 h 1354666"/>
              <a:gd name="connsiteX35" fmla="*/ 365067 w 1482667"/>
              <a:gd name="connsiteY35" fmla="*/ 397933 h 1354666"/>
              <a:gd name="connsiteX36" fmla="*/ 373534 w 1482667"/>
              <a:gd name="connsiteY36" fmla="*/ 372533 h 1354666"/>
              <a:gd name="connsiteX37" fmla="*/ 382001 w 1482667"/>
              <a:gd name="connsiteY37" fmla="*/ 330200 h 1354666"/>
              <a:gd name="connsiteX38" fmla="*/ 390467 w 1482667"/>
              <a:gd name="connsiteY38" fmla="*/ 296333 h 1354666"/>
              <a:gd name="connsiteX39" fmla="*/ 398934 w 1482667"/>
              <a:gd name="connsiteY39" fmla="*/ 237066 h 1354666"/>
              <a:gd name="connsiteX40" fmla="*/ 415867 w 1482667"/>
              <a:gd name="connsiteY40" fmla="*/ 186266 h 1354666"/>
              <a:gd name="connsiteX41" fmla="*/ 432801 w 1482667"/>
              <a:gd name="connsiteY41" fmla="*/ 93133 h 1354666"/>
              <a:gd name="connsiteX42" fmla="*/ 458201 w 1482667"/>
              <a:gd name="connsiteY42" fmla="*/ 0 h 1354666"/>
              <a:gd name="connsiteX43" fmla="*/ 551334 w 1482667"/>
              <a:gd name="connsiteY43" fmla="*/ 8466 h 1354666"/>
              <a:gd name="connsiteX44" fmla="*/ 576734 w 1482667"/>
              <a:gd name="connsiteY44" fmla="*/ 16933 h 1354666"/>
              <a:gd name="connsiteX45" fmla="*/ 627534 w 1482667"/>
              <a:gd name="connsiteY45" fmla="*/ 25400 h 1354666"/>
              <a:gd name="connsiteX46" fmla="*/ 669867 w 1482667"/>
              <a:gd name="connsiteY46" fmla="*/ 33866 h 1354666"/>
              <a:gd name="connsiteX47" fmla="*/ 763001 w 1482667"/>
              <a:gd name="connsiteY47" fmla="*/ 50800 h 1354666"/>
              <a:gd name="connsiteX48" fmla="*/ 771467 w 1482667"/>
              <a:gd name="connsiteY48" fmla="*/ 76200 h 1354666"/>
              <a:gd name="connsiteX49" fmla="*/ 788401 w 1482667"/>
              <a:gd name="connsiteY49" fmla="*/ 93133 h 1354666"/>
              <a:gd name="connsiteX50" fmla="*/ 763001 w 1482667"/>
              <a:gd name="connsiteY50" fmla="*/ 143933 h 1354666"/>
              <a:gd name="connsiteX51" fmla="*/ 830734 w 1482667"/>
              <a:gd name="connsiteY51" fmla="*/ 186266 h 1354666"/>
              <a:gd name="connsiteX52" fmla="*/ 839201 w 1482667"/>
              <a:gd name="connsiteY52" fmla="*/ 254000 h 1354666"/>
              <a:gd name="connsiteX53" fmla="*/ 856134 w 1482667"/>
              <a:gd name="connsiteY53" fmla="*/ 237066 h 1354666"/>
              <a:gd name="connsiteX54" fmla="*/ 864601 w 1482667"/>
              <a:gd name="connsiteY54" fmla="*/ 211666 h 1354666"/>
              <a:gd name="connsiteX55" fmla="*/ 890001 w 1482667"/>
              <a:gd name="connsiteY55" fmla="*/ 203200 h 1354666"/>
              <a:gd name="connsiteX56" fmla="*/ 906934 w 1482667"/>
              <a:gd name="connsiteY56" fmla="*/ 186266 h 1354666"/>
              <a:gd name="connsiteX57" fmla="*/ 1067801 w 1482667"/>
              <a:gd name="connsiteY57" fmla="*/ 186266 h 1354666"/>
              <a:gd name="connsiteX58" fmla="*/ 1084734 w 1482667"/>
              <a:gd name="connsiteY58" fmla="*/ 203200 h 1354666"/>
              <a:gd name="connsiteX59" fmla="*/ 1101667 w 1482667"/>
              <a:gd name="connsiteY59" fmla="*/ 254000 h 1354666"/>
              <a:gd name="connsiteX60" fmla="*/ 1110134 w 1482667"/>
              <a:gd name="connsiteY60" fmla="*/ 279400 h 1354666"/>
              <a:gd name="connsiteX61" fmla="*/ 1118601 w 1482667"/>
              <a:gd name="connsiteY61" fmla="*/ 304800 h 1354666"/>
              <a:gd name="connsiteX62" fmla="*/ 1127067 w 1482667"/>
              <a:gd name="connsiteY62" fmla="*/ 330200 h 1354666"/>
              <a:gd name="connsiteX63" fmla="*/ 1169401 w 1482667"/>
              <a:gd name="connsiteY63" fmla="*/ 321733 h 1354666"/>
              <a:gd name="connsiteX64" fmla="*/ 1194801 w 1482667"/>
              <a:gd name="connsiteY64" fmla="*/ 304800 h 1354666"/>
              <a:gd name="connsiteX65" fmla="*/ 1245601 w 1482667"/>
              <a:gd name="connsiteY65" fmla="*/ 287866 h 1354666"/>
              <a:gd name="connsiteX66" fmla="*/ 1271001 w 1482667"/>
              <a:gd name="connsiteY66" fmla="*/ 279400 h 1354666"/>
              <a:gd name="connsiteX67" fmla="*/ 1296401 w 1482667"/>
              <a:gd name="connsiteY67" fmla="*/ 270933 h 1354666"/>
              <a:gd name="connsiteX68" fmla="*/ 1287934 w 1482667"/>
              <a:gd name="connsiteY68" fmla="*/ 237066 h 1354666"/>
              <a:gd name="connsiteX69" fmla="*/ 1262534 w 1482667"/>
              <a:gd name="connsiteY69" fmla="*/ 228600 h 1354666"/>
              <a:gd name="connsiteX70" fmla="*/ 1220201 w 1482667"/>
              <a:gd name="connsiteY70" fmla="*/ 203200 h 1354666"/>
              <a:gd name="connsiteX71" fmla="*/ 1186334 w 1482667"/>
              <a:gd name="connsiteY71" fmla="*/ 169333 h 1354666"/>
              <a:gd name="connsiteX72" fmla="*/ 1160934 w 1482667"/>
              <a:gd name="connsiteY72" fmla="*/ 118533 h 1354666"/>
              <a:gd name="connsiteX73" fmla="*/ 1186334 w 1482667"/>
              <a:gd name="connsiteY73" fmla="*/ 101600 h 1354666"/>
              <a:gd name="connsiteX74" fmla="*/ 1254067 w 1482667"/>
              <a:gd name="connsiteY74" fmla="*/ 110066 h 1354666"/>
              <a:gd name="connsiteX75" fmla="*/ 1279467 w 1482667"/>
              <a:gd name="connsiteY75" fmla="*/ 127000 h 1354666"/>
              <a:gd name="connsiteX76" fmla="*/ 1313334 w 1482667"/>
              <a:gd name="connsiteY76" fmla="*/ 169333 h 1354666"/>
              <a:gd name="connsiteX77" fmla="*/ 1321801 w 1482667"/>
              <a:gd name="connsiteY77" fmla="*/ 194733 h 1354666"/>
              <a:gd name="connsiteX78" fmla="*/ 1372601 w 1482667"/>
              <a:gd name="connsiteY78" fmla="*/ 211666 h 1354666"/>
              <a:gd name="connsiteX79" fmla="*/ 1406467 w 1482667"/>
              <a:gd name="connsiteY79" fmla="*/ 254000 h 1354666"/>
              <a:gd name="connsiteX80" fmla="*/ 1431867 w 1482667"/>
              <a:gd name="connsiteY80" fmla="*/ 330200 h 1354666"/>
              <a:gd name="connsiteX81" fmla="*/ 1440334 w 1482667"/>
              <a:gd name="connsiteY81" fmla="*/ 355600 h 1354666"/>
              <a:gd name="connsiteX82" fmla="*/ 1474201 w 1482667"/>
              <a:gd name="connsiteY82" fmla="*/ 397933 h 1354666"/>
              <a:gd name="connsiteX83" fmla="*/ 1482667 w 1482667"/>
              <a:gd name="connsiteY83" fmla="*/ 423333 h 1354666"/>
              <a:gd name="connsiteX84" fmla="*/ 1465734 w 1482667"/>
              <a:gd name="connsiteY84" fmla="*/ 491066 h 1354666"/>
              <a:gd name="connsiteX85" fmla="*/ 1448801 w 1482667"/>
              <a:gd name="connsiteY85" fmla="*/ 508000 h 1354666"/>
              <a:gd name="connsiteX86" fmla="*/ 1440334 w 1482667"/>
              <a:gd name="connsiteY86" fmla="*/ 533400 h 1354666"/>
              <a:gd name="connsiteX87" fmla="*/ 1431867 w 1482667"/>
              <a:gd name="connsiteY87" fmla="*/ 584200 h 1354666"/>
              <a:gd name="connsiteX88" fmla="*/ 1347201 w 1482667"/>
              <a:gd name="connsiteY88" fmla="*/ 685800 h 1354666"/>
              <a:gd name="connsiteX89" fmla="*/ 1338734 w 1482667"/>
              <a:gd name="connsiteY89" fmla="*/ 711200 h 1354666"/>
              <a:gd name="connsiteX90" fmla="*/ 1304867 w 1482667"/>
              <a:gd name="connsiteY90" fmla="*/ 762000 h 1354666"/>
              <a:gd name="connsiteX91" fmla="*/ 1287934 w 1482667"/>
              <a:gd name="connsiteY91" fmla="*/ 812800 h 1354666"/>
              <a:gd name="connsiteX92" fmla="*/ 1279467 w 1482667"/>
              <a:gd name="connsiteY92" fmla="*/ 838200 h 1354666"/>
              <a:gd name="connsiteX93" fmla="*/ 1254067 w 1482667"/>
              <a:gd name="connsiteY93" fmla="*/ 855133 h 1354666"/>
              <a:gd name="connsiteX94" fmla="*/ 1220201 w 1482667"/>
              <a:gd name="connsiteY94" fmla="*/ 956733 h 1354666"/>
              <a:gd name="connsiteX95" fmla="*/ 1211734 w 1482667"/>
              <a:gd name="connsiteY95" fmla="*/ 982133 h 1354666"/>
              <a:gd name="connsiteX96" fmla="*/ 1186334 w 1482667"/>
              <a:gd name="connsiteY96" fmla="*/ 999066 h 1354666"/>
              <a:gd name="connsiteX97" fmla="*/ 1169401 w 1482667"/>
              <a:gd name="connsiteY97" fmla="*/ 1049866 h 1354666"/>
              <a:gd name="connsiteX98" fmla="*/ 1160934 w 1482667"/>
              <a:gd name="connsiteY98" fmla="*/ 1075266 h 1354666"/>
              <a:gd name="connsiteX99" fmla="*/ 1144001 w 1482667"/>
              <a:gd name="connsiteY99" fmla="*/ 1143000 h 1354666"/>
              <a:gd name="connsiteX100" fmla="*/ 1042401 w 1482667"/>
              <a:gd name="connsiteY100" fmla="*/ 1134533 h 1354666"/>
              <a:gd name="connsiteX101" fmla="*/ 1000067 w 1482667"/>
              <a:gd name="connsiteY101" fmla="*/ 1126066 h 1354666"/>
              <a:gd name="connsiteX102" fmla="*/ 966201 w 1482667"/>
              <a:gd name="connsiteY102" fmla="*/ 1193800 h 1354666"/>
              <a:gd name="connsiteX103" fmla="*/ 864601 w 1482667"/>
              <a:gd name="connsiteY103" fmla="*/ 1219200 h 1354666"/>
              <a:gd name="connsiteX104" fmla="*/ 720667 w 1482667"/>
              <a:gd name="connsiteY104" fmla="*/ 1227666 h 1354666"/>
              <a:gd name="connsiteX105" fmla="*/ 678334 w 1482667"/>
              <a:gd name="connsiteY105" fmla="*/ 1253066 h 1354666"/>
              <a:gd name="connsiteX106" fmla="*/ 644467 w 1482667"/>
              <a:gd name="connsiteY106" fmla="*/ 1295400 h 1354666"/>
              <a:gd name="connsiteX107" fmla="*/ 636001 w 1482667"/>
              <a:gd name="connsiteY107" fmla="*/ 1320800 h 1354666"/>
              <a:gd name="connsiteX108" fmla="*/ 610601 w 1482667"/>
              <a:gd name="connsiteY108" fmla="*/ 1303866 h 1354666"/>
              <a:gd name="connsiteX109" fmla="*/ 576734 w 1482667"/>
              <a:gd name="connsiteY109" fmla="*/ 1253066 h 1354666"/>
              <a:gd name="connsiteX110" fmla="*/ 509001 w 1482667"/>
              <a:gd name="connsiteY110" fmla="*/ 1261533 h 1354666"/>
              <a:gd name="connsiteX111" fmla="*/ 458201 w 1482667"/>
              <a:gd name="connsiteY111" fmla="*/ 1278466 h 1354666"/>
              <a:gd name="connsiteX112" fmla="*/ 432801 w 1482667"/>
              <a:gd name="connsiteY112" fmla="*/ 1270000 h 1354666"/>
              <a:gd name="connsiteX113" fmla="*/ 415867 w 1482667"/>
              <a:gd name="connsiteY113" fmla="*/ 1253066 h 1354666"/>
              <a:gd name="connsiteX114" fmla="*/ 339667 w 1482667"/>
              <a:gd name="connsiteY114" fmla="*/ 1261533 h 1354666"/>
              <a:gd name="connsiteX115" fmla="*/ 314267 w 1482667"/>
              <a:gd name="connsiteY115" fmla="*/ 1278466 h 1354666"/>
              <a:gd name="connsiteX116" fmla="*/ 246534 w 1482667"/>
              <a:gd name="connsiteY116" fmla="*/ 1329266 h 1354666"/>
              <a:gd name="connsiteX117" fmla="*/ 221134 w 1482667"/>
              <a:gd name="connsiteY117" fmla="*/ 1337733 h 1354666"/>
              <a:gd name="connsiteX118" fmla="*/ 271934 w 1482667"/>
              <a:gd name="connsiteY118" fmla="*/ 1312333 h 1354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</a:cxnLst>
            <a:rect l="l" t="t" r="r" b="b"/>
            <a:pathLst>
              <a:path w="1482667" h="1354666">
                <a:moveTo>
                  <a:pt x="204201" y="1354666"/>
                </a:moveTo>
                <a:cubicBezTo>
                  <a:pt x="190090" y="1349022"/>
                  <a:pt x="173543" y="1347463"/>
                  <a:pt x="161867" y="1337733"/>
                </a:cubicBezTo>
                <a:cubicBezTo>
                  <a:pt x="155011" y="1332020"/>
                  <a:pt x="158588" y="1319595"/>
                  <a:pt x="153401" y="1312333"/>
                </a:cubicBezTo>
                <a:cubicBezTo>
                  <a:pt x="144122" y="1299342"/>
                  <a:pt x="128390" y="1291750"/>
                  <a:pt x="119534" y="1278466"/>
                </a:cubicBezTo>
                <a:cubicBezTo>
                  <a:pt x="113890" y="1269999"/>
                  <a:pt x="111230" y="1258459"/>
                  <a:pt x="102601" y="1253066"/>
                </a:cubicBezTo>
                <a:cubicBezTo>
                  <a:pt x="88861" y="1244478"/>
                  <a:pt x="37760" y="1232623"/>
                  <a:pt x="17934" y="1227666"/>
                </a:cubicBezTo>
                <a:cubicBezTo>
                  <a:pt x="12290" y="1219199"/>
                  <a:pt x="2263" y="1212363"/>
                  <a:pt x="1001" y="1202266"/>
                </a:cubicBezTo>
                <a:cubicBezTo>
                  <a:pt x="-3458" y="1166595"/>
                  <a:pt x="7329" y="1162071"/>
                  <a:pt x="26401" y="1143000"/>
                </a:cubicBezTo>
                <a:cubicBezTo>
                  <a:pt x="29223" y="1134533"/>
                  <a:pt x="30275" y="1125253"/>
                  <a:pt x="34867" y="1117600"/>
                </a:cubicBezTo>
                <a:cubicBezTo>
                  <a:pt x="69733" y="1059490"/>
                  <a:pt x="36285" y="1147218"/>
                  <a:pt x="60267" y="1075266"/>
                </a:cubicBezTo>
                <a:cubicBezTo>
                  <a:pt x="57445" y="1058333"/>
                  <a:pt x="57829" y="1040540"/>
                  <a:pt x="51801" y="1024466"/>
                </a:cubicBezTo>
                <a:cubicBezTo>
                  <a:pt x="48998" y="1016992"/>
                  <a:pt x="38974" y="1014378"/>
                  <a:pt x="34867" y="1007533"/>
                </a:cubicBezTo>
                <a:cubicBezTo>
                  <a:pt x="30275" y="999880"/>
                  <a:pt x="29223" y="990600"/>
                  <a:pt x="26401" y="982133"/>
                </a:cubicBezTo>
                <a:cubicBezTo>
                  <a:pt x="29223" y="965200"/>
                  <a:pt x="27190" y="946688"/>
                  <a:pt x="34867" y="931333"/>
                </a:cubicBezTo>
                <a:cubicBezTo>
                  <a:pt x="42007" y="917053"/>
                  <a:pt x="59878" y="910750"/>
                  <a:pt x="68734" y="897466"/>
                </a:cubicBezTo>
                <a:cubicBezTo>
                  <a:pt x="90617" y="864640"/>
                  <a:pt x="82449" y="881719"/>
                  <a:pt x="94134" y="846666"/>
                </a:cubicBezTo>
                <a:cubicBezTo>
                  <a:pt x="91312" y="824088"/>
                  <a:pt x="89737" y="801319"/>
                  <a:pt x="85667" y="778933"/>
                </a:cubicBezTo>
                <a:cubicBezTo>
                  <a:pt x="84071" y="770152"/>
                  <a:pt x="82388" y="760795"/>
                  <a:pt x="77201" y="753533"/>
                </a:cubicBezTo>
                <a:cubicBezTo>
                  <a:pt x="67922" y="740542"/>
                  <a:pt x="52190" y="732950"/>
                  <a:pt x="43334" y="719666"/>
                </a:cubicBezTo>
                <a:cubicBezTo>
                  <a:pt x="37690" y="711199"/>
                  <a:pt x="30534" y="703565"/>
                  <a:pt x="26401" y="694266"/>
                </a:cubicBezTo>
                <a:cubicBezTo>
                  <a:pt x="19152" y="677955"/>
                  <a:pt x="9467" y="643466"/>
                  <a:pt x="9467" y="643466"/>
                </a:cubicBezTo>
                <a:cubicBezTo>
                  <a:pt x="15999" y="565084"/>
                  <a:pt x="-84" y="560154"/>
                  <a:pt x="34867" y="516466"/>
                </a:cubicBezTo>
                <a:cubicBezTo>
                  <a:pt x="39854" y="510233"/>
                  <a:pt x="46156" y="505177"/>
                  <a:pt x="51801" y="499533"/>
                </a:cubicBezTo>
                <a:cubicBezTo>
                  <a:pt x="54623" y="491066"/>
                  <a:pt x="55675" y="481786"/>
                  <a:pt x="60267" y="474133"/>
                </a:cubicBezTo>
                <a:cubicBezTo>
                  <a:pt x="64374" y="467288"/>
                  <a:pt x="72214" y="463433"/>
                  <a:pt x="77201" y="457200"/>
                </a:cubicBezTo>
                <a:cubicBezTo>
                  <a:pt x="119934" y="403785"/>
                  <a:pt x="70173" y="455762"/>
                  <a:pt x="111067" y="414866"/>
                </a:cubicBezTo>
                <a:cubicBezTo>
                  <a:pt x="133646" y="347132"/>
                  <a:pt x="99778" y="426155"/>
                  <a:pt x="144934" y="381000"/>
                </a:cubicBezTo>
                <a:cubicBezTo>
                  <a:pt x="190092" y="335843"/>
                  <a:pt x="111066" y="369712"/>
                  <a:pt x="178801" y="347133"/>
                </a:cubicBezTo>
                <a:cubicBezTo>
                  <a:pt x="192912" y="349955"/>
                  <a:pt x="208640" y="348460"/>
                  <a:pt x="221134" y="355600"/>
                </a:cubicBezTo>
                <a:cubicBezTo>
                  <a:pt x="229969" y="360649"/>
                  <a:pt x="231710" y="373054"/>
                  <a:pt x="238067" y="381000"/>
                </a:cubicBezTo>
                <a:cubicBezTo>
                  <a:pt x="243054" y="387233"/>
                  <a:pt x="249356" y="392289"/>
                  <a:pt x="255001" y="397933"/>
                </a:cubicBezTo>
                <a:cubicBezTo>
                  <a:pt x="260645" y="414866"/>
                  <a:pt x="255001" y="443089"/>
                  <a:pt x="271934" y="448733"/>
                </a:cubicBezTo>
                <a:lnTo>
                  <a:pt x="322734" y="465666"/>
                </a:lnTo>
                <a:cubicBezTo>
                  <a:pt x="331201" y="462844"/>
                  <a:pt x="341823" y="463511"/>
                  <a:pt x="348134" y="457200"/>
                </a:cubicBezTo>
                <a:cubicBezTo>
                  <a:pt x="354445" y="450889"/>
                  <a:pt x="354149" y="440381"/>
                  <a:pt x="356601" y="431800"/>
                </a:cubicBezTo>
                <a:cubicBezTo>
                  <a:pt x="359798" y="420611"/>
                  <a:pt x="361870" y="409122"/>
                  <a:pt x="365067" y="397933"/>
                </a:cubicBezTo>
                <a:cubicBezTo>
                  <a:pt x="367519" y="389352"/>
                  <a:pt x="371369" y="381191"/>
                  <a:pt x="373534" y="372533"/>
                </a:cubicBezTo>
                <a:cubicBezTo>
                  <a:pt x="377024" y="358572"/>
                  <a:pt x="378879" y="344248"/>
                  <a:pt x="382001" y="330200"/>
                </a:cubicBezTo>
                <a:cubicBezTo>
                  <a:pt x="384525" y="318841"/>
                  <a:pt x="388385" y="307782"/>
                  <a:pt x="390467" y="296333"/>
                </a:cubicBezTo>
                <a:cubicBezTo>
                  <a:pt x="394037" y="276699"/>
                  <a:pt x="394447" y="256511"/>
                  <a:pt x="398934" y="237066"/>
                </a:cubicBezTo>
                <a:cubicBezTo>
                  <a:pt x="402948" y="219674"/>
                  <a:pt x="411538" y="203582"/>
                  <a:pt x="415867" y="186266"/>
                </a:cubicBezTo>
                <a:cubicBezTo>
                  <a:pt x="427700" y="138938"/>
                  <a:pt x="425217" y="153804"/>
                  <a:pt x="432801" y="93133"/>
                </a:cubicBezTo>
                <a:cubicBezTo>
                  <a:pt x="443484" y="7663"/>
                  <a:pt x="422778" y="35421"/>
                  <a:pt x="458201" y="0"/>
                </a:cubicBezTo>
                <a:cubicBezTo>
                  <a:pt x="489245" y="2822"/>
                  <a:pt x="520475" y="4058"/>
                  <a:pt x="551334" y="8466"/>
                </a:cubicBezTo>
                <a:cubicBezTo>
                  <a:pt x="560169" y="9728"/>
                  <a:pt x="568022" y="14997"/>
                  <a:pt x="576734" y="16933"/>
                </a:cubicBezTo>
                <a:cubicBezTo>
                  <a:pt x="593492" y="20657"/>
                  <a:pt x="610644" y="22329"/>
                  <a:pt x="627534" y="25400"/>
                </a:cubicBezTo>
                <a:cubicBezTo>
                  <a:pt x="641692" y="27974"/>
                  <a:pt x="655672" y="31500"/>
                  <a:pt x="669867" y="33866"/>
                </a:cubicBezTo>
                <a:cubicBezTo>
                  <a:pt x="760869" y="49033"/>
                  <a:pt x="697986" y="34546"/>
                  <a:pt x="763001" y="50800"/>
                </a:cubicBezTo>
                <a:cubicBezTo>
                  <a:pt x="765823" y="59267"/>
                  <a:pt x="766875" y="68547"/>
                  <a:pt x="771467" y="76200"/>
                </a:cubicBezTo>
                <a:cubicBezTo>
                  <a:pt x="775574" y="83045"/>
                  <a:pt x="786835" y="85306"/>
                  <a:pt x="788401" y="93133"/>
                </a:cubicBezTo>
                <a:cubicBezTo>
                  <a:pt x="791097" y="106614"/>
                  <a:pt x="768487" y="135703"/>
                  <a:pt x="763001" y="143933"/>
                </a:cubicBezTo>
                <a:cubicBezTo>
                  <a:pt x="790405" y="253559"/>
                  <a:pt x="735769" y="79431"/>
                  <a:pt x="830734" y="186266"/>
                </a:cubicBezTo>
                <a:cubicBezTo>
                  <a:pt x="845851" y="203272"/>
                  <a:pt x="836379" y="231422"/>
                  <a:pt x="839201" y="254000"/>
                </a:cubicBezTo>
                <a:cubicBezTo>
                  <a:pt x="844845" y="248355"/>
                  <a:pt x="852027" y="243911"/>
                  <a:pt x="856134" y="237066"/>
                </a:cubicBezTo>
                <a:cubicBezTo>
                  <a:pt x="860726" y="229413"/>
                  <a:pt x="858290" y="217977"/>
                  <a:pt x="864601" y="211666"/>
                </a:cubicBezTo>
                <a:cubicBezTo>
                  <a:pt x="870912" y="205355"/>
                  <a:pt x="881534" y="206022"/>
                  <a:pt x="890001" y="203200"/>
                </a:cubicBezTo>
                <a:cubicBezTo>
                  <a:pt x="895645" y="197555"/>
                  <a:pt x="899794" y="189836"/>
                  <a:pt x="906934" y="186266"/>
                </a:cubicBezTo>
                <a:cubicBezTo>
                  <a:pt x="948858" y="165304"/>
                  <a:pt x="1049890" y="185072"/>
                  <a:pt x="1067801" y="186266"/>
                </a:cubicBezTo>
                <a:cubicBezTo>
                  <a:pt x="1073445" y="191911"/>
                  <a:pt x="1081164" y="196060"/>
                  <a:pt x="1084734" y="203200"/>
                </a:cubicBezTo>
                <a:cubicBezTo>
                  <a:pt x="1092716" y="219165"/>
                  <a:pt x="1096023" y="237067"/>
                  <a:pt x="1101667" y="254000"/>
                </a:cubicBezTo>
                <a:lnTo>
                  <a:pt x="1110134" y="279400"/>
                </a:lnTo>
                <a:lnTo>
                  <a:pt x="1118601" y="304800"/>
                </a:lnTo>
                <a:lnTo>
                  <a:pt x="1127067" y="330200"/>
                </a:lnTo>
                <a:cubicBezTo>
                  <a:pt x="1141178" y="327378"/>
                  <a:pt x="1155926" y="326786"/>
                  <a:pt x="1169401" y="321733"/>
                </a:cubicBezTo>
                <a:cubicBezTo>
                  <a:pt x="1178929" y="318160"/>
                  <a:pt x="1185502" y="308933"/>
                  <a:pt x="1194801" y="304800"/>
                </a:cubicBezTo>
                <a:cubicBezTo>
                  <a:pt x="1211112" y="297551"/>
                  <a:pt x="1228668" y="293510"/>
                  <a:pt x="1245601" y="287866"/>
                </a:cubicBezTo>
                <a:lnTo>
                  <a:pt x="1271001" y="279400"/>
                </a:lnTo>
                <a:lnTo>
                  <a:pt x="1296401" y="270933"/>
                </a:lnTo>
                <a:cubicBezTo>
                  <a:pt x="1293579" y="259644"/>
                  <a:pt x="1295203" y="246152"/>
                  <a:pt x="1287934" y="237066"/>
                </a:cubicBezTo>
                <a:cubicBezTo>
                  <a:pt x="1282359" y="230097"/>
                  <a:pt x="1270187" y="233192"/>
                  <a:pt x="1262534" y="228600"/>
                </a:cubicBezTo>
                <a:cubicBezTo>
                  <a:pt x="1204425" y="193734"/>
                  <a:pt x="1292154" y="227183"/>
                  <a:pt x="1220201" y="203200"/>
                </a:cubicBezTo>
                <a:cubicBezTo>
                  <a:pt x="1201727" y="147781"/>
                  <a:pt x="1227385" y="202174"/>
                  <a:pt x="1186334" y="169333"/>
                </a:cubicBezTo>
                <a:cubicBezTo>
                  <a:pt x="1171414" y="157397"/>
                  <a:pt x="1166511" y="135265"/>
                  <a:pt x="1160934" y="118533"/>
                </a:cubicBezTo>
                <a:cubicBezTo>
                  <a:pt x="1169401" y="112889"/>
                  <a:pt x="1176200" y="102521"/>
                  <a:pt x="1186334" y="101600"/>
                </a:cubicBezTo>
                <a:cubicBezTo>
                  <a:pt x="1208994" y="99540"/>
                  <a:pt x="1232115" y="104079"/>
                  <a:pt x="1254067" y="110066"/>
                </a:cubicBezTo>
                <a:cubicBezTo>
                  <a:pt x="1263884" y="112743"/>
                  <a:pt x="1271521" y="120643"/>
                  <a:pt x="1279467" y="127000"/>
                </a:cubicBezTo>
                <a:cubicBezTo>
                  <a:pt x="1292594" y="137502"/>
                  <a:pt x="1305998" y="154661"/>
                  <a:pt x="1313334" y="169333"/>
                </a:cubicBezTo>
                <a:cubicBezTo>
                  <a:pt x="1317325" y="177315"/>
                  <a:pt x="1314539" y="189546"/>
                  <a:pt x="1321801" y="194733"/>
                </a:cubicBezTo>
                <a:cubicBezTo>
                  <a:pt x="1336326" y="205108"/>
                  <a:pt x="1372601" y="211666"/>
                  <a:pt x="1372601" y="211666"/>
                </a:cubicBezTo>
                <a:cubicBezTo>
                  <a:pt x="1386675" y="225741"/>
                  <a:pt x="1397923" y="234775"/>
                  <a:pt x="1406467" y="254000"/>
                </a:cubicBezTo>
                <a:cubicBezTo>
                  <a:pt x="1406478" y="254025"/>
                  <a:pt x="1427629" y="317487"/>
                  <a:pt x="1431867" y="330200"/>
                </a:cubicBezTo>
                <a:cubicBezTo>
                  <a:pt x="1434689" y="338667"/>
                  <a:pt x="1435384" y="348174"/>
                  <a:pt x="1440334" y="355600"/>
                </a:cubicBezTo>
                <a:cubicBezTo>
                  <a:pt x="1461695" y="387642"/>
                  <a:pt x="1450072" y="373805"/>
                  <a:pt x="1474201" y="397933"/>
                </a:cubicBezTo>
                <a:cubicBezTo>
                  <a:pt x="1477023" y="406400"/>
                  <a:pt x="1482667" y="414408"/>
                  <a:pt x="1482667" y="423333"/>
                </a:cubicBezTo>
                <a:cubicBezTo>
                  <a:pt x="1482667" y="429406"/>
                  <a:pt x="1472416" y="479929"/>
                  <a:pt x="1465734" y="491066"/>
                </a:cubicBezTo>
                <a:cubicBezTo>
                  <a:pt x="1461627" y="497911"/>
                  <a:pt x="1454445" y="502355"/>
                  <a:pt x="1448801" y="508000"/>
                </a:cubicBezTo>
                <a:cubicBezTo>
                  <a:pt x="1445979" y="516467"/>
                  <a:pt x="1442270" y="524688"/>
                  <a:pt x="1440334" y="533400"/>
                </a:cubicBezTo>
                <a:cubicBezTo>
                  <a:pt x="1436610" y="550158"/>
                  <a:pt x="1440517" y="569372"/>
                  <a:pt x="1431867" y="584200"/>
                </a:cubicBezTo>
                <a:cubicBezTo>
                  <a:pt x="1395184" y="647085"/>
                  <a:pt x="1370124" y="617034"/>
                  <a:pt x="1347201" y="685800"/>
                </a:cubicBezTo>
                <a:cubicBezTo>
                  <a:pt x="1344379" y="694267"/>
                  <a:pt x="1343068" y="703398"/>
                  <a:pt x="1338734" y="711200"/>
                </a:cubicBezTo>
                <a:cubicBezTo>
                  <a:pt x="1328850" y="728990"/>
                  <a:pt x="1304867" y="762000"/>
                  <a:pt x="1304867" y="762000"/>
                </a:cubicBezTo>
                <a:lnTo>
                  <a:pt x="1287934" y="812800"/>
                </a:lnTo>
                <a:cubicBezTo>
                  <a:pt x="1285112" y="821267"/>
                  <a:pt x="1286893" y="833250"/>
                  <a:pt x="1279467" y="838200"/>
                </a:cubicBezTo>
                <a:lnTo>
                  <a:pt x="1254067" y="855133"/>
                </a:lnTo>
                <a:lnTo>
                  <a:pt x="1220201" y="956733"/>
                </a:lnTo>
                <a:cubicBezTo>
                  <a:pt x="1217379" y="965200"/>
                  <a:pt x="1219160" y="977183"/>
                  <a:pt x="1211734" y="982133"/>
                </a:cubicBezTo>
                <a:lnTo>
                  <a:pt x="1186334" y="999066"/>
                </a:lnTo>
                <a:lnTo>
                  <a:pt x="1169401" y="1049866"/>
                </a:lnTo>
                <a:cubicBezTo>
                  <a:pt x="1166579" y="1058333"/>
                  <a:pt x="1163098" y="1066608"/>
                  <a:pt x="1160934" y="1075266"/>
                </a:cubicBezTo>
                <a:lnTo>
                  <a:pt x="1144001" y="1143000"/>
                </a:lnTo>
                <a:cubicBezTo>
                  <a:pt x="1110134" y="1140178"/>
                  <a:pt x="1076152" y="1138504"/>
                  <a:pt x="1042401" y="1134533"/>
                </a:cubicBezTo>
                <a:cubicBezTo>
                  <a:pt x="1028109" y="1132852"/>
                  <a:pt x="1011777" y="1117702"/>
                  <a:pt x="1000067" y="1126066"/>
                </a:cubicBezTo>
                <a:cubicBezTo>
                  <a:pt x="927267" y="1178065"/>
                  <a:pt x="1019611" y="1167095"/>
                  <a:pt x="966201" y="1193800"/>
                </a:cubicBezTo>
                <a:cubicBezTo>
                  <a:pt x="939914" y="1206944"/>
                  <a:pt x="893768" y="1216664"/>
                  <a:pt x="864601" y="1219200"/>
                </a:cubicBezTo>
                <a:cubicBezTo>
                  <a:pt x="816721" y="1223363"/>
                  <a:pt x="768645" y="1224844"/>
                  <a:pt x="720667" y="1227666"/>
                </a:cubicBezTo>
                <a:cubicBezTo>
                  <a:pt x="677762" y="1270573"/>
                  <a:pt x="733288" y="1220093"/>
                  <a:pt x="678334" y="1253066"/>
                </a:cubicBezTo>
                <a:cubicBezTo>
                  <a:pt x="664932" y="1261107"/>
                  <a:pt x="652156" y="1283867"/>
                  <a:pt x="644467" y="1295400"/>
                </a:cubicBezTo>
                <a:cubicBezTo>
                  <a:pt x="641645" y="1303867"/>
                  <a:pt x="644659" y="1318636"/>
                  <a:pt x="636001" y="1320800"/>
                </a:cubicBezTo>
                <a:cubicBezTo>
                  <a:pt x="626129" y="1323268"/>
                  <a:pt x="617302" y="1311524"/>
                  <a:pt x="610601" y="1303866"/>
                </a:cubicBezTo>
                <a:cubicBezTo>
                  <a:pt x="597200" y="1288550"/>
                  <a:pt x="576734" y="1253066"/>
                  <a:pt x="576734" y="1253066"/>
                </a:cubicBezTo>
                <a:cubicBezTo>
                  <a:pt x="554156" y="1255888"/>
                  <a:pt x="531249" y="1256765"/>
                  <a:pt x="509001" y="1261533"/>
                </a:cubicBezTo>
                <a:cubicBezTo>
                  <a:pt x="491548" y="1265273"/>
                  <a:pt x="458201" y="1278466"/>
                  <a:pt x="458201" y="1278466"/>
                </a:cubicBezTo>
                <a:cubicBezTo>
                  <a:pt x="449734" y="1275644"/>
                  <a:pt x="440454" y="1274592"/>
                  <a:pt x="432801" y="1270000"/>
                </a:cubicBezTo>
                <a:cubicBezTo>
                  <a:pt x="425956" y="1265893"/>
                  <a:pt x="423817" y="1253789"/>
                  <a:pt x="415867" y="1253066"/>
                </a:cubicBezTo>
                <a:cubicBezTo>
                  <a:pt x="390416" y="1250752"/>
                  <a:pt x="365067" y="1258711"/>
                  <a:pt x="339667" y="1261533"/>
                </a:cubicBezTo>
                <a:cubicBezTo>
                  <a:pt x="331200" y="1267177"/>
                  <a:pt x="322213" y="1272109"/>
                  <a:pt x="314267" y="1278466"/>
                </a:cubicBezTo>
                <a:cubicBezTo>
                  <a:pt x="285609" y="1301393"/>
                  <a:pt x="297181" y="1312383"/>
                  <a:pt x="246534" y="1329266"/>
                </a:cubicBezTo>
                <a:cubicBezTo>
                  <a:pt x="238067" y="1332088"/>
                  <a:pt x="212209" y="1337733"/>
                  <a:pt x="221134" y="1337733"/>
                </a:cubicBezTo>
                <a:cubicBezTo>
                  <a:pt x="252342" y="1337733"/>
                  <a:pt x="253909" y="1330358"/>
                  <a:pt x="271934" y="1312333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2" name="Полилиния 201"/>
          <p:cNvSpPr/>
          <p:nvPr/>
        </p:nvSpPr>
        <p:spPr>
          <a:xfrm>
            <a:off x="6332253" y="524255"/>
            <a:ext cx="945691" cy="1169436"/>
          </a:xfrm>
          <a:custGeom>
            <a:avLst/>
            <a:gdLst>
              <a:gd name="connsiteX0" fmla="*/ 16933 w 939893"/>
              <a:gd name="connsiteY0" fmla="*/ 1219200 h 1481666"/>
              <a:gd name="connsiteX1" fmla="*/ 59267 w 939893"/>
              <a:gd name="connsiteY1" fmla="*/ 1126066 h 1481666"/>
              <a:gd name="connsiteX2" fmla="*/ 67733 w 939893"/>
              <a:gd name="connsiteY2" fmla="*/ 1100666 h 1481666"/>
              <a:gd name="connsiteX3" fmla="*/ 76200 w 939893"/>
              <a:gd name="connsiteY3" fmla="*/ 1075266 h 1481666"/>
              <a:gd name="connsiteX4" fmla="*/ 76200 w 939893"/>
              <a:gd name="connsiteY4" fmla="*/ 914400 h 1481666"/>
              <a:gd name="connsiteX5" fmla="*/ 84667 w 939893"/>
              <a:gd name="connsiteY5" fmla="*/ 889000 h 1481666"/>
              <a:gd name="connsiteX6" fmla="*/ 110067 w 939893"/>
              <a:gd name="connsiteY6" fmla="*/ 872066 h 1481666"/>
              <a:gd name="connsiteX7" fmla="*/ 118533 w 939893"/>
              <a:gd name="connsiteY7" fmla="*/ 846666 h 1481666"/>
              <a:gd name="connsiteX8" fmla="*/ 101600 w 939893"/>
              <a:gd name="connsiteY8" fmla="*/ 618066 h 1481666"/>
              <a:gd name="connsiteX9" fmla="*/ 110067 w 939893"/>
              <a:gd name="connsiteY9" fmla="*/ 457200 h 1481666"/>
              <a:gd name="connsiteX10" fmla="*/ 118533 w 939893"/>
              <a:gd name="connsiteY10" fmla="*/ 431800 h 1481666"/>
              <a:gd name="connsiteX11" fmla="*/ 135467 w 939893"/>
              <a:gd name="connsiteY11" fmla="*/ 414866 h 1481666"/>
              <a:gd name="connsiteX12" fmla="*/ 160867 w 939893"/>
              <a:gd name="connsiteY12" fmla="*/ 338666 h 1481666"/>
              <a:gd name="connsiteX13" fmla="*/ 169333 w 939893"/>
              <a:gd name="connsiteY13" fmla="*/ 313266 h 1481666"/>
              <a:gd name="connsiteX14" fmla="*/ 228600 w 939893"/>
              <a:gd name="connsiteY14" fmla="*/ 321733 h 1481666"/>
              <a:gd name="connsiteX15" fmla="*/ 279400 w 939893"/>
              <a:gd name="connsiteY15" fmla="*/ 338666 h 1481666"/>
              <a:gd name="connsiteX16" fmla="*/ 313267 w 939893"/>
              <a:gd name="connsiteY16" fmla="*/ 347133 h 1481666"/>
              <a:gd name="connsiteX17" fmla="*/ 372533 w 939893"/>
              <a:gd name="connsiteY17" fmla="*/ 304800 h 1481666"/>
              <a:gd name="connsiteX18" fmla="*/ 364067 w 939893"/>
              <a:gd name="connsiteY18" fmla="*/ 279400 h 1481666"/>
              <a:gd name="connsiteX19" fmla="*/ 321733 w 939893"/>
              <a:gd name="connsiteY19" fmla="*/ 254000 h 1481666"/>
              <a:gd name="connsiteX20" fmla="*/ 313267 w 939893"/>
              <a:gd name="connsiteY20" fmla="*/ 228600 h 1481666"/>
              <a:gd name="connsiteX21" fmla="*/ 364067 w 939893"/>
              <a:gd name="connsiteY21" fmla="*/ 220133 h 1481666"/>
              <a:gd name="connsiteX22" fmla="*/ 389467 w 939893"/>
              <a:gd name="connsiteY22" fmla="*/ 135466 h 1481666"/>
              <a:gd name="connsiteX23" fmla="*/ 397933 w 939893"/>
              <a:gd name="connsiteY23" fmla="*/ 59266 h 1481666"/>
              <a:gd name="connsiteX24" fmla="*/ 448733 w 939893"/>
              <a:gd name="connsiteY24" fmla="*/ 42333 h 1481666"/>
              <a:gd name="connsiteX25" fmla="*/ 465667 w 939893"/>
              <a:gd name="connsiteY25" fmla="*/ 16933 h 1481666"/>
              <a:gd name="connsiteX26" fmla="*/ 516467 w 939893"/>
              <a:gd name="connsiteY26" fmla="*/ 0 h 1481666"/>
              <a:gd name="connsiteX27" fmla="*/ 601133 w 939893"/>
              <a:gd name="connsiteY27" fmla="*/ 16933 h 1481666"/>
              <a:gd name="connsiteX28" fmla="*/ 651933 w 939893"/>
              <a:gd name="connsiteY28" fmla="*/ 42333 h 1481666"/>
              <a:gd name="connsiteX29" fmla="*/ 685800 w 939893"/>
              <a:gd name="connsiteY29" fmla="*/ 76200 h 1481666"/>
              <a:gd name="connsiteX30" fmla="*/ 702733 w 939893"/>
              <a:gd name="connsiteY30" fmla="*/ 127000 h 1481666"/>
              <a:gd name="connsiteX31" fmla="*/ 711200 w 939893"/>
              <a:gd name="connsiteY31" fmla="*/ 169333 h 1481666"/>
              <a:gd name="connsiteX32" fmla="*/ 728133 w 939893"/>
              <a:gd name="connsiteY32" fmla="*/ 194733 h 1481666"/>
              <a:gd name="connsiteX33" fmla="*/ 719667 w 939893"/>
              <a:gd name="connsiteY33" fmla="*/ 254000 h 1481666"/>
              <a:gd name="connsiteX34" fmla="*/ 660400 w 939893"/>
              <a:gd name="connsiteY34" fmla="*/ 321733 h 1481666"/>
              <a:gd name="connsiteX35" fmla="*/ 643467 w 939893"/>
              <a:gd name="connsiteY35" fmla="*/ 372533 h 1481666"/>
              <a:gd name="connsiteX36" fmla="*/ 635000 w 939893"/>
              <a:gd name="connsiteY36" fmla="*/ 397933 h 1481666"/>
              <a:gd name="connsiteX37" fmla="*/ 651933 w 939893"/>
              <a:gd name="connsiteY37" fmla="*/ 491066 h 1481666"/>
              <a:gd name="connsiteX38" fmla="*/ 668867 w 939893"/>
              <a:gd name="connsiteY38" fmla="*/ 508000 h 1481666"/>
              <a:gd name="connsiteX39" fmla="*/ 702733 w 939893"/>
              <a:gd name="connsiteY39" fmla="*/ 558800 h 1481666"/>
              <a:gd name="connsiteX40" fmla="*/ 719667 w 939893"/>
              <a:gd name="connsiteY40" fmla="*/ 575733 h 1481666"/>
              <a:gd name="connsiteX41" fmla="*/ 770467 w 939893"/>
              <a:gd name="connsiteY41" fmla="*/ 643466 h 1481666"/>
              <a:gd name="connsiteX42" fmla="*/ 778933 w 939893"/>
              <a:gd name="connsiteY42" fmla="*/ 668866 h 1481666"/>
              <a:gd name="connsiteX43" fmla="*/ 846667 w 939893"/>
              <a:gd name="connsiteY43" fmla="*/ 719666 h 1481666"/>
              <a:gd name="connsiteX44" fmla="*/ 863600 w 939893"/>
              <a:gd name="connsiteY44" fmla="*/ 736600 h 1481666"/>
              <a:gd name="connsiteX45" fmla="*/ 897467 w 939893"/>
              <a:gd name="connsiteY45" fmla="*/ 778933 h 1481666"/>
              <a:gd name="connsiteX46" fmla="*/ 931333 w 939893"/>
              <a:gd name="connsiteY46" fmla="*/ 829733 h 1481666"/>
              <a:gd name="connsiteX47" fmla="*/ 931333 w 939893"/>
              <a:gd name="connsiteY47" fmla="*/ 1049866 h 1481666"/>
              <a:gd name="connsiteX48" fmla="*/ 914400 w 939893"/>
              <a:gd name="connsiteY48" fmla="*/ 1100666 h 1481666"/>
              <a:gd name="connsiteX49" fmla="*/ 889000 w 939893"/>
              <a:gd name="connsiteY49" fmla="*/ 1143000 h 1481666"/>
              <a:gd name="connsiteX50" fmla="*/ 880533 w 939893"/>
              <a:gd name="connsiteY50" fmla="*/ 1168400 h 1481666"/>
              <a:gd name="connsiteX51" fmla="*/ 846667 w 939893"/>
              <a:gd name="connsiteY51" fmla="*/ 1219200 h 1481666"/>
              <a:gd name="connsiteX52" fmla="*/ 838200 w 939893"/>
              <a:gd name="connsiteY52" fmla="*/ 1244600 h 1481666"/>
              <a:gd name="connsiteX53" fmla="*/ 804333 w 939893"/>
              <a:gd name="connsiteY53" fmla="*/ 1286933 h 1481666"/>
              <a:gd name="connsiteX54" fmla="*/ 770467 w 939893"/>
              <a:gd name="connsiteY54" fmla="*/ 1380066 h 1481666"/>
              <a:gd name="connsiteX55" fmla="*/ 745067 w 939893"/>
              <a:gd name="connsiteY55" fmla="*/ 1397000 h 1481666"/>
              <a:gd name="connsiteX56" fmla="*/ 728133 w 939893"/>
              <a:gd name="connsiteY56" fmla="*/ 1413933 h 1481666"/>
              <a:gd name="connsiteX57" fmla="*/ 660400 w 939893"/>
              <a:gd name="connsiteY57" fmla="*/ 1405466 h 1481666"/>
              <a:gd name="connsiteX58" fmla="*/ 601133 w 939893"/>
              <a:gd name="connsiteY58" fmla="*/ 1388533 h 1481666"/>
              <a:gd name="connsiteX59" fmla="*/ 558800 w 939893"/>
              <a:gd name="connsiteY59" fmla="*/ 1337733 h 1481666"/>
              <a:gd name="connsiteX60" fmla="*/ 448733 w 939893"/>
              <a:gd name="connsiteY60" fmla="*/ 1312333 h 1481666"/>
              <a:gd name="connsiteX61" fmla="*/ 448733 w 939893"/>
              <a:gd name="connsiteY61" fmla="*/ 1363133 h 1481666"/>
              <a:gd name="connsiteX62" fmla="*/ 482600 w 939893"/>
              <a:gd name="connsiteY62" fmla="*/ 1397000 h 1481666"/>
              <a:gd name="connsiteX63" fmla="*/ 482600 w 939893"/>
              <a:gd name="connsiteY63" fmla="*/ 1473200 h 1481666"/>
              <a:gd name="connsiteX64" fmla="*/ 457200 w 939893"/>
              <a:gd name="connsiteY64" fmla="*/ 1481666 h 1481666"/>
              <a:gd name="connsiteX65" fmla="*/ 389467 w 939893"/>
              <a:gd name="connsiteY65" fmla="*/ 1473200 h 1481666"/>
              <a:gd name="connsiteX66" fmla="*/ 372533 w 939893"/>
              <a:gd name="connsiteY66" fmla="*/ 1456266 h 1481666"/>
              <a:gd name="connsiteX67" fmla="*/ 347133 w 939893"/>
              <a:gd name="connsiteY67" fmla="*/ 1405466 h 1481666"/>
              <a:gd name="connsiteX68" fmla="*/ 304800 w 939893"/>
              <a:gd name="connsiteY68" fmla="*/ 1371600 h 1481666"/>
              <a:gd name="connsiteX69" fmla="*/ 177800 w 939893"/>
              <a:gd name="connsiteY69" fmla="*/ 1380066 h 1481666"/>
              <a:gd name="connsiteX70" fmla="*/ 169333 w 939893"/>
              <a:gd name="connsiteY70" fmla="*/ 1405466 h 1481666"/>
              <a:gd name="connsiteX71" fmla="*/ 127000 w 939893"/>
              <a:gd name="connsiteY71" fmla="*/ 1430866 h 1481666"/>
              <a:gd name="connsiteX72" fmla="*/ 84667 w 939893"/>
              <a:gd name="connsiteY72" fmla="*/ 1422400 h 1481666"/>
              <a:gd name="connsiteX73" fmla="*/ 76200 w 939893"/>
              <a:gd name="connsiteY73" fmla="*/ 1397000 h 1481666"/>
              <a:gd name="connsiteX74" fmla="*/ 59267 w 939893"/>
              <a:gd name="connsiteY74" fmla="*/ 1337733 h 1481666"/>
              <a:gd name="connsiteX75" fmla="*/ 25400 w 939893"/>
              <a:gd name="connsiteY75" fmla="*/ 1295400 h 1481666"/>
              <a:gd name="connsiteX76" fmla="*/ 8467 w 939893"/>
              <a:gd name="connsiteY76" fmla="*/ 1244600 h 1481666"/>
              <a:gd name="connsiteX77" fmla="*/ 0 w 939893"/>
              <a:gd name="connsiteY77" fmla="*/ 1219200 h 1481666"/>
              <a:gd name="connsiteX78" fmla="*/ 16933 w 939893"/>
              <a:gd name="connsiteY78" fmla="*/ 1219200 h 14816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939893" h="1481666">
                <a:moveTo>
                  <a:pt x="16933" y="1219200"/>
                </a:moveTo>
                <a:cubicBezTo>
                  <a:pt x="51515" y="1161563"/>
                  <a:pt x="37131" y="1192475"/>
                  <a:pt x="59267" y="1126066"/>
                </a:cubicBezTo>
                <a:lnTo>
                  <a:pt x="67733" y="1100666"/>
                </a:lnTo>
                <a:lnTo>
                  <a:pt x="76200" y="1075266"/>
                </a:lnTo>
                <a:cubicBezTo>
                  <a:pt x="68233" y="987634"/>
                  <a:pt x="61998" y="992510"/>
                  <a:pt x="76200" y="914400"/>
                </a:cubicBezTo>
                <a:cubicBezTo>
                  <a:pt x="77797" y="905619"/>
                  <a:pt x="79092" y="895969"/>
                  <a:pt x="84667" y="889000"/>
                </a:cubicBezTo>
                <a:cubicBezTo>
                  <a:pt x="91024" y="881054"/>
                  <a:pt x="101600" y="877711"/>
                  <a:pt x="110067" y="872066"/>
                </a:cubicBezTo>
                <a:cubicBezTo>
                  <a:pt x="112889" y="863599"/>
                  <a:pt x="118533" y="855591"/>
                  <a:pt x="118533" y="846666"/>
                </a:cubicBezTo>
                <a:cubicBezTo>
                  <a:pt x="118533" y="661061"/>
                  <a:pt x="130342" y="704289"/>
                  <a:pt x="101600" y="618066"/>
                </a:cubicBezTo>
                <a:cubicBezTo>
                  <a:pt x="104422" y="564444"/>
                  <a:pt x="105206" y="510676"/>
                  <a:pt x="110067" y="457200"/>
                </a:cubicBezTo>
                <a:cubicBezTo>
                  <a:pt x="110875" y="448312"/>
                  <a:pt x="113941" y="439453"/>
                  <a:pt x="118533" y="431800"/>
                </a:cubicBezTo>
                <a:cubicBezTo>
                  <a:pt x="122640" y="424955"/>
                  <a:pt x="129822" y="420511"/>
                  <a:pt x="135467" y="414866"/>
                </a:cubicBezTo>
                <a:lnTo>
                  <a:pt x="160867" y="338666"/>
                </a:lnTo>
                <a:lnTo>
                  <a:pt x="169333" y="313266"/>
                </a:lnTo>
                <a:cubicBezTo>
                  <a:pt x="189089" y="316088"/>
                  <a:pt x="209155" y="317246"/>
                  <a:pt x="228600" y="321733"/>
                </a:cubicBezTo>
                <a:cubicBezTo>
                  <a:pt x="245992" y="325747"/>
                  <a:pt x="262084" y="334337"/>
                  <a:pt x="279400" y="338666"/>
                </a:cubicBezTo>
                <a:lnTo>
                  <a:pt x="313267" y="347133"/>
                </a:lnTo>
                <a:cubicBezTo>
                  <a:pt x="372534" y="327378"/>
                  <a:pt x="358423" y="347133"/>
                  <a:pt x="372533" y="304800"/>
                </a:cubicBezTo>
                <a:cubicBezTo>
                  <a:pt x="369711" y="296333"/>
                  <a:pt x="368659" y="287053"/>
                  <a:pt x="364067" y="279400"/>
                </a:cubicBezTo>
                <a:cubicBezTo>
                  <a:pt x="352445" y="260029"/>
                  <a:pt x="341713" y="260659"/>
                  <a:pt x="321733" y="254000"/>
                </a:cubicBezTo>
                <a:cubicBezTo>
                  <a:pt x="318911" y="245533"/>
                  <a:pt x="309952" y="236886"/>
                  <a:pt x="313267" y="228600"/>
                </a:cubicBezTo>
                <a:cubicBezTo>
                  <a:pt x="324853" y="199635"/>
                  <a:pt x="347642" y="214658"/>
                  <a:pt x="364067" y="220133"/>
                </a:cubicBezTo>
                <a:cubicBezTo>
                  <a:pt x="391292" y="179294"/>
                  <a:pt x="381086" y="202519"/>
                  <a:pt x="389467" y="135466"/>
                </a:cubicBezTo>
                <a:cubicBezTo>
                  <a:pt x="392637" y="110107"/>
                  <a:pt x="384213" y="80827"/>
                  <a:pt x="397933" y="59266"/>
                </a:cubicBezTo>
                <a:cubicBezTo>
                  <a:pt x="407516" y="44207"/>
                  <a:pt x="448733" y="42333"/>
                  <a:pt x="448733" y="42333"/>
                </a:cubicBezTo>
                <a:cubicBezTo>
                  <a:pt x="454378" y="33866"/>
                  <a:pt x="457038" y="22326"/>
                  <a:pt x="465667" y="16933"/>
                </a:cubicBezTo>
                <a:cubicBezTo>
                  <a:pt x="480803" y="7473"/>
                  <a:pt x="516467" y="0"/>
                  <a:pt x="516467" y="0"/>
                </a:cubicBezTo>
                <a:cubicBezTo>
                  <a:pt x="538314" y="3121"/>
                  <a:pt x="577487" y="5110"/>
                  <a:pt x="601133" y="16933"/>
                </a:cubicBezTo>
                <a:cubicBezTo>
                  <a:pt x="666785" y="49759"/>
                  <a:pt x="588089" y="21051"/>
                  <a:pt x="651933" y="42333"/>
                </a:cubicBezTo>
                <a:cubicBezTo>
                  <a:pt x="663222" y="53622"/>
                  <a:pt x="680751" y="61054"/>
                  <a:pt x="685800" y="76200"/>
                </a:cubicBezTo>
                <a:cubicBezTo>
                  <a:pt x="691444" y="93133"/>
                  <a:pt x="699232" y="109497"/>
                  <a:pt x="702733" y="127000"/>
                </a:cubicBezTo>
                <a:cubicBezTo>
                  <a:pt x="705555" y="141111"/>
                  <a:pt x="706147" y="155859"/>
                  <a:pt x="711200" y="169333"/>
                </a:cubicBezTo>
                <a:cubicBezTo>
                  <a:pt x="714773" y="178861"/>
                  <a:pt x="722489" y="186266"/>
                  <a:pt x="728133" y="194733"/>
                </a:cubicBezTo>
                <a:cubicBezTo>
                  <a:pt x="725311" y="214489"/>
                  <a:pt x="726831" y="235374"/>
                  <a:pt x="719667" y="254000"/>
                </a:cubicBezTo>
                <a:cubicBezTo>
                  <a:pt x="702637" y="298280"/>
                  <a:pt x="691493" y="301005"/>
                  <a:pt x="660400" y="321733"/>
                </a:cubicBezTo>
                <a:lnTo>
                  <a:pt x="643467" y="372533"/>
                </a:lnTo>
                <a:lnTo>
                  <a:pt x="635000" y="397933"/>
                </a:lnTo>
                <a:cubicBezTo>
                  <a:pt x="636166" y="407264"/>
                  <a:pt x="639570" y="470461"/>
                  <a:pt x="651933" y="491066"/>
                </a:cubicBezTo>
                <a:cubicBezTo>
                  <a:pt x="656040" y="497911"/>
                  <a:pt x="664077" y="501614"/>
                  <a:pt x="668867" y="508000"/>
                </a:cubicBezTo>
                <a:cubicBezTo>
                  <a:pt x="681078" y="524281"/>
                  <a:pt x="688342" y="544410"/>
                  <a:pt x="702733" y="558800"/>
                </a:cubicBezTo>
                <a:cubicBezTo>
                  <a:pt x="708378" y="564444"/>
                  <a:pt x="714877" y="569347"/>
                  <a:pt x="719667" y="575733"/>
                </a:cubicBezTo>
                <a:cubicBezTo>
                  <a:pt x="777109" y="652322"/>
                  <a:pt x="731631" y="604633"/>
                  <a:pt x="770467" y="643466"/>
                </a:cubicBezTo>
                <a:cubicBezTo>
                  <a:pt x="773289" y="651933"/>
                  <a:pt x="774341" y="661213"/>
                  <a:pt x="778933" y="668866"/>
                </a:cubicBezTo>
                <a:cubicBezTo>
                  <a:pt x="790199" y="687643"/>
                  <a:pt x="840362" y="713360"/>
                  <a:pt x="846667" y="719666"/>
                </a:cubicBezTo>
                <a:lnTo>
                  <a:pt x="863600" y="736600"/>
                </a:lnTo>
                <a:cubicBezTo>
                  <a:pt x="882668" y="793801"/>
                  <a:pt x="856223" y="731797"/>
                  <a:pt x="897467" y="778933"/>
                </a:cubicBezTo>
                <a:cubicBezTo>
                  <a:pt x="910868" y="794249"/>
                  <a:pt x="931333" y="829733"/>
                  <a:pt x="931333" y="829733"/>
                </a:cubicBezTo>
                <a:cubicBezTo>
                  <a:pt x="938111" y="924614"/>
                  <a:pt x="946617" y="958165"/>
                  <a:pt x="931333" y="1049866"/>
                </a:cubicBezTo>
                <a:cubicBezTo>
                  <a:pt x="928399" y="1067472"/>
                  <a:pt x="920044" y="1083733"/>
                  <a:pt x="914400" y="1100666"/>
                </a:cubicBezTo>
                <a:cubicBezTo>
                  <a:pt x="903409" y="1133638"/>
                  <a:pt x="912243" y="1119756"/>
                  <a:pt x="889000" y="1143000"/>
                </a:cubicBezTo>
                <a:cubicBezTo>
                  <a:pt x="886178" y="1151467"/>
                  <a:pt x="884867" y="1160598"/>
                  <a:pt x="880533" y="1168400"/>
                </a:cubicBezTo>
                <a:cubicBezTo>
                  <a:pt x="870650" y="1186190"/>
                  <a:pt x="853103" y="1199893"/>
                  <a:pt x="846667" y="1219200"/>
                </a:cubicBezTo>
                <a:cubicBezTo>
                  <a:pt x="843845" y="1227667"/>
                  <a:pt x="842191" y="1236618"/>
                  <a:pt x="838200" y="1244600"/>
                </a:cubicBezTo>
                <a:cubicBezTo>
                  <a:pt x="827518" y="1265963"/>
                  <a:pt x="820085" y="1271182"/>
                  <a:pt x="804333" y="1286933"/>
                </a:cubicBezTo>
                <a:cubicBezTo>
                  <a:pt x="798120" y="1318000"/>
                  <a:pt x="794514" y="1356018"/>
                  <a:pt x="770467" y="1380066"/>
                </a:cubicBezTo>
                <a:cubicBezTo>
                  <a:pt x="763272" y="1387261"/>
                  <a:pt x="753013" y="1390643"/>
                  <a:pt x="745067" y="1397000"/>
                </a:cubicBezTo>
                <a:cubicBezTo>
                  <a:pt x="738834" y="1401987"/>
                  <a:pt x="733778" y="1408289"/>
                  <a:pt x="728133" y="1413933"/>
                </a:cubicBezTo>
                <a:cubicBezTo>
                  <a:pt x="705555" y="1411111"/>
                  <a:pt x="682844" y="1409207"/>
                  <a:pt x="660400" y="1405466"/>
                </a:cubicBezTo>
                <a:cubicBezTo>
                  <a:pt x="639130" y="1401921"/>
                  <a:pt x="621270" y="1395246"/>
                  <a:pt x="601133" y="1388533"/>
                </a:cubicBezTo>
                <a:cubicBezTo>
                  <a:pt x="590593" y="1372723"/>
                  <a:pt x="576057" y="1347320"/>
                  <a:pt x="558800" y="1337733"/>
                </a:cubicBezTo>
                <a:cubicBezTo>
                  <a:pt x="526617" y="1319854"/>
                  <a:pt x="483688" y="1317327"/>
                  <a:pt x="448733" y="1312333"/>
                </a:cubicBezTo>
                <a:cubicBezTo>
                  <a:pt x="441550" y="1333884"/>
                  <a:pt x="433340" y="1341582"/>
                  <a:pt x="448733" y="1363133"/>
                </a:cubicBezTo>
                <a:cubicBezTo>
                  <a:pt x="458012" y="1376124"/>
                  <a:pt x="482600" y="1397000"/>
                  <a:pt x="482600" y="1397000"/>
                </a:cubicBezTo>
                <a:cubicBezTo>
                  <a:pt x="491875" y="1424824"/>
                  <a:pt x="501423" y="1440261"/>
                  <a:pt x="482600" y="1473200"/>
                </a:cubicBezTo>
                <a:cubicBezTo>
                  <a:pt x="478172" y="1480949"/>
                  <a:pt x="465667" y="1478844"/>
                  <a:pt x="457200" y="1481666"/>
                </a:cubicBezTo>
                <a:cubicBezTo>
                  <a:pt x="434622" y="1478844"/>
                  <a:pt x="411261" y="1479738"/>
                  <a:pt x="389467" y="1473200"/>
                </a:cubicBezTo>
                <a:cubicBezTo>
                  <a:pt x="381821" y="1470906"/>
                  <a:pt x="377520" y="1462500"/>
                  <a:pt x="372533" y="1456266"/>
                </a:cubicBezTo>
                <a:cubicBezTo>
                  <a:pt x="340183" y="1415828"/>
                  <a:pt x="367998" y="1447196"/>
                  <a:pt x="347133" y="1405466"/>
                </a:cubicBezTo>
                <a:cubicBezTo>
                  <a:pt x="331814" y="1374828"/>
                  <a:pt x="334096" y="1381365"/>
                  <a:pt x="304800" y="1371600"/>
                </a:cubicBezTo>
                <a:cubicBezTo>
                  <a:pt x="262467" y="1374422"/>
                  <a:pt x="218961" y="1369776"/>
                  <a:pt x="177800" y="1380066"/>
                </a:cubicBezTo>
                <a:cubicBezTo>
                  <a:pt x="169142" y="1382231"/>
                  <a:pt x="173925" y="1397813"/>
                  <a:pt x="169333" y="1405466"/>
                </a:cubicBezTo>
                <a:cubicBezTo>
                  <a:pt x="157710" y="1424838"/>
                  <a:pt x="146981" y="1424206"/>
                  <a:pt x="127000" y="1430866"/>
                </a:cubicBezTo>
                <a:cubicBezTo>
                  <a:pt x="112889" y="1428044"/>
                  <a:pt x="96641" y="1430382"/>
                  <a:pt x="84667" y="1422400"/>
                </a:cubicBezTo>
                <a:cubicBezTo>
                  <a:pt x="77241" y="1417450"/>
                  <a:pt x="78652" y="1405581"/>
                  <a:pt x="76200" y="1397000"/>
                </a:cubicBezTo>
                <a:cubicBezTo>
                  <a:pt x="74189" y="1389961"/>
                  <a:pt x="64801" y="1346957"/>
                  <a:pt x="59267" y="1337733"/>
                </a:cubicBezTo>
                <a:cubicBezTo>
                  <a:pt x="29105" y="1287463"/>
                  <a:pt x="54451" y="1360766"/>
                  <a:pt x="25400" y="1295400"/>
                </a:cubicBezTo>
                <a:cubicBezTo>
                  <a:pt x="18151" y="1279089"/>
                  <a:pt x="14111" y="1261533"/>
                  <a:pt x="8467" y="1244600"/>
                </a:cubicBezTo>
                <a:lnTo>
                  <a:pt x="0" y="1219200"/>
                </a:lnTo>
                <a:lnTo>
                  <a:pt x="16933" y="1219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3" name="Полилиния 202"/>
          <p:cNvSpPr/>
          <p:nvPr/>
        </p:nvSpPr>
        <p:spPr>
          <a:xfrm>
            <a:off x="4538125" y="3310091"/>
            <a:ext cx="1284224" cy="1075277"/>
          </a:xfrm>
          <a:custGeom>
            <a:avLst/>
            <a:gdLst>
              <a:gd name="connsiteX0" fmla="*/ 295275 w 1276350"/>
              <a:gd name="connsiteY0" fmla="*/ 1362075 h 1362367"/>
              <a:gd name="connsiteX1" fmla="*/ 247650 w 1276350"/>
              <a:gd name="connsiteY1" fmla="*/ 1333500 h 1362367"/>
              <a:gd name="connsiteX2" fmla="*/ 219075 w 1276350"/>
              <a:gd name="connsiteY2" fmla="*/ 1314450 h 1362367"/>
              <a:gd name="connsiteX3" fmla="*/ 200025 w 1276350"/>
              <a:gd name="connsiteY3" fmla="*/ 1285875 h 1362367"/>
              <a:gd name="connsiteX4" fmla="*/ 171450 w 1276350"/>
              <a:gd name="connsiteY4" fmla="*/ 1276350 h 1362367"/>
              <a:gd name="connsiteX5" fmla="*/ 85725 w 1276350"/>
              <a:gd name="connsiteY5" fmla="*/ 1247775 h 1362367"/>
              <a:gd name="connsiteX6" fmla="*/ 76200 w 1276350"/>
              <a:gd name="connsiteY6" fmla="*/ 1123950 h 1362367"/>
              <a:gd name="connsiteX7" fmla="*/ 47625 w 1276350"/>
              <a:gd name="connsiteY7" fmla="*/ 1114425 h 1362367"/>
              <a:gd name="connsiteX8" fmla="*/ 28575 w 1276350"/>
              <a:gd name="connsiteY8" fmla="*/ 1085850 h 1362367"/>
              <a:gd name="connsiteX9" fmla="*/ 38100 w 1276350"/>
              <a:gd name="connsiteY9" fmla="*/ 990600 h 1362367"/>
              <a:gd name="connsiteX10" fmla="*/ 57150 w 1276350"/>
              <a:gd name="connsiteY10" fmla="*/ 962025 h 1362367"/>
              <a:gd name="connsiteX11" fmla="*/ 66675 w 1276350"/>
              <a:gd name="connsiteY11" fmla="*/ 933450 h 1362367"/>
              <a:gd name="connsiteX12" fmla="*/ 57150 w 1276350"/>
              <a:gd name="connsiteY12" fmla="*/ 885825 h 1362367"/>
              <a:gd name="connsiteX13" fmla="*/ 28575 w 1276350"/>
              <a:gd name="connsiteY13" fmla="*/ 866775 h 1362367"/>
              <a:gd name="connsiteX14" fmla="*/ 0 w 1276350"/>
              <a:gd name="connsiteY14" fmla="*/ 809625 h 1362367"/>
              <a:gd name="connsiteX15" fmla="*/ 9525 w 1276350"/>
              <a:gd name="connsiteY15" fmla="*/ 771525 h 1362367"/>
              <a:gd name="connsiteX16" fmla="*/ 19050 w 1276350"/>
              <a:gd name="connsiteY16" fmla="*/ 657225 h 1362367"/>
              <a:gd name="connsiteX17" fmla="*/ 66675 w 1276350"/>
              <a:gd name="connsiteY17" fmla="*/ 609600 h 1362367"/>
              <a:gd name="connsiteX18" fmla="*/ 104775 w 1276350"/>
              <a:gd name="connsiteY18" fmla="*/ 523875 h 1362367"/>
              <a:gd name="connsiteX19" fmla="*/ 114300 w 1276350"/>
              <a:gd name="connsiteY19" fmla="*/ 495300 h 1362367"/>
              <a:gd name="connsiteX20" fmla="*/ 123825 w 1276350"/>
              <a:gd name="connsiteY20" fmla="*/ 466725 h 1362367"/>
              <a:gd name="connsiteX21" fmla="*/ 161925 w 1276350"/>
              <a:gd name="connsiteY21" fmla="*/ 409575 h 1362367"/>
              <a:gd name="connsiteX22" fmla="*/ 180975 w 1276350"/>
              <a:gd name="connsiteY22" fmla="*/ 381000 h 1362367"/>
              <a:gd name="connsiteX23" fmla="*/ 228600 w 1276350"/>
              <a:gd name="connsiteY23" fmla="*/ 323850 h 1362367"/>
              <a:gd name="connsiteX24" fmla="*/ 247650 w 1276350"/>
              <a:gd name="connsiteY24" fmla="*/ 247650 h 1362367"/>
              <a:gd name="connsiteX25" fmla="*/ 266700 w 1276350"/>
              <a:gd name="connsiteY25" fmla="*/ 219075 h 1362367"/>
              <a:gd name="connsiteX26" fmla="*/ 276225 w 1276350"/>
              <a:gd name="connsiteY26" fmla="*/ 190500 h 1362367"/>
              <a:gd name="connsiteX27" fmla="*/ 304800 w 1276350"/>
              <a:gd name="connsiteY27" fmla="*/ 180975 h 1362367"/>
              <a:gd name="connsiteX28" fmla="*/ 314325 w 1276350"/>
              <a:gd name="connsiteY28" fmla="*/ 152400 h 1362367"/>
              <a:gd name="connsiteX29" fmla="*/ 371475 w 1276350"/>
              <a:gd name="connsiteY29" fmla="*/ 123825 h 1362367"/>
              <a:gd name="connsiteX30" fmla="*/ 381000 w 1276350"/>
              <a:gd name="connsiteY30" fmla="*/ 95250 h 1362367"/>
              <a:gd name="connsiteX31" fmla="*/ 409575 w 1276350"/>
              <a:gd name="connsiteY31" fmla="*/ 76200 h 1362367"/>
              <a:gd name="connsiteX32" fmla="*/ 438150 w 1276350"/>
              <a:gd name="connsiteY32" fmla="*/ 66675 h 1362367"/>
              <a:gd name="connsiteX33" fmla="*/ 561975 w 1276350"/>
              <a:gd name="connsiteY33" fmla="*/ 47625 h 1362367"/>
              <a:gd name="connsiteX34" fmla="*/ 590550 w 1276350"/>
              <a:gd name="connsiteY34" fmla="*/ 38100 h 1362367"/>
              <a:gd name="connsiteX35" fmla="*/ 647700 w 1276350"/>
              <a:gd name="connsiteY35" fmla="*/ 0 h 1362367"/>
              <a:gd name="connsiteX36" fmla="*/ 714375 w 1276350"/>
              <a:gd name="connsiteY36" fmla="*/ 38100 h 1362367"/>
              <a:gd name="connsiteX37" fmla="*/ 733425 w 1276350"/>
              <a:gd name="connsiteY37" fmla="*/ 95250 h 1362367"/>
              <a:gd name="connsiteX38" fmla="*/ 676275 w 1276350"/>
              <a:gd name="connsiteY38" fmla="*/ 133350 h 1362367"/>
              <a:gd name="connsiteX39" fmla="*/ 685800 w 1276350"/>
              <a:gd name="connsiteY39" fmla="*/ 190500 h 1362367"/>
              <a:gd name="connsiteX40" fmla="*/ 742950 w 1276350"/>
              <a:gd name="connsiteY40" fmla="*/ 219075 h 1362367"/>
              <a:gd name="connsiteX41" fmla="*/ 771525 w 1276350"/>
              <a:gd name="connsiteY41" fmla="*/ 247650 h 1362367"/>
              <a:gd name="connsiteX42" fmla="*/ 819150 w 1276350"/>
              <a:gd name="connsiteY42" fmla="*/ 257175 h 1362367"/>
              <a:gd name="connsiteX43" fmla="*/ 857250 w 1276350"/>
              <a:gd name="connsiteY43" fmla="*/ 266700 h 1362367"/>
              <a:gd name="connsiteX44" fmla="*/ 933450 w 1276350"/>
              <a:gd name="connsiteY44" fmla="*/ 276225 h 1362367"/>
              <a:gd name="connsiteX45" fmla="*/ 990600 w 1276350"/>
              <a:gd name="connsiteY45" fmla="*/ 285750 h 1362367"/>
              <a:gd name="connsiteX46" fmla="*/ 1057275 w 1276350"/>
              <a:gd name="connsiteY46" fmla="*/ 323850 h 1362367"/>
              <a:gd name="connsiteX47" fmla="*/ 1085850 w 1276350"/>
              <a:gd name="connsiteY47" fmla="*/ 342900 h 1362367"/>
              <a:gd name="connsiteX48" fmla="*/ 1162050 w 1276350"/>
              <a:gd name="connsiteY48" fmla="*/ 361950 h 1362367"/>
              <a:gd name="connsiteX49" fmla="*/ 1200150 w 1276350"/>
              <a:gd name="connsiteY49" fmla="*/ 428625 h 1362367"/>
              <a:gd name="connsiteX50" fmla="*/ 1143000 w 1276350"/>
              <a:gd name="connsiteY50" fmla="*/ 466725 h 1362367"/>
              <a:gd name="connsiteX51" fmla="*/ 1171575 w 1276350"/>
              <a:gd name="connsiteY51" fmla="*/ 485775 h 1362367"/>
              <a:gd name="connsiteX52" fmla="*/ 1152525 w 1276350"/>
              <a:gd name="connsiteY52" fmla="*/ 514350 h 1362367"/>
              <a:gd name="connsiteX53" fmla="*/ 1057275 w 1276350"/>
              <a:gd name="connsiteY53" fmla="*/ 485775 h 1362367"/>
              <a:gd name="connsiteX54" fmla="*/ 1038225 w 1276350"/>
              <a:gd name="connsiteY54" fmla="*/ 514350 h 1362367"/>
              <a:gd name="connsiteX55" fmla="*/ 1085850 w 1276350"/>
              <a:gd name="connsiteY55" fmla="*/ 590550 h 1362367"/>
              <a:gd name="connsiteX56" fmla="*/ 1114425 w 1276350"/>
              <a:gd name="connsiteY56" fmla="*/ 647700 h 1362367"/>
              <a:gd name="connsiteX57" fmla="*/ 1104900 w 1276350"/>
              <a:gd name="connsiteY57" fmla="*/ 704850 h 1362367"/>
              <a:gd name="connsiteX58" fmla="*/ 1085850 w 1276350"/>
              <a:gd name="connsiteY58" fmla="*/ 762000 h 1362367"/>
              <a:gd name="connsiteX59" fmla="*/ 1076325 w 1276350"/>
              <a:gd name="connsiteY59" fmla="*/ 790575 h 1362367"/>
              <a:gd name="connsiteX60" fmla="*/ 1057275 w 1276350"/>
              <a:gd name="connsiteY60" fmla="*/ 819150 h 1362367"/>
              <a:gd name="connsiteX61" fmla="*/ 1143000 w 1276350"/>
              <a:gd name="connsiteY61" fmla="*/ 847725 h 1362367"/>
              <a:gd name="connsiteX62" fmla="*/ 1171575 w 1276350"/>
              <a:gd name="connsiteY62" fmla="*/ 857250 h 1362367"/>
              <a:gd name="connsiteX63" fmla="*/ 1200150 w 1276350"/>
              <a:gd name="connsiteY63" fmla="*/ 885825 h 1362367"/>
              <a:gd name="connsiteX64" fmla="*/ 1228725 w 1276350"/>
              <a:gd name="connsiteY64" fmla="*/ 904875 h 1362367"/>
              <a:gd name="connsiteX65" fmla="*/ 1247775 w 1276350"/>
              <a:gd name="connsiteY65" fmla="*/ 933450 h 1362367"/>
              <a:gd name="connsiteX66" fmla="*/ 1276350 w 1276350"/>
              <a:gd name="connsiteY66" fmla="*/ 962025 h 1362367"/>
              <a:gd name="connsiteX67" fmla="*/ 1266825 w 1276350"/>
              <a:gd name="connsiteY67" fmla="*/ 1114425 h 1362367"/>
              <a:gd name="connsiteX68" fmla="*/ 1238250 w 1276350"/>
              <a:gd name="connsiteY68" fmla="*/ 1123950 h 1362367"/>
              <a:gd name="connsiteX69" fmla="*/ 1181100 w 1276350"/>
              <a:gd name="connsiteY69" fmla="*/ 1133475 h 1362367"/>
              <a:gd name="connsiteX70" fmla="*/ 1114425 w 1276350"/>
              <a:gd name="connsiteY70" fmla="*/ 1152525 h 1362367"/>
              <a:gd name="connsiteX71" fmla="*/ 1047750 w 1276350"/>
              <a:gd name="connsiteY71" fmla="*/ 1143000 h 1362367"/>
              <a:gd name="connsiteX72" fmla="*/ 1000125 w 1276350"/>
              <a:gd name="connsiteY72" fmla="*/ 1133475 h 1362367"/>
              <a:gd name="connsiteX73" fmla="*/ 914400 w 1276350"/>
              <a:gd name="connsiteY73" fmla="*/ 1123950 h 1362367"/>
              <a:gd name="connsiteX74" fmla="*/ 657225 w 1276350"/>
              <a:gd name="connsiteY74" fmla="*/ 1133475 h 1362367"/>
              <a:gd name="connsiteX75" fmla="*/ 571500 w 1276350"/>
              <a:gd name="connsiteY75" fmla="*/ 1181100 h 1362367"/>
              <a:gd name="connsiteX76" fmla="*/ 504825 w 1276350"/>
              <a:gd name="connsiteY76" fmla="*/ 1200150 h 1362367"/>
              <a:gd name="connsiteX77" fmla="*/ 466725 w 1276350"/>
              <a:gd name="connsiteY77" fmla="*/ 1295400 h 1362367"/>
              <a:gd name="connsiteX78" fmla="*/ 438150 w 1276350"/>
              <a:gd name="connsiteY78" fmla="*/ 1314450 h 1362367"/>
              <a:gd name="connsiteX79" fmla="*/ 400050 w 1276350"/>
              <a:gd name="connsiteY79" fmla="*/ 1323975 h 1362367"/>
              <a:gd name="connsiteX80" fmla="*/ 342900 w 1276350"/>
              <a:gd name="connsiteY80" fmla="*/ 1343025 h 1362367"/>
              <a:gd name="connsiteX81" fmla="*/ 314325 w 1276350"/>
              <a:gd name="connsiteY81" fmla="*/ 1352550 h 1362367"/>
              <a:gd name="connsiteX82" fmla="*/ 295275 w 1276350"/>
              <a:gd name="connsiteY82" fmla="*/ 1362075 h 13623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</a:cxnLst>
            <a:rect l="l" t="t" r="r" b="b"/>
            <a:pathLst>
              <a:path w="1276350" h="1362367">
                <a:moveTo>
                  <a:pt x="295275" y="1362075"/>
                </a:moveTo>
                <a:cubicBezTo>
                  <a:pt x="284162" y="1358900"/>
                  <a:pt x="263349" y="1343312"/>
                  <a:pt x="247650" y="1333500"/>
                </a:cubicBezTo>
                <a:cubicBezTo>
                  <a:pt x="237942" y="1327433"/>
                  <a:pt x="227170" y="1322545"/>
                  <a:pt x="219075" y="1314450"/>
                </a:cubicBezTo>
                <a:cubicBezTo>
                  <a:pt x="210980" y="1306355"/>
                  <a:pt x="208964" y="1293026"/>
                  <a:pt x="200025" y="1285875"/>
                </a:cubicBezTo>
                <a:cubicBezTo>
                  <a:pt x="192185" y="1279603"/>
                  <a:pt x="180430" y="1280840"/>
                  <a:pt x="171450" y="1276350"/>
                </a:cubicBezTo>
                <a:cubicBezTo>
                  <a:pt x="104484" y="1242867"/>
                  <a:pt x="191825" y="1265458"/>
                  <a:pt x="85725" y="1247775"/>
                </a:cubicBezTo>
                <a:cubicBezTo>
                  <a:pt x="82550" y="1206500"/>
                  <a:pt x="87573" y="1163754"/>
                  <a:pt x="76200" y="1123950"/>
                </a:cubicBezTo>
                <a:cubicBezTo>
                  <a:pt x="73442" y="1114296"/>
                  <a:pt x="55465" y="1120697"/>
                  <a:pt x="47625" y="1114425"/>
                </a:cubicBezTo>
                <a:cubicBezTo>
                  <a:pt x="38686" y="1107274"/>
                  <a:pt x="34925" y="1095375"/>
                  <a:pt x="28575" y="1085850"/>
                </a:cubicBezTo>
                <a:cubicBezTo>
                  <a:pt x="31750" y="1054100"/>
                  <a:pt x="30925" y="1021691"/>
                  <a:pt x="38100" y="990600"/>
                </a:cubicBezTo>
                <a:cubicBezTo>
                  <a:pt x="40674" y="979446"/>
                  <a:pt x="52030" y="972264"/>
                  <a:pt x="57150" y="962025"/>
                </a:cubicBezTo>
                <a:cubicBezTo>
                  <a:pt x="61640" y="953045"/>
                  <a:pt x="63500" y="942975"/>
                  <a:pt x="66675" y="933450"/>
                </a:cubicBezTo>
                <a:cubicBezTo>
                  <a:pt x="63500" y="917575"/>
                  <a:pt x="65182" y="899881"/>
                  <a:pt x="57150" y="885825"/>
                </a:cubicBezTo>
                <a:cubicBezTo>
                  <a:pt x="51470" y="875886"/>
                  <a:pt x="36670" y="874870"/>
                  <a:pt x="28575" y="866775"/>
                </a:cubicBezTo>
                <a:cubicBezTo>
                  <a:pt x="10111" y="848311"/>
                  <a:pt x="7747" y="832866"/>
                  <a:pt x="0" y="809625"/>
                </a:cubicBezTo>
                <a:cubicBezTo>
                  <a:pt x="3175" y="796925"/>
                  <a:pt x="7901" y="784515"/>
                  <a:pt x="9525" y="771525"/>
                </a:cubicBezTo>
                <a:cubicBezTo>
                  <a:pt x="14267" y="733588"/>
                  <a:pt x="11552" y="694715"/>
                  <a:pt x="19050" y="657225"/>
                </a:cubicBezTo>
                <a:cubicBezTo>
                  <a:pt x="23935" y="632802"/>
                  <a:pt x="49090" y="621323"/>
                  <a:pt x="66675" y="609600"/>
                </a:cubicBezTo>
                <a:cubicBezTo>
                  <a:pt x="96864" y="564317"/>
                  <a:pt x="82105" y="591885"/>
                  <a:pt x="104775" y="523875"/>
                </a:cubicBezTo>
                <a:lnTo>
                  <a:pt x="114300" y="495300"/>
                </a:lnTo>
                <a:cubicBezTo>
                  <a:pt x="117475" y="485775"/>
                  <a:pt x="118256" y="475079"/>
                  <a:pt x="123825" y="466725"/>
                </a:cubicBezTo>
                <a:lnTo>
                  <a:pt x="161925" y="409575"/>
                </a:lnTo>
                <a:cubicBezTo>
                  <a:pt x="168275" y="400050"/>
                  <a:pt x="172880" y="389095"/>
                  <a:pt x="180975" y="381000"/>
                </a:cubicBezTo>
                <a:cubicBezTo>
                  <a:pt x="217645" y="344330"/>
                  <a:pt x="202078" y="363633"/>
                  <a:pt x="228600" y="323850"/>
                </a:cubicBezTo>
                <a:cubicBezTo>
                  <a:pt x="234950" y="298450"/>
                  <a:pt x="233127" y="269435"/>
                  <a:pt x="247650" y="247650"/>
                </a:cubicBezTo>
                <a:cubicBezTo>
                  <a:pt x="254000" y="238125"/>
                  <a:pt x="261580" y="229314"/>
                  <a:pt x="266700" y="219075"/>
                </a:cubicBezTo>
                <a:cubicBezTo>
                  <a:pt x="271190" y="210095"/>
                  <a:pt x="269125" y="197600"/>
                  <a:pt x="276225" y="190500"/>
                </a:cubicBezTo>
                <a:cubicBezTo>
                  <a:pt x="283325" y="183400"/>
                  <a:pt x="295275" y="184150"/>
                  <a:pt x="304800" y="180975"/>
                </a:cubicBezTo>
                <a:cubicBezTo>
                  <a:pt x="307975" y="171450"/>
                  <a:pt x="308053" y="160240"/>
                  <a:pt x="314325" y="152400"/>
                </a:cubicBezTo>
                <a:cubicBezTo>
                  <a:pt x="327754" y="135614"/>
                  <a:pt x="352651" y="130100"/>
                  <a:pt x="371475" y="123825"/>
                </a:cubicBezTo>
                <a:cubicBezTo>
                  <a:pt x="374650" y="114300"/>
                  <a:pt x="374728" y="103090"/>
                  <a:pt x="381000" y="95250"/>
                </a:cubicBezTo>
                <a:cubicBezTo>
                  <a:pt x="388151" y="86311"/>
                  <a:pt x="399336" y="81320"/>
                  <a:pt x="409575" y="76200"/>
                </a:cubicBezTo>
                <a:cubicBezTo>
                  <a:pt x="418555" y="71710"/>
                  <a:pt x="428496" y="69433"/>
                  <a:pt x="438150" y="66675"/>
                </a:cubicBezTo>
                <a:cubicBezTo>
                  <a:pt x="490644" y="51677"/>
                  <a:pt x="492885" y="55302"/>
                  <a:pt x="561975" y="47625"/>
                </a:cubicBezTo>
                <a:cubicBezTo>
                  <a:pt x="571500" y="44450"/>
                  <a:pt x="581773" y="42976"/>
                  <a:pt x="590550" y="38100"/>
                </a:cubicBezTo>
                <a:cubicBezTo>
                  <a:pt x="610564" y="26981"/>
                  <a:pt x="647700" y="0"/>
                  <a:pt x="647700" y="0"/>
                </a:cubicBezTo>
                <a:cubicBezTo>
                  <a:pt x="692048" y="8870"/>
                  <a:pt x="696600" y="-1894"/>
                  <a:pt x="714375" y="38100"/>
                </a:cubicBezTo>
                <a:cubicBezTo>
                  <a:pt x="722530" y="56450"/>
                  <a:pt x="733425" y="95250"/>
                  <a:pt x="733425" y="95250"/>
                </a:cubicBezTo>
                <a:cubicBezTo>
                  <a:pt x="714375" y="107950"/>
                  <a:pt x="672511" y="110766"/>
                  <a:pt x="676275" y="133350"/>
                </a:cubicBezTo>
                <a:cubicBezTo>
                  <a:pt x="679450" y="152400"/>
                  <a:pt x="677163" y="173226"/>
                  <a:pt x="685800" y="190500"/>
                </a:cubicBezTo>
                <a:cubicBezTo>
                  <a:pt x="693186" y="205272"/>
                  <a:pt x="729426" y="214567"/>
                  <a:pt x="742950" y="219075"/>
                </a:cubicBezTo>
                <a:cubicBezTo>
                  <a:pt x="752475" y="228600"/>
                  <a:pt x="759477" y="241626"/>
                  <a:pt x="771525" y="247650"/>
                </a:cubicBezTo>
                <a:cubicBezTo>
                  <a:pt x="786005" y="254890"/>
                  <a:pt x="803346" y="253663"/>
                  <a:pt x="819150" y="257175"/>
                </a:cubicBezTo>
                <a:cubicBezTo>
                  <a:pt x="831929" y="260015"/>
                  <a:pt x="844337" y="264548"/>
                  <a:pt x="857250" y="266700"/>
                </a:cubicBezTo>
                <a:cubicBezTo>
                  <a:pt x="882499" y="270908"/>
                  <a:pt x="908110" y="272605"/>
                  <a:pt x="933450" y="276225"/>
                </a:cubicBezTo>
                <a:cubicBezTo>
                  <a:pt x="952569" y="278956"/>
                  <a:pt x="971550" y="282575"/>
                  <a:pt x="990600" y="285750"/>
                </a:cubicBezTo>
                <a:cubicBezTo>
                  <a:pt x="1060218" y="332162"/>
                  <a:pt x="972682" y="275511"/>
                  <a:pt x="1057275" y="323850"/>
                </a:cubicBezTo>
                <a:cubicBezTo>
                  <a:pt x="1067214" y="329530"/>
                  <a:pt x="1075092" y="338988"/>
                  <a:pt x="1085850" y="342900"/>
                </a:cubicBezTo>
                <a:cubicBezTo>
                  <a:pt x="1110455" y="351847"/>
                  <a:pt x="1162050" y="361950"/>
                  <a:pt x="1162050" y="361950"/>
                </a:cubicBezTo>
                <a:cubicBezTo>
                  <a:pt x="1181152" y="374684"/>
                  <a:pt x="1220827" y="391406"/>
                  <a:pt x="1200150" y="428625"/>
                </a:cubicBezTo>
                <a:cubicBezTo>
                  <a:pt x="1189031" y="448639"/>
                  <a:pt x="1143000" y="466725"/>
                  <a:pt x="1143000" y="466725"/>
                </a:cubicBezTo>
                <a:cubicBezTo>
                  <a:pt x="1152525" y="473075"/>
                  <a:pt x="1169330" y="474550"/>
                  <a:pt x="1171575" y="485775"/>
                </a:cubicBezTo>
                <a:cubicBezTo>
                  <a:pt x="1173820" y="497000"/>
                  <a:pt x="1163903" y="513086"/>
                  <a:pt x="1152525" y="514350"/>
                </a:cubicBezTo>
                <a:cubicBezTo>
                  <a:pt x="1144347" y="515259"/>
                  <a:pt x="1078175" y="492742"/>
                  <a:pt x="1057275" y="485775"/>
                </a:cubicBezTo>
                <a:cubicBezTo>
                  <a:pt x="1050925" y="495300"/>
                  <a:pt x="1038225" y="502902"/>
                  <a:pt x="1038225" y="514350"/>
                </a:cubicBezTo>
                <a:cubicBezTo>
                  <a:pt x="1038225" y="567247"/>
                  <a:pt x="1053491" y="568977"/>
                  <a:pt x="1085850" y="590550"/>
                </a:cubicBezTo>
                <a:cubicBezTo>
                  <a:pt x="1095482" y="604997"/>
                  <a:pt x="1114425" y="627982"/>
                  <a:pt x="1114425" y="647700"/>
                </a:cubicBezTo>
                <a:cubicBezTo>
                  <a:pt x="1114425" y="667013"/>
                  <a:pt x="1109584" y="686114"/>
                  <a:pt x="1104900" y="704850"/>
                </a:cubicBezTo>
                <a:cubicBezTo>
                  <a:pt x="1100030" y="724331"/>
                  <a:pt x="1092200" y="742950"/>
                  <a:pt x="1085850" y="762000"/>
                </a:cubicBezTo>
                <a:cubicBezTo>
                  <a:pt x="1082675" y="771525"/>
                  <a:pt x="1081894" y="782221"/>
                  <a:pt x="1076325" y="790575"/>
                </a:cubicBezTo>
                <a:lnTo>
                  <a:pt x="1057275" y="819150"/>
                </a:lnTo>
                <a:lnTo>
                  <a:pt x="1143000" y="847725"/>
                </a:lnTo>
                <a:lnTo>
                  <a:pt x="1171575" y="857250"/>
                </a:lnTo>
                <a:cubicBezTo>
                  <a:pt x="1181100" y="866775"/>
                  <a:pt x="1189802" y="877201"/>
                  <a:pt x="1200150" y="885825"/>
                </a:cubicBezTo>
                <a:cubicBezTo>
                  <a:pt x="1208944" y="893154"/>
                  <a:pt x="1220630" y="896780"/>
                  <a:pt x="1228725" y="904875"/>
                </a:cubicBezTo>
                <a:cubicBezTo>
                  <a:pt x="1236820" y="912970"/>
                  <a:pt x="1240446" y="924656"/>
                  <a:pt x="1247775" y="933450"/>
                </a:cubicBezTo>
                <a:cubicBezTo>
                  <a:pt x="1256399" y="943798"/>
                  <a:pt x="1266825" y="952500"/>
                  <a:pt x="1276350" y="962025"/>
                </a:cubicBezTo>
                <a:cubicBezTo>
                  <a:pt x="1273175" y="1012825"/>
                  <a:pt x="1278483" y="1064879"/>
                  <a:pt x="1266825" y="1114425"/>
                </a:cubicBezTo>
                <a:cubicBezTo>
                  <a:pt x="1264525" y="1124198"/>
                  <a:pt x="1248051" y="1121772"/>
                  <a:pt x="1238250" y="1123950"/>
                </a:cubicBezTo>
                <a:cubicBezTo>
                  <a:pt x="1219397" y="1128140"/>
                  <a:pt x="1200038" y="1129687"/>
                  <a:pt x="1181100" y="1133475"/>
                </a:cubicBezTo>
                <a:cubicBezTo>
                  <a:pt x="1151200" y="1139455"/>
                  <a:pt x="1141660" y="1143447"/>
                  <a:pt x="1114425" y="1152525"/>
                </a:cubicBezTo>
                <a:cubicBezTo>
                  <a:pt x="1092200" y="1149350"/>
                  <a:pt x="1069895" y="1146691"/>
                  <a:pt x="1047750" y="1143000"/>
                </a:cubicBezTo>
                <a:cubicBezTo>
                  <a:pt x="1031781" y="1140338"/>
                  <a:pt x="1016152" y="1135765"/>
                  <a:pt x="1000125" y="1133475"/>
                </a:cubicBezTo>
                <a:cubicBezTo>
                  <a:pt x="971663" y="1129409"/>
                  <a:pt x="942975" y="1127125"/>
                  <a:pt x="914400" y="1123950"/>
                </a:cubicBezTo>
                <a:cubicBezTo>
                  <a:pt x="828675" y="1127125"/>
                  <a:pt x="742819" y="1127769"/>
                  <a:pt x="657225" y="1133475"/>
                </a:cubicBezTo>
                <a:cubicBezTo>
                  <a:pt x="614802" y="1136303"/>
                  <a:pt x="619053" y="1169212"/>
                  <a:pt x="571500" y="1181100"/>
                </a:cubicBezTo>
                <a:cubicBezTo>
                  <a:pt x="523660" y="1193060"/>
                  <a:pt x="545819" y="1186485"/>
                  <a:pt x="504825" y="1200150"/>
                </a:cubicBezTo>
                <a:cubicBezTo>
                  <a:pt x="498903" y="1217916"/>
                  <a:pt x="482297" y="1276713"/>
                  <a:pt x="466725" y="1295400"/>
                </a:cubicBezTo>
                <a:cubicBezTo>
                  <a:pt x="459396" y="1304194"/>
                  <a:pt x="448672" y="1309941"/>
                  <a:pt x="438150" y="1314450"/>
                </a:cubicBezTo>
                <a:cubicBezTo>
                  <a:pt x="426118" y="1319607"/>
                  <a:pt x="412589" y="1320213"/>
                  <a:pt x="400050" y="1323975"/>
                </a:cubicBezTo>
                <a:cubicBezTo>
                  <a:pt x="380816" y="1329745"/>
                  <a:pt x="361950" y="1336675"/>
                  <a:pt x="342900" y="1343025"/>
                </a:cubicBezTo>
                <a:lnTo>
                  <a:pt x="314325" y="1352550"/>
                </a:lnTo>
                <a:cubicBezTo>
                  <a:pt x="269337" y="1341303"/>
                  <a:pt x="306388" y="1365250"/>
                  <a:pt x="295275" y="1362075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4" name="Полилиния 203"/>
          <p:cNvSpPr/>
          <p:nvPr/>
        </p:nvSpPr>
        <p:spPr>
          <a:xfrm>
            <a:off x="5633557" y="2361940"/>
            <a:ext cx="1133159" cy="957647"/>
          </a:xfrm>
          <a:custGeom>
            <a:avLst/>
            <a:gdLst>
              <a:gd name="connsiteX0" fmla="*/ 118678 w 1126211"/>
              <a:gd name="connsiteY0" fmla="*/ 457200 h 1213331"/>
              <a:gd name="connsiteX1" fmla="*/ 161011 w 1126211"/>
              <a:gd name="connsiteY1" fmla="*/ 440267 h 1213331"/>
              <a:gd name="connsiteX2" fmla="*/ 177944 w 1126211"/>
              <a:gd name="connsiteY2" fmla="*/ 423333 h 1213331"/>
              <a:gd name="connsiteX3" fmla="*/ 220278 w 1126211"/>
              <a:gd name="connsiteY3" fmla="*/ 389467 h 1213331"/>
              <a:gd name="connsiteX4" fmla="*/ 211811 w 1126211"/>
              <a:gd name="connsiteY4" fmla="*/ 313267 h 1213331"/>
              <a:gd name="connsiteX5" fmla="*/ 194878 w 1126211"/>
              <a:gd name="connsiteY5" fmla="*/ 262467 h 1213331"/>
              <a:gd name="connsiteX6" fmla="*/ 186411 w 1126211"/>
              <a:gd name="connsiteY6" fmla="*/ 237067 h 1213331"/>
              <a:gd name="connsiteX7" fmla="*/ 194878 w 1126211"/>
              <a:gd name="connsiteY7" fmla="*/ 194733 h 1213331"/>
              <a:gd name="connsiteX8" fmla="*/ 220278 w 1126211"/>
              <a:gd name="connsiteY8" fmla="*/ 177800 h 1213331"/>
              <a:gd name="connsiteX9" fmla="*/ 330344 w 1126211"/>
              <a:gd name="connsiteY9" fmla="*/ 152400 h 1213331"/>
              <a:gd name="connsiteX10" fmla="*/ 347278 w 1126211"/>
              <a:gd name="connsiteY10" fmla="*/ 135467 h 1213331"/>
              <a:gd name="connsiteX11" fmla="*/ 372678 w 1126211"/>
              <a:gd name="connsiteY11" fmla="*/ 127000 h 1213331"/>
              <a:gd name="connsiteX12" fmla="*/ 423478 w 1126211"/>
              <a:gd name="connsiteY12" fmla="*/ 152400 h 1213331"/>
              <a:gd name="connsiteX13" fmla="*/ 474278 w 1126211"/>
              <a:gd name="connsiteY13" fmla="*/ 169333 h 1213331"/>
              <a:gd name="connsiteX14" fmla="*/ 499678 w 1126211"/>
              <a:gd name="connsiteY14" fmla="*/ 160867 h 1213331"/>
              <a:gd name="connsiteX15" fmla="*/ 516611 w 1126211"/>
              <a:gd name="connsiteY15" fmla="*/ 143933 h 1213331"/>
              <a:gd name="connsiteX16" fmla="*/ 558944 w 1126211"/>
              <a:gd name="connsiteY16" fmla="*/ 152400 h 1213331"/>
              <a:gd name="connsiteX17" fmla="*/ 601278 w 1126211"/>
              <a:gd name="connsiteY17" fmla="*/ 186267 h 1213331"/>
              <a:gd name="connsiteX18" fmla="*/ 626678 w 1126211"/>
              <a:gd name="connsiteY18" fmla="*/ 194733 h 1213331"/>
              <a:gd name="connsiteX19" fmla="*/ 669011 w 1126211"/>
              <a:gd name="connsiteY19" fmla="*/ 152400 h 1213331"/>
              <a:gd name="connsiteX20" fmla="*/ 677478 w 1126211"/>
              <a:gd name="connsiteY20" fmla="*/ 127000 h 1213331"/>
              <a:gd name="connsiteX21" fmla="*/ 702878 w 1126211"/>
              <a:gd name="connsiteY21" fmla="*/ 110067 h 1213331"/>
              <a:gd name="connsiteX22" fmla="*/ 745211 w 1126211"/>
              <a:gd name="connsiteY22" fmla="*/ 84667 h 1213331"/>
              <a:gd name="connsiteX23" fmla="*/ 939944 w 1126211"/>
              <a:gd name="connsiteY23" fmla="*/ 84667 h 1213331"/>
              <a:gd name="connsiteX24" fmla="*/ 956878 w 1126211"/>
              <a:gd name="connsiteY24" fmla="*/ 67733 h 1213331"/>
              <a:gd name="connsiteX25" fmla="*/ 982278 w 1126211"/>
              <a:gd name="connsiteY25" fmla="*/ 16933 h 1213331"/>
              <a:gd name="connsiteX26" fmla="*/ 1007678 w 1126211"/>
              <a:gd name="connsiteY26" fmla="*/ 0 h 1213331"/>
              <a:gd name="connsiteX27" fmla="*/ 1083878 w 1126211"/>
              <a:gd name="connsiteY27" fmla="*/ 25400 h 1213331"/>
              <a:gd name="connsiteX28" fmla="*/ 1092344 w 1126211"/>
              <a:gd name="connsiteY28" fmla="*/ 59267 h 1213331"/>
              <a:gd name="connsiteX29" fmla="*/ 1109278 w 1126211"/>
              <a:gd name="connsiteY29" fmla="*/ 110067 h 1213331"/>
              <a:gd name="connsiteX30" fmla="*/ 1117744 w 1126211"/>
              <a:gd name="connsiteY30" fmla="*/ 169333 h 1213331"/>
              <a:gd name="connsiteX31" fmla="*/ 1126211 w 1126211"/>
              <a:gd name="connsiteY31" fmla="*/ 194733 h 1213331"/>
              <a:gd name="connsiteX32" fmla="*/ 1100811 w 1126211"/>
              <a:gd name="connsiteY32" fmla="*/ 237067 h 1213331"/>
              <a:gd name="connsiteX33" fmla="*/ 1109278 w 1126211"/>
              <a:gd name="connsiteY33" fmla="*/ 364067 h 1213331"/>
              <a:gd name="connsiteX34" fmla="*/ 1109278 w 1126211"/>
              <a:gd name="connsiteY34" fmla="*/ 414867 h 1213331"/>
              <a:gd name="connsiteX35" fmla="*/ 1083878 w 1126211"/>
              <a:gd name="connsiteY35" fmla="*/ 423333 h 1213331"/>
              <a:gd name="connsiteX36" fmla="*/ 1066944 w 1126211"/>
              <a:gd name="connsiteY36" fmla="*/ 440267 h 1213331"/>
              <a:gd name="connsiteX37" fmla="*/ 1041544 w 1126211"/>
              <a:gd name="connsiteY37" fmla="*/ 457200 h 1213331"/>
              <a:gd name="connsiteX38" fmla="*/ 1024611 w 1126211"/>
              <a:gd name="connsiteY38" fmla="*/ 508000 h 1213331"/>
              <a:gd name="connsiteX39" fmla="*/ 1016144 w 1126211"/>
              <a:gd name="connsiteY39" fmla="*/ 533400 h 1213331"/>
              <a:gd name="connsiteX40" fmla="*/ 990744 w 1126211"/>
              <a:gd name="connsiteY40" fmla="*/ 558800 h 1213331"/>
              <a:gd name="connsiteX41" fmla="*/ 982278 w 1126211"/>
              <a:gd name="connsiteY41" fmla="*/ 626533 h 1213331"/>
              <a:gd name="connsiteX42" fmla="*/ 956878 w 1126211"/>
              <a:gd name="connsiteY42" fmla="*/ 635000 h 1213331"/>
              <a:gd name="connsiteX43" fmla="*/ 939944 w 1126211"/>
              <a:gd name="connsiteY43" fmla="*/ 685800 h 1213331"/>
              <a:gd name="connsiteX44" fmla="*/ 923011 w 1126211"/>
              <a:gd name="connsiteY44" fmla="*/ 711200 h 1213331"/>
              <a:gd name="connsiteX45" fmla="*/ 914544 w 1126211"/>
              <a:gd name="connsiteY45" fmla="*/ 812800 h 1213331"/>
              <a:gd name="connsiteX46" fmla="*/ 863744 w 1126211"/>
              <a:gd name="connsiteY46" fmla="*/ 821267 h 1213331"/>
              <a:gd name="connsiteX47" fmla="*/ 872211 w 1126211"/>
              <a:gd name="connsiteY47" fmla="*/ 880533 h 1213331"/>
              <a:gd name="connsiteX48" fmla="*/ 897611 w 1126211"/>
              <a:gd name="connsiteY48" fmla="*/ 922867 h 1213331"/>
              <a:gd name="connsiteX49" fmla="*/ 939944 w 1126211"/>
              <a:gd name="connsiteY49" fmla="*/ 931333 h 1213331"/>
              <a:gd name="connsiteX50" fmla="*/ 956878 w 1126211"/>
              <a:gd name="connsiteY50" fmla="*/ 948267 h 1213331"/>
              <a:gd name="connsiteX51" fmla="*/ 973811 w 1126211"/>
              <a:gd name="connsiteY51" fmla="*/ 973667 h 1213331"/>
              <a:gd name="connsiteX52" fmla="*/ 999211 w 1126211"/>
              <a:gd name="connsiteY52" fmla="*/ 990600 h 1213331"/>
              <a:gd name="connsiteX53" fmla="*/ 1033078 w 1126211"/>
              <a:gd name="connsiteY53" fmla="*/ 1032933 h 1213331"/>
              <a:gd name="connsiteX54" fmla="*/ 1041544 w 1126211"/>
              <a:gd name="connsiteY54" fmla="*/ 1058333 h 1213331"/>
              <a:gd name="connsiteX55" fmla="*/ 1058478 w 1126211"/>
              <a:gd name="connsiteY55" fmla="*/ 1075267 h 1213331"/>
              <a:gd name="connsiteX56" fmla="*/ 1066944 w 1126211"/>
              <a:gd name="connsiteY56" fmla="*/ 1151467 h 1213331"/>
              <a:gd name="connsiteX57" fmla="*/ 1075411 w 1126211"/>
              <a:gd name="connsiteY57" fmla="*/ 1185333 h 1213331"/>
              <a:gd name="connsiteX58" fmla="*/ 1066944 w 1126211"/>
              <a:gd name="connsiteY58" fmla="*/ 1210733 h 1213331"/>
              <a:gd name="connsiteX59" fmla="*/ 923011 w 1126211"/>
              <a:gd name="connsiteY59" fmla="*/ 1185333 h 1213331"/>
              <a:gd name="connsiteX60" fmla="*/ 906078 w 1126211"/>
              <a:gd name="connsiteY60" fmla="*/ 1159933 h 1213331"/>
              <a:gd name="connsiteX61" fmla="*/ 770611 w 1126211"/>
              <a:gd name="connsiteY61" fmla="*/ 1159933 h 1213331"/>
              <a:gd name="connsiteX62" fmla="*/ 745211 w 1126211"/>
              <a:gd name="connsiteY62" fmla="*/ 1143000 h 1213331"/>
              <a:gd name="connsiteX63" fmla="*/ 711344 w 1126211"/>
              <a:gd name="connsiteY63" fmla="*/ 1066800 h 1213331"/>
              <a:gd name="connsiteX64" fmla="*/ 669011 w 1126211"/>
              <a:gd name="connsiteY64" fmla="*/ 1007533 h 1213331"/>
              <a:gd name="connsiteX65" fmla="*/ 635144 w 1126211"/>
              <a:gd name="connsiteY65" fmla="*/ 965200 h 1213331"/>
              <a:gd name="connsiteX66" fmla="*/ 626678 w 1126211"/>
              <a:gd name="connsiteY66" fmla="*/ 939800 h 1213331"/>
              <a:gd name="connsiteX67" fmla="*/ 592811 w 1126211"/>
              <a:gd name="connsiteY67" fmla="*/ 889000 h 1213331"/>
              <a:gd name="connsiteX68" fmla="*/ 525078 w 1126211"/>
              <a:gd name="connsiteY68" fmla="*/ 872067 h 1213331"/>
              <a:gd name="connsiteX69" fmla="*/ 415011 w 1126211"/>
              <a:gd name="connsiteY69" fmla="*/ 880533 h 1213331"/>
              <a:gd name="connsiteX70" fmla="*/ 398078 w 1126211"/>
              <a:gd name="connsiteY70" fmla="*/ 897467 h 1213331"/>
              <a:gd name="connsiteX71" fmla="*/ 372678 w 1126211"/>
              <a:gd name="connsiteY71" fmla="*/ 905933 h 1213331"/>
              <a:gd name="connsiteX72" fmla="*/ 347278 w 1126211"/>
              <a:gd name="connsiteY72" fmla="*/ 948267 h 1213331"/>
              <a:gd name="connsiteX73" fmla="*/ 330344 w 1126211"/>
              <a:gd name="connsiteY73" fmla="*/ 965200 h 1213331"/>
              <a:gd name="connsiteX74" fmla="*/ 237211 w 1126211"/>
              <a:gd name="connsiteY74" fmla="*/ 982133 h 1213331"/>
              <a:gd name="connsiteX75" fmla="*/ 220278 w 1126211"/>
              <a:gd name="connsiteY75" fmla="*/ 956733 h 1213331"/>
              <a:gd name="connsiteX76" fmla="*/ 203344 w 1126211"/>
              <a:gd name="connsiteY76" fmla="*/ 939800 h 1213331"/>
              <a:gd name="connsiteX77" fmla="*/ 152544 w 1126211"/>
              <a:gd name="connsiteY77" fmla="*/ 872067 h 1213331"/>
              <a:gd name="connsiteX78" fmla="*/ 127144 w 1126211"/>
              <a:gd name="connsiteY78" fmla="*/ 829733 h 1213331"/>
              <a:gd name="connsiteX79" fmla="*/ 101744 w 1126211"/>
              <a:gd name="connsiteY79" fmla="*/ 787400 h 1213331"/>
              <a:gd name="connsiteX80" fmla="*/ 59411 w 1126211"/>
              <a:gd name="connsiteY80" fmla="*/ 778933 h 1213331"/>
              <a:gd name="connsiteX81" fmla="*/ 34011 w 1126211"/>
              <a:gd name="connsiteY81" fmla="*/ 770467 h 1213331"/>
              <a:gd name="connsiteX82" fmla="*/ 144 w 1126211"/>
              <a:gd name="connsiteY82" fmla="*/ 736600 h 1213331"/>
              <a:gd name="connsiteX83" fmla="*/ 17078 w 1126211"/>
              <a:gd name="connsiteY83" fmla="*/ 643467 h 1213331"/>
              <a:gd name="connsiteX84" fmla="*/ 34011 w 1126211"/>
              <a:gd name="connsiteY84" fmla="*/ 626533 h 1213331"/>
              <a:gd name="connsiteX85" fmla="*/ 50944 w 1126211"/>
              <a:gd name="connsiteY85" fmla="*/ 601133 h 1213331"/>
              <a:gd name="connsiteX86" fmla="*/ 76344 w 1126211"/>
              <a:gd name="connsiteY86" fmla="*/ 524933 h 1213331"/>
              <a:gd name="connsiteX87" fmla="*/ 84811 w 1126211"/>
              <a:gd name="connsiteY87" fmla="*/ 499533 h 1213331"/>
              <a:gd name="connsiteX88" fmla="*/ 101744 w 1126211"/>
              <a:gd name="connsiteY88" fmla="*/ 474133 h 1213331"/>
              <a:gd name="connsiteX89" fmla="*/ 118678 w 1126211"/>
              <a:gd name="connsiteY89" fmla="*/ 457200 h 1213331"/>
              <a:gd name="connsiteX90" fmla="*/ 118678 w 1126211"/>
              <a:gd name="connsiteY90" fmla="*/ 457200 h 1213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126211" h="1213331">
                <a:moveTo>
                  <a:pt x="118678" y="457200"/>
                </a:moveTo>
                <a:cubicBezTo>
                  <a:pt x="125734" y="454378"/>
                  <a:pt x="147816" y="447807"/>
                  <a:pt x="161011" y="440267"/>
                </a:cubicBezTo>
                <a:cubicBezTo>
                  <a:pt x="167942" y="436306"/>
                  <a:pt x="171711" y="428320"/>
                  <a:pt x="177944" y="423333"/>
                </a:cubicBezTo>
                <a:cubicBezTo>
                  <a:pt x="231359" y="380600"/>
                  <a:pt x="179382" y="430361"/>
                  <a:pt x="220278" y="389467"/>
                </a:cubicBezTo>
                <a:cubicBezTo>
                  <a:pt x="217456" y="364067"/>
                  <a:pt x="216823" y="338327"/>
                  <a:pt x="211811" y="313267"/>
                </a:cubicBezTo>
                <a:cubicBezTo>
                  <a:pt x="208310" y="295764"/>
                  <a:pt x="200522" y="279400"/>
                  <a:pt x="194878" y="262467"/>
                </a:cubicBezTo>
                <a:lnTo>
                  <a:pt x="186411" y="237067"/>
                </a:lnTo>
                <a:cubicBezTo>
                  <a:pt x="189233" y="222956"/>
                  <a:pt x="187738" y="207228"/>
                  <a:pt x="194878" y="194733"/>
                </a:cubicBezTo>
                <a:cubicBezTo>
                  <a:pt x="199927" y="185898"/>
                  <a:pt x="210979" y="181933"/>
                  <a:pt x="220278" y="177800"/>
                </a:cubicBezTo>
                <a:cubicBezTo>
                  <a:pt x="264318" y="158227"/>
                  <a:pt x="282132" y="159288"/>
                  <a:pt x="330344" y="152400"/>
                </a:cubicBezTo>
                <a:cubicBezTo>
                  <a:pt x="335989" y="146756"/>
                  <a:pt x="340433" y="139574"/>
                  <a:pt x="347278" y="135467"/>
                </a:cubicBezTo>
                <a:cubicBezTo>
                  <a:pt x="354931" y="130875"/>
                  <a:pt x="363753" y="127000"/>
                  <a:pt x="372678" y="127000"/>
                </a:cubicBezTo>
                <a:cubicBezTo>
                  <a:pt x="395835" y="127000"/>
                  <a:pt x="404216" y="143839"/>
                  <a:pt x="423478" y="152400"/>
                </a:cubicBezTo>
                <a:cubicBezTo>
                  <a:pt x="439789" y="159649"/>
                  <a:pt x="474278" y="169333"/>
                  <a:pt x="474278" y="169333"/>
                </a:cubicBezTo>
                <a:cubicBezTo>
                  <a:pt x="482745" y="166511"/>
                  <a:pt x="492025" y="165459"/>
                  <a:pt x="499678" y="160867"/>
                </a:cubicBezTo>
                <a:cubicBezTo>
                  <a:pt x="506523" y="156760"/>
                  <a:pt x="508709" y="145062"/>
                  <a:pt x="516611" y="143933"/>
                </a:cubicBezTo>
                <a:cubicBezTo>
                  <a:pt x="530857" y="141898"/>
                  <a:pt x="544833" y="149578"/>
                  <a:pt x="558944" y="152400"/>
                </a:cubicBezTo>
                <a:cubicBezTo>
                  <a:pt x="574693" y="168148"/>
                  <a:pt x="579920" y="175588"/>
                  <a:pt x="601278" y="186267"/>
                </a:cubicBezTo>
                <a:cubicBezTo>
                  <a:pt x="609260" y="190258"/>
                  <a:pt x="618211" y="191911"/>
                  <a:pt x="626678" y="194733"/>
                </a:cubicBezTo>
                <a:cubicBezTo>
                  <a:pt x="652079" y="177800"/>
                  <a:pt x="654900" y="180623"/>
                  <a:pt x="669011" y="152400"/>
                </a:cubicBezTo>
                <a:cubicBezTo>
                  <a:pt x="673002" y="144418"/>
                  <a:pt x="671903" y="133969"/>
                  <a:pt x="677478" y="127000"/>
                </a:cubicBezTo>
                <a:cubicBezTo>
                  <a:pt x="683835" y="119054"/>
                  <a:pt x="694932" y="116424"/>
                  <a:pt x="702878" y="110067"/>
                </a:cubicBezTo>
                <a:cubicBezTo>
                  <a:pt x="736084" y="83501"/>
                  <a:pt x="701099" y="99370"/>
                  <a:pt x="745211" y="84667"/>
                </a:cubicBezTo>
                <a:cubicBezTo>
                  <a:pt x="811358" y="89755"/>
                  <a:pt x="874313" y="101075"/>
                  <a:pt x="939944" y="84667"/>
                </a:cubicBezTo>
                <a:cubicBezTo>
                  <a:pt x="947688" y="82731"/>
                  <a:pt x="951233" y="73378"/>
                  <a:pt x="956878" y="67733"/>
                </a:cubicBezTo>
                <a:cubicBezTo>
                  <a:pt x="963764" y="47073"/>
                  <a:pt x="965863" y="33347"/>
                  <a:pt x="982278" y="16933"/>
                </a:cubicBezTo>
                <a:cubicBezTo>
                  <a:pt x="989473" y="9738"/>
                  <a:pt x="999211" y="5644"/>
                  <a:pt x="1007678" y="0"/>
                </a:cubicBezTo>
                <a:cubicBezTo>
                  <a:pt x="1026670" y="3166"/>
                  <a:pt x="1068997" y="3079"/>
                  <a:pt x="1083878" y="25400"/>
                </a:cubicBezTo>
                <a:cubicBezTo>
                  <a:pt x="1090333" y="35082"/>
                  <a:pt x="1089000" y="48121"/>
                  <a:pt x="1092344" y="59267"/>
                </a:cubicBezTo>
                <a:cubicBezTo>
                  <a:pt x="1097473" y="76364"/>
                  <a:pt x="1109278" y="110067"/>
                  <a:pt x="1109278" y="110067"/>
                </a:cubicBezTo>
                <a:cubicBezTo>
                  <a:pt x="1089522" y="169334"/>
                  <a:pt x="1075410" y="155223"/>
                  <a:pt x="1117744" y="169333"/>
                </a:cubicBezTo>
                <a:cubicBezTo>
                  <a:pt x="1120566" y="177800"/>
                  <a:pt x="1126211" y="185808"/>
                  <a:pt x="1126211" y="194733"/>
                </a:cubicBezTo>
                <a:cubicBezTo>
                  <a:pt x="1126211" y="216714"/>
                  <a:pt x="1114223" y="223654"/>
                  <a:pt x="1100811" y="237067"/>
                </a:cubicBezTo>
                <a:cubicBezTo>
                  <a:pt x="1103633" y="279400"/>
                  <a:pt x="1104593" y="321899"/>
                  <a:pt x="1109278" y="364067"/>
                </a:cubicBezTo>
                <a:cubicBezTo>
                  <a:pt x="1111536" y="384385"/>
                  <a:pt x="1129596" y="394549"/>
                  <a:pt x="1109278" y="414867"/>
                </a:cubicBezTo>
                <a:cubicBezTo>
                  <a:pt x="1102967" y="421178"/>
                  <a:pt x="1092345" y="420511"/>
                  <a:pt x="1083878" y="423333"/>
                </a:cubicBezTo>
                <a:cubicBezTo>
                  <a:pt x="1078233" y="428978"/>
                  <a:pt x="1073178" y="435280"/>
                  <a:pt x="1066944" y="440267"/>
                </a:cubicBezTo>
                <a:cubicBezTo>
                  <a:pt x="1058998" y="446624"/>
                  <a:pt x="1046937" y="448571"/>
                  <a:pt x="1041544" y="457200"/>
                </a:cubicBezTo>
                <a:cubicBezTo>
                  <a:pt x="1032084" y="472336"/>
                  <a:pt x="1030255" y="491067"/>
                  <a:pt x="1024611" y="508000"/>
                </a:cubicBezTo>
                <a:cubicBezTo>
                  <a:pt x="1021789" y="516467"/>
                  <a:pt x="1022455" y="527089"/>
                  <a:pt x="1016144" y="533400"/>
                </a:cubicBezTo>
                <a:lnTo>
                  <a:pt x="990744" y="558800"/>
                </a:lnTo>
                <a:cubicBezTo>
                  <a:pt x="987922" y="581378"/>
                  <a:pt x="991519" y="605741"/>
                  <a:pt x="982278" y="626533"/>
                </a:cubicBezTo>
                <a:cubicBezTo>
                  <a:pt x="978653" y="634689"/>
                  <a:pt x="962065" y="627738"/>
                  <a:pt x="956878" y="635000"/>
                </a:cubicBezTo>
                <a:cubicBezTo>
                  <a:pt x="946503" y="649525"/>
                  <a:pt x="949845" y="670948"/>
                  <a:pt x="939944" y="685800"/>
                </a:cubicBezTo>
                <a:lnTo>
                  <a:pt x="923011" y="711200"/>
                </a:lnTo>
                <a:cubicBezTo>
                  <a:pt x="920189" y="745067"/>
                  <a:pt x="930656" y="782878"/>
                  <a:pt x="914544" y="812800"/>
                </a:cubicBezTo>
                <a:cubicBezTo>
                  <a:pt x="906405" y="827915"/>
                  <a:pt x="872842" y="806709"/>
                  <a:pt x="863744" y="821267"/>
                </a:cubicBezTo>
                <a:cubicBezTo>
                  <a:pt x="853167" y="838190"/>
                  <a:pt x="868297" y="860965"/>
                  <a:pt x="872211" y="880533"/>
                </a:cubicBezTo>
                <a:cubicBezTo>
                  <a:pt x="875145" y="895202"/>
                  <a:pt x="881574" y="915994"/>
                  <a:pt x="897611" y="922867"/>
                </a:cubicBezTo>
                <a:cubicBezTo>
                  <a:pt x="910838" y="928536"/>
                  <a:pt x="925833" y="928511"/>
                  <a:pt x="939944" y="931333"/>
                </a:cubicBezTo>
                <a:cubicBezTo>
                  <a:pt x="945589" y="936978"/>
                  <a:pt x="951891" y="942033"/>
                  <a:pt x="956878" y="948267"/>
                </a:cubicBezTo>
                <a:cubicBezTo>
                  <a:pt x="963235" y="956213"/>
                  <a:pt x="966616" y="966472"/>
                  <a:pt x="973811" y="973667"/>
                </a:cubicBezTo>
                <a:cubicBezTo>
                  <a:pt x="981006" y="980862"/>
                  <a:pt x="990744" y="984956"/>
                  <a:pt x="999211" y="990600"/>
                </a:cubicBezTo>
                <a:cubicBezTo>
                  <a:pt x="1020494" y="1054446"/>
                  <a:pt x="989309" y="978221"/>
                  <a:pt x="1033078" y="1032933"/>
                </a:cubicBezTo>
                <a:cubicBezTo>
                  <a:pt x="1038653" y="1039902"/>
                  <a:pt x="1036952" y="1050680"/>
                  <a:pt x="1041544" y="1058333"/>
                </a:cubicBezTo>
                <a:cubicBezTo>
                  <a:pt x="1045651" y="1065178"/>
                  <a:pt x="1052833" y="1069622"/>
                  <a:pt x="1058478" y="1075267"/>
                </a:cubicBezTo>
                <a:cubicBezTo>
                  <a:pt x="1061300" y="1100667"/>
                  <a:pt x="1063058" y="1126208"/>
                  <a:pt x="1066944" y="1151467"/>
                </a:cubicBezTo>
                <a:cubicBezTo>
                  <a:pt x="1068713" y="1162968"/>
                  <a:pt x="1075411" y="1173697"/>
                  <a:pt x="1075411" y="1185333"/>
                </a:cubicBezTo>
                <a:cubicBezTo>
                  <a:pt x="1075411" y="1194258"/>
                  <a:pt x="1069766" y="1202266"/>
                  <a:pt x="1066944" y="1210733"/>
                </a:cubicBezTo>
                <a:cubicBezTo>
                  <a:pt x="984674" y="1205249"/>
                  <a:pt x="960029" y="1231608"/>
                  <a:pt x="923011" y="1185333"/>
                </a:cubicBezTo>
                <a:cubicBezTo>
                  <a:pt x="916654" y="1177387"/>
                  <a:pt x="911722" y="1168400"/>
                  <a:pt x="906078" y="1159933"/>
                </a:cubicBezTo>
                <a:cubicBezTo>
                  <a:pt x="851895" y="1177995"/>
                  <a:pt x="864320" y="1177503"/>
                  <a:pt x="770611" y="1159933"/>
                </a:cubicBezTo>
                <a:cubicBezTo>
                  <a:pt x="760610" y="1158058"/>
                  <a:pt x="753678" y="1148644"/>
                  <a:pt x="745211" y="1143000"/>
                </a:cubicBezTo>
                <a:cubicBezTo>
                  <a:pt x="725060" y="1082546"/>
                  <a:pt x="738179" y="1107051"/>
                  <a:pt x="711344" y="1066800"/>
                </a:cubicBezTo>
                <a:cubicBezTo>
                  <a:pt x="690344" y="1003795"/>
                  <a:pt x="722580" y="1087888"/>
                  <a:pt x="669011" y="1007533"/>
                </a:cubicBezTo>
                <a:cubicBezTo>
                  <a:pt x="647650" y="975491"/>
                  <a:pt x="659273" y="989328"/>
                  <a:pt x="635144" y="965200"/>
                </a:cubicBezTo>
                <a:cubicBezTo>
                  <a:pt x="632322" y="956733"/>
                  <a:pt x="629130" y="948381"/>
                  <a:pt x="626678" y="939800"/>
                </a:cubicBezTo>
                <a:cubicBezTo>
                  <a:pt x="617876" y="908994"/>
                  <a:pt x="626028" y="901079"/>
                  <a:pt x="592811" y="889000"/>
                </a:cubicBezTo>
                <a:cubicBezTo>
                  <a:pt x="570940" y="881047"/>
                  <a:pt x="525078" y="872067"/>
                  <a:pt x="525078" y="872067"/>
                </a:cubicBezTo>
                <a:cubicBezTo>
                  <a:pt x="488389" y="874889"/>
                  <a:pt x="451094" y="873316"/>
                  <a:pt x="415011" y="880533"/>
                </a:cubicBezTo>
                <a:cubicBezTo>
                  <a:pt x="407183" y="882099"/>
                  <a:pt x="404923" y="893360"/>
                  <a:pt x="398078" y="897467"/>
                </a:cubicBezTo>
                <a:cubicBezTo>
                  <a:pt x="390425" y="902059"/>
                  <a:pt x="381145" y="903111"/>
                  <a:pt x="372678" y="905933"/>
                </a:cubicBezTo>
                <a:cubicBezTo>
                  <a:pt x="329769" y="948842"/>
                  <a:pt x="380253" y="893309"/>
                  <a:pt x="347278" y="948267"/>
                </a:cubicBezTo>
                <a:cubicBezTo>
                  <a:pt x="343171" y="955112"/>
                  <a:pt x="335989" y="959556"/>
                  <a:pt x="330344" y="965200"/>
                </a:cubicBezTo>
                <a:cubicBezTo>
                  <a:pt x="314970" y="1011326"/>
                  <a:pt x="324210" y="1011133"/>
                  <a:pt x="237211" y="982133"/>
                </a:cubicBezTo>
                <a:cubicBezTo>
                  <a:pt x="227558" y="978915"/>
                  <a:pt x="226635" y="964679"/>
                  <a:pt x="220278" y="956733"/>
                </a:cubicBezTo>
                <a:cubicBezTo>
                  <a:pt x="215291" y="950500"/>
                  <a:pt x="208134" y="946186"/>
                  <a:pt x="203344" y="939800"/>
                </a:cubicBezTo>
                <a:cubicBezTo>
                  <a:pt x="145902" y="863211"/>
                  <a:pt x="191380" y="910900"/>
                  <a:pt x="152544" y="872067"/>
                </a:cubicBezTo>
                <a:cubicBezTo>
                  <a:pt x="128562" y="800115"/>
                  <a:pt x="162010" y="887843"/>
                  <a:pt x="127144" y="829733"/>
                </a:cubicBezTo>
                <a:cubicBezTo>
                  <a:pt x="116310" y="811676"/>
                  <a:pt x="124849" y="797302"/>
                  <a:pt x="101744" y="787400"/>
                </a:cubicBezTo>
                <a:cubicBezTo>
                  <a:pt x="88517" y="781731"/>
                  <a:pt x="73372" y="782423"/>
                  <a:pt x="59411" y="778933"/>
                </a:cubicBezTo>
                <a:cubicBezTo>
                  <a:pt x="50753" y="776769"/>
                  <a:pt x="42478" y="773289"/>
                  <a:pt x="34011" y="770467"/>
                </a:cubicBezTo>
                <a:cubicBezTo>
                  <a:pt x="22722" y="759178"/>
                  <a:pt x="-2114" y="752405"/>
                  <a:pt x="144" y="736600"/>
                </a:cubicBezTo>
                <a:cubicBezTo>
                  <a:pt x="1128" y="729710"/>
                  <a:pt x="9093" y="659437"/>
                  <a:pt x="17078" y="643467"/>
                </a:cubicBezTo>
                <a:cubicBezTo>
                  <a:pt x="20648" y="636327"/>
                  <a:pt x="29024" y="632766"/>
                  <a:pt x="34011" y="626533"/>
                </a:cubicBezTo>
                <a:cubicBezTo>
                  <a:pt x="40368" y="618587"/>
                  <a:pt x="46811" y="610432"/>
                  <a:pt x="50944" y="601133"/>
                </a:cubicBezTo>
                <a:cubicBezTo>
                  <a:pt x="50955" y="601108"/>
                  <a:pt x="72106" y="537646"/>
                  <a:pt x="76344" y="524933"/>
                </a:cubicBezTo>
                <a:cubicBezTo>
                  <a:pt x="79166" y="516466"/>
                  <a:pt x="79861" y="506959"/>
                  <a:pt x="84811" y="499533"/>
                </a:cubicBezTo>
                <a:cubicBezTo>
                  <a:pt x="90455" y="491066"/>
                  <a:pt x="95387" y="482079"/>
                  <a:pt x="101744" y="474133"/>
                </a:cubicBezTo>
                <a:cubicBezTo>
                  <a:pt x="106731" y="467900"/>
                  <a:pt x="111833" y="461307"/>
                  <a:pt x="118678" y="457200"/>
                </a:cubicBezTo>
                <a:lnTo>
                  <a:pt x="118678" y="45720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05" name="Полилиния 204"/>
          <p:cNvSpPr/>
          <p:nvPr/>
        </p:nvSpPr>
        <p:spPr>
          <a:xfrm>
            <a:off x="5236331" y="2649116"/>
            <a:ext cx="1575521" cy="1120153"/>
          </a:xfrm>
          <a:custGeom>
            <a:avLst/>
            <a:gdLst>
              <a:gd name="connsiteX0" fmla="*/ 12345 w 1565861"/>
              <a:gd name="connsiteY0" fmla="*/ 819150 h 1419225"/>
              <a:gd name="connsiteX1" fmla="*/ 2820 w 1565861"/>
              <a:gd name="connsiteY1" fmla="*/ 666750 h 1419225"/>
              <a:gd name="connsiteX2" fmla="*/ 12345 w 1565861"/>
              <a:gd name="connsiteY2" fmla="*/ 590550 h 1419225"/>
              <a:gd name="connsiteX3" fmla="*/ 88545 w 1565861"/>
              <a:gd name="connsiteY3" fmla="*/ 600075 h 1419225"/>
              <a:gd name="connsiteX4" fmla="*/ 202845 w 1565861"/>
              <a:gd name="connsiteY4" fmla="*/ 590550 h 1419225"/>
              <a:gd name="connsiteX5" fmla="*/ 212370 w 1565861"/>
              <a:gd name="connsiteY5" fmla="*/ 533400 h 1419225"/>
              <a:gd name="connsiteX6" fmla="*/ 174270 w 1565861"/>
              <a:gd name="connsiteY6" fmla="*/ 476250 h 1419225"/>
              <a:gd name="connsiteX7" fmla="*/ 164745 w 1565861"/>
              <a:gd name="connsiteY7" fmla="*/ 447675 h 1419225"/>
              <a:gd name="connsiteX8" fmla="*/ 136170 w 1565861"/>
              <a:gd name="connsiteY8" fmla="*/ 438150 h 1419225"/>
              <a:gd name="connsiteX9" fmla="*/ 107595 w 1565861"/>
              <a:gd name="connsiteY9" fmla="*/ 419100 h 1419225"/>
              <a:gd name="connsiteX10" fmla="*/ 88545 w 1565861"/>
              <a:gd name="connsiteY10" fmla="*/ 295275 h 1419225"/>
              <a:gd name="connsiteX11" fmla="*/ 69495 w 1565861"/>
              <a:gd name="connsiteY11" fmla="*/ 238125 h 1419225"/>
              <a:gd name="connsiteX12" fmla="*/ 98070 w 1565861"/>
              <a:gd name="connsiteY12" fmla="*/ 161925 h 1419225"/>
              <a:gd name="connsiteX13" fmla="*/ 126645 w 1565861"/>
              <a:gd name="connsiteY13" fmla="*/ 152400 h 1419225"/>
              <a:gd name="connsiteX14" fmla="*/ 164745 w 1565861"/>
              <a:gd name="connsiteY14" fmla="*/ 66675 h 1419225"/>
              <a:gd name="connsiteX15" fmla="*/ 174270 w 1565861"/>
              <a:gd name="connsiteY15" fmla="*/ 38100 h 1419225"/>
              <a:gd name="connsiteX16" fmla="*/ 202845 w 1565861"/>
              <a:gd name="connsiteY16" fmla="*/ 19050 h 1419225"/>
              <a:gd name="connsiteX17" fmla="*/ 259995 w 1565861"/>
              <a:gd name="connsiteY17" fmla="*/ 0 h 1419225"/>
              <a:gd name="connsiteX18" fmla="*/ 355245 w 1565861"/>
              <a:gd name="connsiteY18" fmla="*/ 28575 h 1419225"/>
              <a:gd name="connsiteX19" fmla="*/ 383820 w 1565861"/>
              <a:gd name="connsiteY19" fmla="*/ 47625 h 1419225"/>
              <a:gd name="connsiteX20" fmla="*/ 460020 w 1565861"/>
              <a:gd name="connsiteY20" fmla="*/ 66675 h 1419225"/>
              <a:gd name="connsiteX21" fmla="*/ 440970 w 1565861"/>
              <a:gd name="connsiteY21" fmla="*/ 123825 h 1419225"/>
              <a:gd name="connsiteX22" fmla="*/ 421920 w 1565861"/>
              <a:gd name="connsiteY22" fmla="*/ 152400 h 1419225"/>
              <a:gd name="connsiteX23" fmla="*/ 374295 w 1565861"/>
              <a:gd name="connsiteY23" fmla="*/ 219075 h 1419225"/>
              <a:gd name="connsiteX24" fmla="*/ 355245 w 1565861"/>
              <a:gd name="connsiteY24" fmla="*/ 247650 h 1419225"/>
              <a:gd name="connsiteX25" fmla="*/ 336195 w 1565861"/>
              <a:gd name="connsiteY25" fmla="*/ 314325 h 1419225"/>
              <a:gd name="connsiteX26" fmla="*/ 307620 w 1565861"/>
              <a:gd name="connsiteY26" fmla="*/ 371475 h 1419225"/>
              <a:gd name="connsiteX27" fmla="*/ 326670 w 1565861"/>
              <a:gd name="connsiteY27" fmla="*/ 400050 h 1419225"/>
              <a:gd name="connsiteX28" fmla="*/ 355245 w 1565861"/>
              <a:gd name="connsiteY28" fmla="*/ 419100 h 1419225"/>
              <a:gd name="connsiteX29" fmla="*/ 479070 w 1565861"/>
              <a:gd name="connsiteY29" fmla="*/ 438150 h 1419225"/>
              <a:gd name="connsiteX30" fmla="*/ 498120 w 1565861"/>
              <a:gd name="connsiteY30" fmla="*/ 466725 h 1419225"/>
              <a:gd name="connsiteX31" fmla="*/ 507645 w 1565861"/>
              <a:gd name="connsiteY31" fmla="*/ 495300 h 1419225"/>
              <a:gd name="connsiteX32" fmla="*/ 545745 w 1565861"/>
              <a:gd name="connsiteY32" fmla="*/ 552450 h 1419225"/>
              <a:gd name="connsiteX33" fmla="*/ 593370 w 1565861"/>
              <a:gd name="connsiteY33" fmla="*/ 600075 h 1419225"/>
              <a:gd name="connsiteX34" fmla="*/ 650520 w 1565861"/>
              <a:gd name="connsiteY34" fmla="*/ 609600 h 1419225"/>
              <a:gd name="connsiteX35" fmla="*/ 707670 w 1565861"/>
              <a:gd name="connsiteY35" fmla="*/ 590550 h 1419225"/>
              <a:gd name="connsiteX36" fmla="*/ 764820 w 1565861"/>
              <a:gd name="connsiteY36" fmla="*/ 561975 h 1419225"/>
              <a:gd name="connsiteX37" fmla="*/ 783870 w 1565861"/>
              <a:gd name="connsiteY37" fmla="*/ 533400 h 1419225"/>
              <a:gd name="connsiteX38" fmla="*/ 812445 w 1565861"/>
              <a:gd name="connsiteY38" fmla="*/ 523875 h 1419225"/>
              <a:gd name="connsiteX39" fmla="*/ 888645 w 1565861"/>
              <a:gd name="connsiteY39" fmla="*/ 514350 h 1419225"/>
              <a:gd name="connsiteX40" fmla="*/ 945795 w 1565861"/>
              <a:gd name="connsiteY40" fmla="*/ 523875 h 1419225"/>
              <a:gd name="connsiteX41" fmla="*/ 993420 w 1565861"/>
              <a:gd name="connsiteY41" fmla="*/ 571500 h 1419225"/>
              <a:gd name="connsiteX42" fmla="*/ 1002945 w 1565861"/>
              <a:gd name="connsiteY42" fmla="*/ 600075 h 1419225"/>
              <a:gd name="connsiteX43" fmla="*/ 1021995 w 1565861"/>
              <a:gd name="connsiteY43" fmla="*/ 628650 h 1419225"/>
              <a:gd name="connsiteX44" fmla="*/ 1031520 w 1565861"/>
              <a:gd name="connsiteY44" fmla="*/ 676275 h 1419225"/>
              <a:gd name="connsiteX45" fmla="*/ 1041045 w 1565861"/>
              <a:gd name="connsiteY45" fmla="*/ 733425 h 1419225"/>
              <a:gd name="connsiteX46" fmla="*/ 1060095 w 1565861"/>
              <a:gd name="connsiteY46" fmla="*/ 790575 h 1419225"/>
              <a:gd name="connsiteX47" fmla="*/ 1174395 w 1565861"/>
              <a:gd name="connsiteY47" fmla="*/ 800100 h 1419225"/>
              <a:gd name="connsiteX48" fmla="*/ 1174395 w 1565861"/>
              <a:gd name="connsiteY48" fmla="*/ 857250 h 1419225"/>
              <a:gd name="connsiteX49" fmla="*/ 1222020 w 1565861"/>
              <a:gd name="connsiteY49" fmla="*/ 847725 h 1419225"/>
              <a:gd name="connsiteX50" fmla="*/ 1231545 w 1565861"/>
              <a:gd name="connsiteY50" fmla="*/ 819150 h 1419225"/>
              <a:gd name="connsiteX51" fmla="*/ 1288695 w 1565861"/>
              <a:gd name="connsiteY51" fmla="*/ 781050 h 1419225"/>
              <a:gd name="connsiteX52" fmla="*/ 1317270 w 1565861"/>
              <a:gd name="connsiteY52" fmla="*/ 790575 h 1419225"/>
              <a:gd name="connsiteX53" fmla="*/ 1336320 w 1565861"/>
              <a:gd name="connsiteY53" fmla="*/ 847725 h 1419225"/>
              <a:gd name="connsiteX54" fmla="*/ 1393470 w 1565861"/>
              <a:gd name="connsiteY54" fmla="*/ 828675 h 1419225"/>
              <a:gd name="connsiteX55" fmla="*/ 1431570 w 1565861"/>
              <a:gd name="connsiteY55" fmla="*/ 885825 h 1419225"/>
              <a:gd name="connsiteX56" fmla="*/ 1450620 w 1565861"/>
              <a:gd name="connsiteY56" fmla="*/ 990600 h 1419225"/>
              <a:gd name="connsiteX57" fmla="*/ 1479195 w 1565861"/>
              <a:gd name="connsiteY57" fmla="*/ 1019175 h 1419225"/>
              <a:gd name="connsiteX58" fmla="*/ 1536345 w 1565861"/>
              <a:gd name="connsiteY58" fmla="*/ 1057275 h 1419225"/>
              <a:gd name="connsiteX59" fmla="*/ 1564920 w 1565861"/>
              <a:gd name="connsiteY59" fmla="*/ 1114425 h 1419225"/>
              <a:gd name="connsiteX60" fmla="*/ 1526820 w 1565861"/>
              <a:gd name="connsiteY60" fmla="*/ 1123950 h 1419225"/>
              <a:gd name="connsiteX61" fmla="*/ 1498245 w 1565861"/>
              <a:gd name="connsiteY61" fmla="*/ 1181100 h 1419225"/>
              <a:gd name="connsiteX62" fmla="*/ 1507770 w 1565861"/>
              <a:gd name="connsiteY62" fmla="*/ 1209675 h 1419225"/>
              <a:gd name="connsiteX63" fmla="*/ 1488720 w 1565861"/>
              <a:gd name="connsiteY63" fmla="*/ 1266825 h 1419225"/>
              <a:gd name="connsiteX64" fmla="*/ 1479195 w 1565861"/>
              <a:gd name="connsiteY64" fmla="*/ 1304925 h 1419225"/>
              <a:gd name="connsiteX65" fmla="*/ 1460145 w 1565861"/>
              <a:gd name="connsiteY65" fmla="*/ 1333500 h 1419225"/>
              <a:gd name="connsiteX66" fmla="*/ 1441095 w 1565861"/>
              <a:gd name="connsiteY66" fmla="*/ 1400175 h 1419225"/>
              <a:gd name="connsiteX67" fmla="*/ 1412520 w 1565861"/>
              <a:gd name="connsiteY67" fmla="*/ 1419225 h 1419225"/>
              <a:gd name="connsiteX68" fmla="*/ 1355370 w 1565861"/>
              <a:gd name="connsiteY68" fmla="*/ 1400175 h 1419225"/>
              <a:gd name="connsiteX69" fmla="*/ 1326795 w 1565861"/>
              <a:gd name="connsiteY69" fmla="*/ 1390650 h 1419225"/>
              <a:gd name="connsiteX70" fmla="*/ 1298220 w 1565861"/>
              <a:gd name="connsiteY70" fmla="*/ 1362075 h 1419225"/>
              <a:gd name="connsiteX71" fmla="*/ 1250595 w 1565861"/>
              <a:gd name="connsiteY71" fmla="*/ 1285875 h 1419225"/>
              <a:gd name="connsiteX72" fmla="*/ 1231545 w 1565861"/>
              <a:gd name="connsiteY72" fmla="*/ 1257300 h 1419225"/>
              <a:gd name="connsiteX73" fmla="*/ 1164870 w 1565861"/>
              <a:gd name="connsiteY73" fmla="*/ 1295400 h 1419225"/>
              <a:gd name="connsiteX74" fmla="*/ 1174395 w 1565861"/>
              <a:gd name="connsiteY74" fmla="*/ 1343025 h 1419225"/>
              <a:gd name="connsiteX75" fmla="*/ 1183920 w 1565861"/>
              <a:gd name="connsiteY75" fmla="*/ 1371600 h 1419225"/>
              <a:gd name="connsiteX76" fmla="*/ 1164870 w 1565861"/>
              <a:gd name="connsiteY76" fmla="*/ 1400175 h 1419225"/>
              <a:gd name="connsiteX77" fmla="*/ 1117245 w 1565861"/>
              <a:gd name="connsiteY77" fmla="*/ 1390650 h 1419225"/>
              <a:gd name="connsiteX78" fmla="*/ 1088670 w 1565861"/>
              <a:gd name="connsiteY78" fmla="*/ 1381125 h 1419225"/>
              <a:gd name="connsiteX79" fmla="*/ 1002945 w 1565861"/>
              <a:gd name="connsiteY79" fmla="*/ 1390650 h 1419225"/>
              <a:gd name="connsiteX80" fmla="*/ 974370 w 1565861"/>
              <a:gd name="connsiteY80" fmla="*/ 1400175 h 1419225"/>
              <a:gd name="connsiteX81" fmla="*/ 926745 w 1565861"/>
              <a:gd name="connsiteY81" fmla="*/ 1333500 h 1419225"/>
              <a:gd name="connsiteX82" fmla="*/ 917220 w 1565861"/>
              <a:gd name="connsiteY82" fmla="*/ 1295400 h 1419225"/>
              <a:gd name="connsiteX83" fmla="*/ 955320 w 1565861"/>
              <a:gd name="connsiteY83" fmla="*/ 1238250 h 1419225"/>
              <a:gd name="connsiteX84" fmla="*/ 1012470 w 1565861"/>
              <a:gd name="connsiteY84" fmla="*/ 1209675 h 1419225"/>
              <a:gd name="connsiteX85" fmla="*/ 1002945 w 1565861"/>
              <a:gd name="connsiteY85" fmla="*/ 1162050 h 1419225"/>
              <a:gd name="connsiteX86" fmla="*/ 974370 w 1565861"/>
              <a:gd name="connsiteY86" fmla="*/ 1152525 h 1419225"/>
              <a:gd name="connsiteX87" fmla="*/ 955320 w 1565861"/>
              <a:gd name="connsiteY87" fmla="*/ 1123950 h 1419225"/>
              <a:gd name="connsiteX88" fmla="*/ 936270 w 1565861"/>
              <a:gd name="connsiteY88" fmla="*/ 1066800 h 1419225"/>
              <a:gd name="connsiteX89" fmla="*/ 926745 w 1565861"/>
              <a:gd name="connsiteY89" fmla="*/ 1038225 h 1419225"/>
              <a:gd name="connsiteX90" fmla="*/ 898170 w 1565861"/>
              <a:gd name="connsiteY90" fmla="*/ 1019175 h 1419225"/>
              <a:gd name="connsiteX91" fmla="*/ 879120 w 1565861"/>
              <a:gd name="connsiteY91" fmla="*/ 990600 h 1419225"/>
              <a:gd name="connsiteX92" fmla="*/ 860070 w 1565861"/>
              <a:gd name="connsiteY92" fmla="*/ 952500 h 1419225"/>
              <a:gd name="connsiteX93" fmla="*/ 802920 w 1565861"/>
              <a:gd name="connsiteY93" fmla="*/ 933450 h 1419225"/>
              <a:gd name="connsiteX94" fmla="*/ 745770 w 1565861"/>
              <a:gd name="connsiteY94" fmla="*/ 942975 h 1419225"/>
              <a:gd name="connsiteX95" fmla="*/ 736245 w 1565861"/>
              <a:gd name="connsiteY95" fmla="*/ 981075 h 1419225"/>
              <a:gd name="connsiteX96" fmla="*/ 679095 w 1565861"/>
              <a:gd name="connsiteY96" fmla="*/ 1000125 h 1419225"/>
              <a:gd name="connsiteX97" fmla="*/ 555270 w 1565861"/>
              <a:gd name="connsiteY97" fmla="*/ 1019175 h 1419225"/>
              <a:gd name="connsiteX98" fmla="*/ 526695 w 1565861"/>
              <a:gd name="connsiteY98" fmla="*/ 1047750 h 1419225"/>
              <a:gd name="connsiteX99" fmla="*/ 517170 w 1565861"/>
              <a:gd name="connsiteY99" fmla="*/ 1076325 h 1419225"/>
              <a:gd name="connsiteX100" fmla="*/ 498120 w 1565861"/>
              <a:gd name="connsiteY100" fmla="*/ 1104900 h 1419225"/>
              <a:gd name="connsiteX101" fmla="*/ 469545 w 1565861"/>
              <a:gd name="connsiteY101" fmla="*/ 1162050 h 1419225"/>
              <a:gd name="connsiteX102" fmla="*/ 336195 w 1565861"/>
              <a:gd name="connsiteY102" fmla="*/ 1143000 h 1419225"/>
              <a:gd name="connsiteX103" fmla="*/ 279045 w 1565861"/>
              <a:gd name="connsiteY103" fmla="*/ 1104900 h 1419225"/>
              <a:gd name="connsiteX104" fmla="*/ 259995 w 1565861"/>
              <a:gd name="connsiteY104" fmla="*/ 1076325 h 1419225"/>
              <a:gd name="connsiteX105" fmla="*/ 117120 w 1565861"/>
              <a:gd name="connsiteY105" fmla="*/ 1038225 h 1419225"/>
              <a:gd name="connsiteX106" fmla="*/ 88545 w 1565861"/>
              <a:gd name="connsiteY106" fmla="*/ 1019175 h 1419225"/>
              <a:gd name="connsiteX107" fmla="*/ 40920 w 1565861"/>
              <a:gd name="connsiteY107" fmla="*/ 962025 h 1419225"/>
              <a:gd name="connsiteX108" fmla="*/ 12345 w 1565861"/>
              <a:gd name="connsiteY108" fmla="*/ 904875 h 1419225"/>
              <a:gd name="connsiteX109" fmla="*/ 12345 w 1565861"/>
              <a:gd name="connsiteY109" fmla="*/ 819150 h 1419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565861" h="1419225">
                <a:moveTo>
                  <a:pt x="12345" y="819150"/>
                </a:moveTo>
                <a:cubicBezTo>
                  <a:pt x="9170" y="768350"/>
                  <a:pt x="2820" y="717649"/>
                  <a:pt x="2820" y="666750"/>
                </a:cubicBezTo>
                <a:cubicBezTo>
                  <a:pt x="2820" y="641152"/>
                  <a:pt x="-7861" y="606265"/>
                  <a:pt x="12345" y="590550"/>
                </a:cubicBezTo>
                <a:cubicBezTo>
                  <a:pt x="32551" y="574835"/>
                  <a:pt x="63145" y="596900"/>
                  <a:pt x="88545" y="600075"/>
                </a:cubicBezTo>
                <a:cubicBezTo>
                  <a:pt x="126645" y="596900"/>
                  <a:pt x="166084" y="601053"/>
                  <a:pt x="202845" y="590550"/>
                </a:cubicBezTo>
                <a:cubicBezTo>
                  <a:pt x="233174" y="581884"/>
                  <a:pt x="220507" y="548047"/>
                  <a:pt x="212370" y="533400"/>
                </a:cubicBezTo>
                <a:cubicBezTo>
                  <a:pt x="201251" y="513386"/>
                  <a:pt x="181510" y="497970"/>
                  <a:pt x="174270" y="476250"/>
                </a:cubicBezTo>
                <a:cubicBezTo>
                  <a:pt x="171095" y="466725"/>
                  <a:pt x="171845" y="454775"/>
                  <a:pt x="164745" y="447675"/>
                </a:cubicBezTo>
                <a:cubicBezTo>
                  <a:pt x="157645" y="440575"/>
                  <a:pt x="145150" y="442640"/>
                  <a:pt x="136170" y="438150"/>
                </a:cubicBezTo>
                <a:cubicBezTo>
                  <a:pt x="125931" y="433030"/>
                  <a:pt x="117120" y="425450"/>
                  <a:pt x="107595" y="419100"/>
                </a:cubicBezTo>
                <a:cubicBezTo>
                  <a:pt x="100887" y="358730"/>
                  <a:pt x="103102" y="343799"/>
                  <a:pt x="88545" y="295275"/>
                </a:cubicBezTo>
                <a:cubicBezTo>
                  <a:pt x="82775" y="276041"/>
                  <a:pt x="69495" y="238125"/>
                  <a:pt x="69495" y="238125"/>
                </a:cubicBezTo>
                <a:cubicBezTo>
                  <a:pt x="74658" y="212309"/>
                  <a:pt x="74711" y="180612"/>
                  <a:pt x="98070" y="161925"/>
                </a:cubicBezTo>
                <a:cubicBezTo>
                  <a:pt x="105910" y="155653"/>
                  <a:pt x="117120" y="155575"/>
                  <a:pt x="126645" y="152400"/>
                </a:cubicBezTo>
                <a:cubicBezTo>
                  <a:pt x="156834" y="107117"/>
                  <a:pt x="142075" y="134685"/>
                  <a:pt x="164745" y="66675"/>
                </a:cubicBezTo>
                <a:cubicBezTo>
                  <a:pt x="167920" y="57150"/>
                  <a:pt x="165916" y="43669"/>
                  <a:pt x="174270" y="38100"/>
                </a:cubicBezTo>
                <a:cubicBezTo>
                  <a:pt x="183795" y="31750"/>
                  <a:pt x="192384" y="23699"/>
                  <a:pt x="202845" y="19050"/>
                </a:cubicBezTo>
                <a:cubicBezTo>
                  <a:pt x="221195" y="10895"/>
                  <a:pt x="259995" y="0"/>
                  <a:pt x="259995" y="0"/>
                </a:cubicBezTo>
                <a:cubicBezTo>
                  <a:pt x="281293" y="5325"/>
                  <a:pt x="341331" y="19299"/>
                  <a:pt x="355245" y="28575"/>
                </a:cubicBezTo>
                <a:cubicBezTo>
                  <a:pt x="364770" y="34925"/>
                  <a:pt x="373581" y="42505"/>
                  <a:pt x="383820" y="47625"/>
                </a:cubicBezTo>
                <a:cubicBezTo>
                  <a:pt x="403346" y="57388"/>
                  <a:pt x="441906" y="63052"/>
                  <a:pt x="460020" y="66675"/>
                </a:cubicBezTo>
                <a:cubicBezTo>
                  <a:pt x="453670" y="85725"/>
                  <a:pt x="452109" y="107117"/>
                  <a:pt x="440970" y="123825"/>
                </a:cubicBezTo>
                <a:cubicBezTo>
                  <a:pt x="434620" y="133350"/>
                  <a:pt x="426569" y="141939"/>
                  <a:pt x="421920" y="152400"/>
                </a:cubicBezTo>
                <a:cubicBezTo>
                  <a:pt x="390998" y="221974"/>
                  <a:pt x="426268" y="201751"/>
                  <a:pt x="374295" y="219075"/>
                </a:cubicBezTo>
                <a:cubicBezTo>
                  <a:pt x="367945" y="228600"/>
                  <a:pt x="359754" y="237128"/>
                  <a:pt x="355245" y="247650"/>
                </a:cubicBezTo>
                <a:cubicBezTo>
                  <a:pt x="336934" y="290376"/>
                  <a:pt x="354731" y="277254"/>
                  <a:pt x="336195" y="314325"/>
                </a:cubicBezTo>
                <a:cubicBezTo>
                  <a:pt x="299266" y="388183"/>
                  <a:pt x="331561" y="299651"/>
                  <a:pt x="307620" y="371475"/>
                </a:cubicBezTo>
                <a:cubicBezTo>
                  <a:pt x="313970" y="381000"/>
                  <a:pt x="318575" y="391955"/>
                  <a:pt x="326670" y="400050"/>
                </a:cubicBezTo>
                <a:cubicBezTo>
                  <a:pt x="334765" y="408145"/>
                  <a:pt x="345006" y="413980"/>
                  <a:pt x="355245" y="419100"/>
                </a:cubicBezTo>
                <a:cubicBezTo>
                  <a:pt x="389572" y="436263"/>
                  <a:pt x="451753" y="435418"/>
                  <a:pt x="479070" y="438150"/>
                </a:cubicBezTo>
                <a:cubicBezTo>
                  <a:pt x="485420" y="447675"/>
                  <a:pt x="493000" y="456486"/>
                  <a:pt x="498120" y="466725"/>
                </a:cubicBezTo>
                <a:cubicBezTo>
                  <a:pt x="502610" y="475705"/>
                  <a:pt x="502769" y="486523"/>
                  <a:pt x="507645" y="495300"/>
                </a:cubicBezTo>
                <a:cubicBezTo>
                  <a:pt x="518764" y="515314"/>
                  <a:pt x="533045" y="533400"/>
                  <a:pt x="545745" y="552450"/>
                </a:cubicBezTo>
                <a:cubicBezTo>
                  <a:pt x="560259" y="574221"/>
                  <a:pt x="566156" y="591004"/>
                  <a:pt x="593370" y="600075"/>
                </a:cubicBezTo>
                <a:cubicBezTo>
                  <a:pt x="611692" y="606182"/>
                  <a:pt x="631470" y="606425"/>
                  <a:pt x="650520" y="609600"/>
                </a:cubicBezTo>
                <a:cubicBezTo>
                  <a:pt x="669570" y="603250"/>
                  <a:pt x="690962" y="601689"/>
                  <a:pt x="707670" y="590550"/>
                </a:cubicBezTo>
                <a:cubicBezTo>
                  <a:pt x="744599" y="565931"/>
                  <a:pt x="725385" y="575120"/>
                  <a:pt x="764820" y="561975"/>
                </a:cubicBezTo>
                <a:cubicBezTo>
                  <a:pt x="771170" y="552450"/>
                  <a:pt x="774931" y="540551"/>
                  <a:pt x="783870" y="533400"/>
                </a:cubicBezTo>
                <a:cubicBezTo>
                  <a:pt x="791710" y="527128"/>
                  <a:pt x="802567" y="525671"/>
                  <a:pt x="812445" y="523875"/>
                </a:cubicBezTo>
                <a:cubicBezTo>
                  <a:pt x="837630" y="519296"/>
                  <a:pt x="863245" y="517525"/>
                  <a:pt x="888645" y="514350"/>
                </a:cubicBezTo>
                <a:cubicBezTo>
                  <a:pt x="907695" y="517525"/>
                  <a:pt x="927473" y="517768"/>
                  <a:pt x="945795" y="523875"/>
                </a:cubicBezTo>
                <a:cubicBezTo>
                  <a:pt x="968655" y="531495"/>
                  <a:pt x="983260" y="551180"/>
                  <a:pt x="993420" y="571500"/>
                </a:cubicBezTo>
                <a:cubicBezTo>
                  <a:pt x="997910" y="580480"/>
                  <a:pt x="998455" y="591095"/>
                  <a:pt x="1002945" y="600075"/>
                </a:cubicBezTo>
                <a:cubicBezTo>
                  <a:pt x="1008065" y="610314"/>
                  <a:pt x="1015645" y="619125"/>
                  <a:pt x="1021995" y="628650"/>
                </a:cubicBezTo>
                <a:cubicBezTo>
                  <a:pt x="1025170" y="644525"/>
                  <a:pt x="1028624" y="660347"/>
                  <a:pt x="1031520" y="676275"/>
                </a:cubicBezTo>
                <a:cubicBezTo>
                  <a:pt x="1034975" y="695276"/>
                  <a:pt x="1036361" y="714689"/>
                  <a:pt x="1041045" y="733425"/>
                </a:cubicBezTo>
                <a:cubicBezTo>
                  <a:pt x="1045915" y="752906"/>
                  <a:pt x="1040084" y="788907"/>
                  <a:pt x="1060095" y="790575"/>
                </a:cubicBezTo>
                <a:lnTo>
                  <a:pt x="1174395" y="800100"/>
                </a:lnTo>
                <a:cubicBezTo>
                  <a:pt x="1171855" y="807720"/>
                  <a:pt x="1151535" y="849630"/>
                  <a:pt x="1174395" y="857250"/>
                </a:cubicBezTo>
                <a:cubicBezTo>
                  <a:pt x="1189754" y="862370"/>
                  <a:pt x="1206145" y="850900"/>
                  <a:pt x="1222020" y="847725"/>
                </a:cubicBezTo>
                <a:cubicBezTo>
                  <a:pt x="1225195" y="838200"/>
                  <a:pt x="1224445" y="826250"/>
                  <a:pt x="1231545" y="819150"/>
                </a:cubicBezTo>
                <a:cubicBezTo>
                  <a:pt x="1247734" y="802961"/>
                  <a:pt x="1288695" y="781050"/>
                  <a:pt x="1288695" y="781050"/>
                </a:cubicBezTo>
                <a:cubicBezTo>
                  <a:pt x="1298220" y="784225"/>
                  <a:pt x="1311434" y="782405"/>
                  <a:pt x="1317270" y="790575"/>
                </a:cubicBezTo>
                <a:cubicBezTo>
                  <a:pt x="1328942" y="806915"/>
                  <a:pt x="1336320" y="847725"/>
                  <a:pt x="1336320" y="847725"/>
                </a:cubicBezTo>
                <a:cubicBezTo>
                  <a:pt x="1355370" y="841375"/>
                  <a:pt x="1382331" y="811967"/>
                  <a:pt x="1393470" y="828675"/>
                </a:cubicBezTo>
                <a:lnTo>
                  <a:pt x="1431570" y="885825"/>
                </a:lnTo>
                <a:cubicBezTo>
                  <a:pt x="1431974" y="889056"/>
                  <a:pt x="1437066" y="970270"/>
                  <a:pt x="1450620" y="990600"/>
                </a:cubicBezTo>
                <a:cubicBezTo>
                  <a:pt x="1458092" y="1001808"/>
                  <a:pt x="1468562" y="1010905"/>
                  <a:pt x="1479195" y="1019175"/>
                </a:cubicBezTo>
                <a:cubicBezTo>
                  <a:pt x="1497267" y="1033231"/>
                  <a:pt x="1536345" y="1057275"/>
                  <a:pt x="1536345" y="1057275"/>
                </a:cubicBezTo>
                <a:cubicBezTo>
                  <a:pt x="1538042" y="1059820"/>
                  <a:pt x="1571879" y="1105146"/>
                  <a:pt x="1564920" y="1114425"/>
                </a:cubicBezTo>
                <a:cubicBezTo>
                  <a:pt x="1557065" y="1124898"/>
                  <a:pt x="1539520" y="1120775"/>
                  <a:pt x="1526820" y="1123950"/>
                </a:cubicBezTo>
                <a:cubicBezTo>
                  <a:pt x="1517188" y="1138397"/>
                  <a:pt x="1498245" y="1161382"/>
                  <a:pt x="1498245" y="1181100"/>
                </a:cubicBezTo>
                <a:cubicBezTo>
                  <a:pt x="1498245" y="1191140"/>
                  <a:pt x="1504595" y="1200150"/>
                  <a:pt x="1507770" y="1209675"/>
                </a:cubicBezTo>
                <a:cubicBezTo>
                  <a:pt x="1501420" y="1228725"/>
                  <a:pt x="1493590" y="1247344"/>
                  <a:pt x="1488720" y="1266825"/>
                </a:cubicBezTo>
                <a:cubicBezTo>
                  <a:pt x="1485545" y="1279525"/>
                  <a:pt x="1484352" y="1292893"/>
                  <a:pt x="1479195" y="1304925"/>
                </a:cubicBezTo>
                <a:cubicBezTo>
                  <a:pt x="1474686" y="1315447"/>
                  <a:pt x="1466495" y="1323975"/>
                  <a:pt x="1460145" y="1333500"/>
                </a:cubicBezTo>
                <a:cubicBezTo>
                  <a:pt x="1459523" y="1335989"/>
                  <a:pt x="1446064" y="1393964"/>
                  <a:pt x="1441095" y="1400175"/>
                </a:cubicBezTo>
                <a:cubicBezTo>
                  <a:pt x="1433944" y="1409114"/>
                  <a:pt x="1422045" y="1412875"/>
                  <a:pt x="1412520" y="1419225"/>
                </a:cubicBezTo>
                <a:lnTo>
                  <a:pt x="1355370" y="1400175"/>
                </a:lnTo>
                <a:lnTo>
                  <a:pt x="1326795" y="1390650"/>
                </a:lnTo>
                <a:cubicBezTo>
                  <a:pt x="1317270" y="1381125"/>
                  <a:pt x="1304762" y="1373850"/>
                  <a:pt x="1298220" y="1362075"/>
                </a:cubicBezTo>
                <a:cubicBezTo>
                  <a:pt x="1251546" y="1278062"/>
                  <a:pt x="1309562" y="1325186"/>
                  <a:pt x="1250595" y="1285875"/>
                </a:cubicBezTo>
                <a:cubicBezTo>
                  <a:pt x="1244245" y="1276350"/>
                  <a:pt x="1242837" y="1259182"/>
                  <a:pt x="1231545" y="1257300"/>
                </a:cubicBezTo>
                <a:cubicBezTo>
                  <a:pt x="1221877" y="1255689"/>
                  <a:pt x="1174082" y="1289259"/>
                  <a:pt x="1164870" y="1295400"/>
                </a:cubicBezTo>
                <a:cubicBezTo>
                  <a:pt x="1168045" y="1311275"/>
                  <a:pt x="1170468" y="1327319"/>
                  <a:pt x="1174395" y="1343025"/>
                </a:cubicBezTo>
                <a:cubicBezTo>
                  <a:pt x="1176830" y="1352765"/>
                  <a:pt x="1185571" y="1361696"/>
                  <a:pt x="1183920" y="1371600"/>
                </a:cubicBezTo>
                <a:cubicBezTo>
                  <a:pt x="1182038" y="1382892"/>
                  <a:pt x="1171220" y="1390650"/>
                  <a:pt x="1164870" y="1400175"/>
                </a:cubicBezTo>
                <a:cubicBezTo>
                  <a:pt x="1148995" y="1397000"/>
                  <a:pt x="1132951" y="1394577"/>
                  <a:pt x="1117245" y="1390650"/>
                </a:cubicBezTo>
                <a:cubicBezTo>
                  <a:pt x="1107505" y="1388215"/>
                  <a:pt x="1098710" y="1381125"/>
                  <a:pt x="1088670" y="1381125"/>
                </a:cubicBezTo>
                <a:cubicBezTo>
                  <a:pt x="1059919" y="1381125"/>
                  <a:pt x="1031520" y="1387475"/>
                  <a:pt x="1002945" y="1390650"/>
                </a:cubicBezTo>
                <a:cubicBezTo>
                  <a:pt x="993420" y="1393825"/>
                  <a:pt x="984410" y="1400175"/>
                  <a:pt x="974370" y="1400175"/>
                </a:cubicBezTo>
                <a:cubicBezTo>
                  <a:pt x="933492" y="1400175"/>
                  <a:pt x="935476" y="1368425"/>
                  <a:pt x="926745" y="1333500"/>
                </a:cubicBezTo>
                <a:lnTo>
                  <a:pt x="917220" y="1295400"/>
                </a:lnTo>
                <a:cubicBezTo>
                  <a:pt x="929920" y="1276350"/>
                  <a:pt x="933600" y="1245490"/>
                  <a:pt x="955320" y="1238250"/>
                </a:cubicBezTo>
                <a:cubicBezTo>
                  <a:pt x="994755" y="1225105"/>
                  <a:pt x="975541" y="1234294"/>
                  <a:pt x="1012470" y="1209675"/>
                </a:cubicBezTo>
                <a:cubicBezTo>
                  <a:pt x="1009295" y="1193800"/>
                  <a:pt x="1011925" y="1175520"/>
                  <a:pt x="1002945" y="1162050"/>
                </a:cubicBezTo>
                <a:cubicBezTo>
                  <a:pt x="997376" y="1153696"/>
                  <a:pt x="982210" y="1158797"/>
                  <a:pt x="974370" y="1152525"/>
                </a:cubicBezTo>
                <a:cubicBezTo>
                  <a:pt x="965431" y="1145374"/>
                  <a:pt x="959969" y="1134411"/>
                  <a:pt x="955320" y="1123950"/>
                </a:cubicBezTo>
                <a:cubicBezTo>
                  <a:pt x="947165" y="1105600"/>
                  <a:pt x="942620" y="1085850"/>
                  <a:pt x="936270" y="1066800"/>
                </a:cubicBezTo>
                <a:cubicBezTo>
                  <a:pt x="933095" y="1057275"/>
                  <a:pt x="935099" y="1043794"/>
                  <a:pt x="926745" y="1038225"/>
                </a:cubicBezTo>
                <a:lnTo>
                  <a:pt x="898170" y="1019175"/>
                </a:lnTo>
                <a:cubicBezTo>
                  <a:pt x="891820" y="1009650"/>
                  <a:pt x="884800" y="1000539"/>
                  <a:pt x="879120" y="990600"/>
                </a:cubicBezTo>
                <a:cubicBezTo>
                  <a:pt x="872075" y="978272"/>
                  <a:pt x="871429" y="961019"/>
                  <a:pt x="860070" y="952500"/>
                </a:cubicBezTo>
                <a:cubicBezTo>
                  <a:pt x="844006" y="940452"/>
                  <a:pt x="802920" y="933450"/>
                  <a:pt x="802920" y="933450"/>
                </a:cubicBezTo>
                <a:cubicBezTo>
                  <a:pt x="783870" y="936625"/>
                  <a:pt x="761485" y="931750"/>
                  <a:pt x="745770" y="942975"/>
                </a:cubicBezTo>
                <a:cubicBezTo>
                  <a:pt x="735118" y="950584"/>
                  <a:pt x="746184" y="972556"/>
                  <a:pt x="736245" y="981075"/>
                </a:cubicBezTo>
                <a:cubicBezTo>
                  <a:pt x="720999" y="994143"/>
                  <a:pt x="698145" y="993775"/>
                  <a:pt x="679095" y="1000125"/>
                </a:cubicBezTo>
                <a:cubicBezTo>
                  <a:pt x="620249" y="1019740"/>
                  <a:pt x="660510" y="1008651"/>
                  <a:pt x="555270" y="1019175"/>
                </a:cubicBezTo>
                <a:cubicBezTo>
                  <a:pt x="545745" y="1028700"/>
                  <a:pt x="534167" y="1036542"/>
                  <a:pt x="526695" y="1047750"/>
                </a:cubicBezTo>
                <a:cubicBezTo>
                  <a:pt x="521126" y="1056104"/>
                  <a:pt x="521660" y="1067345"/>
                  <a:pt x="517170" y="1076325"/>
                </a:cubicBezTo>
                <a:cubicBezTo>
                  <a:pt x="512050" y="1086564"/>
                  <a:pt x="503240" y="1094661"/>
                  <a:pt x="498120" y="1104900"/>
                </a:cubicBezTo>
                <a:cubicBezTo>
                  <a:pt x="458685" y="1183770"/>
                  <a:pt x="524140" y="1080158"/>
                  <a:pt x="469545" y="1162050"/>
                </a:cubicBezTo>
                <a:cubicBezTo>
                  <a:pt x="458082" y="1161008"/>
                  <a:pt x="368462" y="1160926"/>
                  <a:pt x="336195" y="1143000"/>
                </a:cubicBezTo>
                <a:cubicBezTo>
                  <a:pt x="316181" y="1131881"/>
                  <a:pt x="279045" y="1104900"/>
                  <a:pt x="279045" y="1104900"/>
                </a:cubicBezTo>
                <a:cubicBezTo>
                  <a:pt x="272695" y="1095375"/>
                  <a:pt x="265115" y="1086564"/>
                  <a:pt x="259995" y="1076325"/>
                </a:cubicBezTo>
                <a:cubicBezTo>
                  <a:pt x="224132" y="1004599"/>
                  <a:pt x="314838" y="1052348"/>
                  <a:pt x="117120" y="1038225"/>
                </a:cubicBezTo>
                <a:cubicBezTo>
                  <a:pt x="107595" y="1031875"/>
                  <a:pt x="97339" y="1026504"/>
                  <a:pt x="88545" y="1019175"/>
                </a:cubicBezTo>
                <a:cubicBezTo>
                  <a:pt x="70489" y="1004128"/>
                  <a:pt x="51624" y="983432"/>
                  <a:pt x="40920" y="962025"/>
                </a:cubicBezTo>
                <a:cubicBezTo>
                  <a:pt x="1485" y="883155"/>
                  <a:pt x="66940" y="986767"/>
                  <a:pt x="12345" y="904875"/>
                </a:cubicBezTo>
                <a:lnTo>
                  <a:pt x="12345" y="81915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6" name="Полилиния 5"/>
          <p:cNvSpPr/>
          <p:nvPr/>
        </p:nvSpPr>
        <p:spPr>
          <a:xfrm>
            <a:off x="5776547" y="3435594"/>
            <a:ext cx="309955" cy="184639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40000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prstClr val="white"/>
              </a:solidFill>
            </a:endParaRPr>
          </a:p>
        </p:txBody>
      </p:sp>
      <p:sp>
        <p:nvSpPr>
          <p:cNvPr id="193" name="Text Box 2"/>
          <p:cNvSpPr txBox="1">
            <a:spLocks noChangeArrowheads="1"/>
          </p:cNvSpPr>
          <p:nvPr/>
        </p:nvSpPr>
        <p:spPr bwMode="auto">
          <a:xfrm>
            <a:off x="-8759" y="-5240"/>
            <a:ext cx="9152759" cy="670695"/>
          </a:xfrm>
          <a:prstGeom prst="rect">
            <a:avLst/>
          </a:prstGeom>
          <a:solidFill>
            <a:schemeClr val="accent1">
              <a:lumMod val="50000"/>
            </a:schemeClr>
          </a:solidFill>
          <a:ln w="9525">
            <a:noFill/>
            <a:miter lim="800000"/>
            <a:headEnd/>
            <a:tailEnd/>
          </a:ln>
        </p:spPr>
        <p:txBody>
          <a:bodyPr lIns="34952" tIns="17477" rIns="34952" bIns="17477" anchor="ctr"/>
          <a:lstStyle>
            <a:defPPr>
              <a:defRPr lang="ru-RU"/>
            </a:defPPr>
            <a:lvl1pPr algn="ctr">
              <a:defRPr sz="14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1050" dirty="0"/>
              <a:t>ИНФОРМАЦИОННЫЕ МАТЕРИАЛЫ ПО РИСКУ НАРУШЕНИЯ ЭЛЕКТРОСНАБЖЕНИЯ </a:t>
            </a:r>
          </a:p>
          <a:p>
            <a:r>
              <a:rPr lang="ru-RU" sz="1050" dirty="0"/>
              <a:t>НА </a:t>
            </a:r>
            <a:r>
              <a:rPr lang="ru-RU" sz="1050" dirty="0" smtClean="0"/>
              <a:t>ТЕРРИТОРИИ </a:t>
            </a:r>
            <a:r>
              <a:rPr lang="ru-RU" sz="1050" dirty="0" smtClean="0">
                <a:solidFill>
                  <a:prstClr val="white"/>
                </a:solidFill>
              </a:rPr>
              <a:t>РЕСПУБЛИКИ </a:t>
            </a:r>
            <a:r>
              <a:rPr lang="ru-RU" sz="1050" dirty="0">
                <a:solidFill>
                  <a:prstClr val="white"/>
                </a:solidFill>
              </a:rPr>
              <a:t>МОРДОВИЯ </a:t>
            </a:r>
            <a:r>
              <a:rPr lang="ru-RU" sz="1050" dirty="0" smtClean="0">
                <a:solidFill>
                  <a:prstClr val="white"/>
                </a:solidFill>
              </a:rPr>
              <a:t>(НА </a:t>
            </a:r>
            <a:r>
              <a:rPr lang="ru-RU" sz="1050" dirty="0" smtClean="0">
                <a:solidFill>
                  <a:prstClr val="white"/>
                </a:solidFill>
              </a:rPr>
              <a:t>16</a:t>
            </a:r>
            <a:r>
              <a:rPr lang="ru-RU" sz="1050" dirty="0" smtClean="0">
                <a:solidFill>
                  <a:prstClr val="white"/>
                </a:solidFill>
              </a:rPr>
              <a:t>.01.2020</a:t>
            </a:r>
            <a:r>
              <a:rPr lang="ru-RU" sz="1050" dirty="0">
                <a:solidFill>
                  <a:prstClr val="white"/>
                </a:solidFill>
              </a:rPr>
              <a:t>)</a:t>
            </a:r>
          </a:p>
        </p:txBody>
      </p:sp>
      <p:sp>
        <p:nvSpPr>
          <p:cNvPr id="116" name="Text Box 97"/>
          <p:cNvSpPr txBox="1">
            <a:spLocks noChangeArrowheads="1"/>
          </p:cNvSpPr>
          <p:nvPr/>
        </p:nvSpPr>
        <p:spPr bwMode="auto">
          <a:xfrm>
            <a:off x="7909288" y="4684523"/>
            <a:ext cx="1581326" cy="221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lIns="127985" tIns="63994" rIns="127985" bIns="63994">
            <a:spAutoFit/>
          </a:bodyPr>
          <a:lstStyle>
            <a:lvl1pPr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 defTabSz="1279525"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defTabSz="1279525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r>
              <a:rPr lang="ru-RU" altLang="ru-RU" sz="600" b="0" dirty="0">
                <a:solidFill>
                  <a:srgbClr val="000000"/>
                </a:solidFill>
                <a:cs typeface="Arial" panose="020B0604020202020204" pitchFamily="34" charset="0"/>
              </a:rPr>
              <a:t>- кол-во домов /населения</a:t>
            </a:r>
          </a:p>
        </p:txBody>
      </p:sp>
      <p:sp>
        <p:nvSpPr>
          <p:cNvPr id="117" name="Полилиния 116"/>
          <p:cNvSpPr/>
          <p:nvPr/>
        </p:nvSpPr>
        <p:spPr>
          <a:xfrm>
            <a:off x="1275905" y="2893299"/>
            <a:ext cx="1591065" cy="1334546"/>
          </a:xfrm>
          <a:custGeom>
            <a:avLst/>
            <a:gdLst>
              <a:gd name="connsiteX0" fmla="*/ 84666 w 1337787"/>
              <a:gd name="connsiteY0" fmla="*/ 4171 h 1756771"/>
              <a:gd name="connsiteX1" fmla="*/ 279400 w 1337787"/>
              <a:gd name="connsiteY1" fmla="*/ 12638 h 1756771"/>
              <a:gd name="connsiteX2" fmla="*/ 321733 w 1337787"/>
              <a:gd name="connsiteY2" fmla="*/ 88838 h 1756771"/>
              <a:gd name="connsiteX3" fmla="*/ 347133 w 1337787"/>
              <a:gd name="connsiteY3" fmla="*/ 97304 h 1756771"/>
              <a:gd name="connsiteX4" fmla="*/ 397933 w 1337787"/>
              <a:gd name="connsiteY4" fmla="*/ 165038 h 1756771"/>
              <a:gd name="connsiteX5" fmla="*/ 431800 w 1337787"/>
              <a:gd name="connsiteY5" fmla="*/ 207371 h 1756771"/>
              <a:gd name="connsiteX6" fmla="*/ 457200 w 1337787"/>
              <a:gd name="connsiteY6" fmla="*/ 215838 h 1756771"/>
              <a:gd name="connsiteX7" fmla="*/ 474133 w 1337787"/>
              <a:gd name="connsiteY7" fmla="*/ 241238 h 1756771"/>
              <a:gd name="connsiteX8" fmla="*/ 499533 w 1337787"/>
              <a:gd name="connsiteY8" fmla="*/ 258171 h 1756771"/>
              <a:gd name="connsiteX9" fmla="*/ 508000 w 1337787"/>
              <a:gd name="connsiteY9" fmla="*/ 283571 h 1756771"/>
              <a:gd name="connsiteX10" fmla="*/ 524933 w 1337787"/>
              <a:gd name="connsiteY10" fmla="*/ 308971 h 1756771"/>
              <a:gd name="connsiteX11" fmla="*/ 541866 w 1337787"/>
              <a:gd name="connsiteY11" fmla="*/ 359771 h 1756771"/>
              <a:gd name="connsiteX12" fmla="*/ 567266 w 1337787"/>
              <a:gd name="connsiteY12" fmla="*/ 368238 h 1756771"/>
              <a:gd name="connsiteX13" fmla="*/ 584200 w 1337787"/>
              <a:gd name="connsiteY13" fmla="*/ 385171 h 1756771"/>
              <a:gd name="connsiteX14" fmla="*/ 609600 w 1337787"/>
              <a:gd name="connsiteY14" fmla="*/ 393638 h 1756771"/>
              <a:gd name="connsiteX15" fmla="*/ 635000 w 1337787"/>
              <a:gd name="connsiteY15" fmla="*/ 410571 h 1756771"/>
              <a:gd name="connsiteX16" fmla="*/ 643466 w 1337787"/>
              <a:gd name="connsiteY16" fmla="*/ 435971 h 1756771"/>
              <a:gd name="connsiteX17" fmla="*/ 660400 w 1337787"/>
              <a:gd name="connsiteY17" fmla="*/ 452904 h 1756771"/>
              <a:gd name="connsiteX18" fmla="*/ 685800 w 1337787"/>
              <a:gd name="connsiteY18" fmla="*/ 546038 h 1756771"/>
              <a:gd name="connsiteX19" fmla="*/ 702733 w 1337787"/>
              <a:gd name="connsiteY19" fmla="*/ 571438 h 1756771"/>
              <a:gd name="connsiteX20" fmla="*/ 711200 w 1337787"/>
              <a:gd name="connsiteY20" fmla="*/ 596838 h 1756771"/>
              <a:gd name="connsiteX21" fmla="*/ 728133 w 1337787"/>
              <a:gd name="connsiteY21" fmla="*/ 622238 h 1756771"/>
              <a:gd name="connsiteX22" fmla="*/ 736600 w 1337787"/>
              <a:gd name="connsiteY22" fmla="*/ 647638 h 1756771"/>
              <a:gd name="connsiteX23" fmla="*/ 745066 w 1337787"/>
              <a:gd name="connsiteY23" fmla="*/ 681504 h 1756771"/>
              <a:gd name="connsiteX24" fmla="*/ 762000 w 1337787"/>
              <a:gd name="connsiteY24" fmla="*/ 698438 h 1756771"/>
              <a:gd name="connsiteX25" fmla="*/ 846666 w 1337787"/>
              <a:gd name="connsiteY25" fmla="*/ 723838 h 1756771"/>
              <a:gd name="connsiteX26" fmla="*/ 855133 w 1337787"/>
              <a:gd name="connsiteY26" fmla="*/ 749238 h 1756771"/>
              <a:gd name="connsiteX27" fmla="*/ 905933 w 1337787"/>
              <a:gd name="connsiteY27" fmla="*/ 783104 h 1756771"/>
              <a:gd name="connsiteX28" fmla="*/ 931333 w 1337787"/>
              <a:gd name="connsiteY28" fmla="*/ 774638 h 1756771"/>
              <a:gd name="connsiteX29" fmla="*/ 939800 w 1337787"/>
              <a:gd name="connsiteY29" fmla="*/ 749238 h 1756771"/>
              <a:gd name="connsiteX30" fmla="*/ 956733 w 1337787"/>
              <a:gd name="connsiteY30" fmla="*/ 732304 h 1756771"/>
              <a:gd name="connsiteX31" fmla="*/ 973666 w 1337787"/>
              <a:gd name="connsiteY31" fmla="*/ 706904 h 1756771"/>
              <a:gd name="connsiteX32" fmla="*/ 982133 w 1337787"/>
              <a:gd name="connsiteY32" fmla="*/ 681504 h 1756771"/>
              <a:gd name="connsiteX33" fmla="*/ 1007533 w 1337787"/>
              <a:gd name="connsiteY33" fmla="*/ 664571 h 1756771"/>
              <a:gd name="connsiteX34" fmla="*/ 1066800 w 1337787"/>
              <a:gd name="connsiteY34" fmla="*/ 689971 h 1756771"/>
              <a:gd name="connsiteX35" fmla="*/ 1109133 w 1337787"/>
              <a:gd name="connsiteY35" fmla="*/ 749238 h 1756771"/>
              <a:gd name="connsiteX36" fmla="*/ 1159933 w 1337787"/>
              <a:gd name="connsiteY36" fmla="*/ 766171 h 1756771"/>
              <a:gd name="connsiteX37" fmla="*/ 1244600 w 1337787"/>
              <a:gd name="connsiteY37" fmla="*/ 825438 h 1756771"/>
              <a:gd name="connsiteX38" fmla="*/ 1278466 w 1337787"/>
              <a:gd name="connsiteY38" fmla="*/ 901638 h 1756771"/>
              <a:gd name="connsiteX39" fmla="*/ 1286933 w 1337787"/>
              <a:gd name="connsiteY39" fmla="*/ 927038 h 1756771"/>
              <a:gd name="connsiteX40" fmla="*/ 1295400 w 1337787"/>
              <a:gd name="connsiteY40" fmla="*/ 952438 h 1756771"/>
              <a:gd name="connsiteX41" fmla="*/ 1278466 w 1337787"/>
              <a:gd name="connsiteY41" fmla="*/ 969371 h 1756771"/>
              <a:gd name="connsiteX42" fmla="*/ 1270000 w 1337787"/>
              <a:gd name="connsiteY42" fmla="*/ 994771 h 1756771"/>
              <a:gd name="connsiteX43" fmla="*/ 1320800 w 1337787"/>
              <a:gd name="connsiteY43" fmla="*/ 1020171 h 1756771"/>
              <a:gd name="connsiteX44" fmla="*/ 1337733 w 1337787"/>
              <a:gd name="connsiteY44" fmla="*/ 1045571 h 1756771"/>
              <a:gd name="connsiteX45" fmla="*/ 1320800 w 1337787"/>
              <a:gd name="connsiteY45" fmla="*/ 1104838 h 1756771"/>
              <a:gd name="connsiteX46" fmla="*/ 1312333 w 1337787"/>
              <a:gd name="connsiteY46" fmla="*/ 1223371 h 1756771"/>
              <a:gd name="connsiteX47" fmla="*/ 1295400 w 1337787"/>
              <a:gd name="connsiteY47" fmla="*/ 1274171 h 1756771"/>
              <a:gd name="connsiteX48" fmla="*/ 1270000 w 1337787"/>
              <a:gd name="connsiteY48" fmla="*/ 1451971 h 1756771"/>
              <a:gd name="connsiteX49" fmla="*/ 1270000 w 1337787"/>
              <a:gd name="connsiteY49" fmla="*/ 1451971 h 1756771"/>
              <a:gd name="connsiteX50" fmla="*/ 1261533 w 1337787"/>
              <a:gd name="connsiteY50" fmla="*/ 1494304 h 1756771"/>
              <a:gd name="connsiteX51" fmla="*/ 1236133 w 1337787"/>
              <a:gd name="connsiteY51" fmla="*/ 1502771 h 1756771"/>
              <a:gd name="connsiteX52" fmla="*/ 1202266 w 1337787"/>
              <a:gd name="connsiteY52" fmla="*/ 1511238 h 1756771"/>
              <a:gd name="connsiteX53" fmla="*/ 1176866 w 1337787"/>
              <a:gd name="connsiteY53" fmla="*/ 1528171 h 1756771"/>
              <a:gd name="connsiteX54" fmla="*/ 1159933 w 1337787"/>
              <a:gd name="connsiteY54" fmla="*/ 1553571 h 1756771"/>
              <a:gd name="connsiteX55" fmla="*/ 1075266 w 1337787"/>
              <a:gd name="connsiteY55" fmla="*/ 1545104 h 1756771"/>
              <a:gd name="connsiteX56" fmla="*/ 1049866 w 1337787"/>
              <a:gd name="connsiteY56" fmla="*/ 1528171 h 1756771"/>
              <a:gd name="connsiteX57" fmla="*/ 1024466 w 1337787"/>
              <a:gd name="connsiteY57" fmla="*/ 1502771 h 1756771"/>
              <a:gd name="connsiteX58" fmla="*/ 999066 w 1337787"/>
              <a:gd name="connsiteY58" fmla="*/ 1494304 h 1756771"/>
              <a:gd name="connsiteX59" fmla="*/ 948266 w 1337787"/>
              <a:gd name="connsiteY59" fmla="*/ 1468904 h 1756771"/>
              <a:gd name="connsiteX60" fmla="*/ 880533 w 1337787"/>
              <a:gd name="connsiteY60" fmla="*/ 1426571 h 1756771"/>
              <a:gd name="connsiteX61" fmla="*/ 855133 w 1337787"/>
              <a:gd name="connsiteY61" fmla="*/ 1418104 h 1756771"/>
              <a:gd name="connsiteX62" fmla="*/ 829733 w 1337787"/>
              <a:gd name="connsiteY62" fmla="*/ 1426571 h 1756771"/>
              <a:gd name="connsiteX63" fmla="*/ 787400 w 1337787"/>
              <a:gd name="connsiteY63" fmla="*/ 1460438 h 1756771"/>
              <a:gd name="connsiteX64" fmla="*/ 778933 w 1337787"/>
              <a:gd name="connsiteY64" fmla="*/ 1494304 h 1756771"/>
              <a:gd name="connsiteX65" fmla="*/ 660400 w 1337787"/>
              <a:gd name="connsiteY65" fmla="*/ 1511238 h 1756771"/>
              <a:gd name="connsiteX66" fmla="*/ 618066 w 1337787"/>
              <a:gd name="connsiteY66" fmla="*/ 1519704 h 1756771"/>
              <a:gd name="connsiteX67" fmla="*/ 601133 w 1337787"/>
              <a:gd name="connsiteY67" fmla="*/ 1536638 h 1756771"/>
              <a:gd name="connsiteX68" fmla="*/ 584200 w 1337787"/>
              <a:gd name="connsiteY68" fmla="*/ 1595904 h 1756771"/>
              <a:gd name="connsiteX69" fmla="*/ 550333 w 1337787"/>
              <a:gd name="connsiteY69" fmla="*/ 1587438 h 1756771"/>
              <a:gd name="connsiteX70" fmla="*/ 533400 w 1337787"/>
              <a:gd name="connsiteY70" fmla="*/ 1612838 h 1756771"/>
              <a:gd name="connsiteX71" fmla="*/ 516466 w 1337787"/>
              <a:gd name="connsiteY71" fmla="*/ 1663638 h 1756771"/>
              <a:gd name="connsiteX72" fmla="*/ 508000 w 1337787"/>
              <a:gd name="connsiteY72" fmla="*/ 1689038 h 1756771"/>
              <a:gd name="connsiteX73" fmla="*/ 491066 w 1337787"/>
              <a:gd name="connsiteY73" fmla="*/ 1756771 h 1756771"/>
              <a:gd name="connsiteX74" fmla="*/ 457200 w 1337787"/>
              <a:gd name="connsiteY74" fmla="*/ 1748304 h 1756771"/>
              <a:gd name="connsiteX75" fmla="*/ 431800 w 1337787"/>
              <a:gd name="connsiteY75" fmla="*/ 1705971 h 1756771"/>
              <a:gd name="connsiteX76" fmla="*/ 423333 w 1337787"/>
              <a:gd name="connsiteY76" fmla="*/ 1672104 h 1756771"/>
              <a:gd name="connsiteX77" fmla="*/ 406400 w 1337787"/>
              <a:gd name="connsiteY77" fmla="*/ 1621304 h 1756771"/>
              <a:gd name="connsiteX78" fmla="*/ 389466 w 1337787"/>
              <a:gd name="connsiteY78" fmla="*/ 1570504 h 1756771"/>
              <a:gd name="connsiteX79" fmla="*/ 381000 w 1337787"/>
              <a:gd name="connsiteY79" fmla="*/ 1545104 h 1756771"/>
              <a:gd name="connsiteX80" fmla="*/ 381000 w 1337787"/>
              <a:gd name="connsiteY80" fmla="*/ 1435038 h 1756771"/>
              <a:gd name="connsiteX81" fmla="*/ 406400 w 1337787"/>
              <a:gd name="connsiteY81" fmla="*/ 1426571 h 1756771"/>
              <a:gd name="connsiteX82" fmla="*/ 347133 w 1337787"/>
              <a:gd name="connsiteY82" fmla="*/ 1409638 h 1756771"/>
              <a:gd name="connsiteX83" fmla="*/ 296333 w 1337787"/>
              <a:gd name="connsiteY83" fmla="*/ 1350371 h 1756771"/>
              <a:gd name="connsiteX84" fmla="*/ 304800 w 1337787"/>
              <a:gd name="connsiteY84" fmla="*/ 1308038 h 1756771"/>
              <a:gd name="connsiteX85" fmla="*/ 304800 w 1337787"/>
              <a:gd name="connsiteY85" fmla="*/ 1231838 h 1756771"/>
              <a:gd name="connsiteX86" fmla="*/ 279400 w 1337787"/>
              <a:gd name="connsiteY86" fmla="*/ 1223371 h 1756771"/>
              <a:gd name="connsiteX87" fmla="*/ 262466 w 1337787"/>
              <a:gd name="connsiteY87" fmla="*/ 1206438 h 1756771"/>
              <a:gd name="connsiteX88" fmla="*/ 211666 w 1337787"/>
              <a:gd name="connsiteY88" fmla="*/ 1181038 h 1756771"/>
              <a:gd name="connsiteX89" fmla="*/ 177800 w 1337787"/>
              <a:gd name="connsiteY89" fmla="*/ 1138704 h 1756771"/>
              <a:gd name="connsiteX90" fmla="*/ 186266 w 1337787"/>
              <a:gd name="connsiteY90" fmla="*/ 1028638 h 1756771"/>
              <a:gd name="connsiteX91" fmla="*/ 203200 w 1337787"/>
              <a:gd name="connsiteY91" fmla="*/ 1011704 h 1756771"/>
              <a:gd name="connsiteX92" fmla="*/ 254000 w 1337787"/>
              <a:gd name="connsiteY92" fmla="*/ 994771 h 1756771"/>
              <a:gd name="connsiteX93" fmla="*/ 296333 w 1337787"/>
              <a:gd name="connsiteY93" fmla="*/ 918571 h 1756771"/>
              <a:gd name="connsiteX94" fmla="*/ 270933 w 1337787"/>
              <a:gd name="connsiteY94" fmla="*/ 859304 h 1756771"/>
              <a:gd name="connsiteX95" fmla="*/ 262466 w 1337787"/>
              <a:gd name="connsiteY95" fmla="*/ 833904 h 1756771"/>
              <a:gd name="connsiteX96" fmla="*/ 211666 w 1337787"/>
              <a:gd name="connsiteY96" fmla="*/ 766171 h 1756771"/>
              <a:gd name="connsiteX97" fmla="*/ 194733 w 1337787"/>
              <a:gd name="connsiteY97" fmla="*/ 740771 h 1756771"/>
              <a:gd name="connsiteX98" fmla="*/ 169333 w 1337787"/>
              <a:gd name="connsiteY98" fmla="*/ 723838 h 1756771"/>
              <a:gd name="connsiteX99" fmla="*/ 152400 w 1337787"/>
              <a:gd name="connsiteY99" fmla="*/ 706904 h 1756771"/>
              <a:gd name="connsiteX100" fmla="*/ 118533 w 1337787"/>
              <a:gd name="connsiteY100" fmla="*/ 698438 h 1756771"/>
              <a:gd name="connsiteX101" fmla="*/ 76200 w 1337787"/>
              <a:gd name="connsiteY101" fmla="*/ 495238 h 1756771"/>
              <a:gd name="connsiteX102" fmla="*/ 50800 w 1337787"/>
              <a:gd name="connsiteY102" fmla="*/ 478304 h 1756771"/>
              <a:gd name="connsiteX103" fmla="*/ 8466 w 1337787"/>
              <a:gd name="connsiteY103" fmla="*/ 452904 h 1756771"/>
              <a:gd name="connsiteX104" fmla="*/ 0 w 1337787"/>
              <a:gd name="connsiteY104" fmla="*/ 427504 h 1756771"/>
              <a:gd name="connsiteX105" fmla="*/ 25400 w 1337787"/>
              <a:gd name="connsiteY105" fmla="*/ 325904 h 1756771"/>
              <a:gd name="connsiteX106" fmla="*/ 33866 w 1337787"/>
              <a:gd name="connsiteY106" fmla="*/ 283571 h 1756771"/>
              <a:gd name="connsiteX107" fmla="*/ 42333 w 1337787"/>
              <a:gd name="connsiteY107" fmla="*/ 114238 h 1756771"/>
              <a:gd name="connsiteX108" fmla="*/ 84666 w 1337787"/>
              <a:gd name="connsiteY108" fmla="*/ 46504 h 1756771"/>
              <a:gd name="connsiteX109" fmla="*/ 84666 w 1337787"/>
              <a:gd name="connsiteY109" fmla="*/ 4171 h 17567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1337787" h="1756771">
                <a:moveTo>
                  <a:pt x="84666" y="4171"/>
                </a:moveTo>
                <a:cubicBezTo>
                  <a:pt x="117122" y="-1473"/>
                  <a:pt x="216507" y="-3668"/>
                  <a:pt x="279400" y="12638"/>
                </a:cubicBezTo>
                <a:cubicBezTo>
                  <a:pt x="344950" y="29632"/>
                  <a:pt x="295107" y="62213"/>
                  <a:pt x="321733" y="88838"/>
                </a:cubicBezTo>
                <a:cubicBezTo>
                  <a:pt x="328044" y="95149"/>
                  <a:pt x="338666" y="94482"/>
                  <a:pt x="347133" y="97304"/>
                </a:cubicBezTo>
                <a:cubicBezTo>
                  <a:pt x="369163" y="163392"/>
                  <a:pt x="333073" y="67746"/>
                  <a:pt x="397933" y="165038"/>
                </a:cubicBezTo>
                <a:cubicBezTo>
                  <a:pt x="405626" y="176577"/>
                  <a:pt x="418393" y="199327"/>
                  <a:pt x="431800" y="207371"/>
                </a:cubicBezTo>
                <a:cubicBezTo>
                  <a:pt x="439453" y="211963"/>
                  <a:pt x="448733" y="213016"/>
                  <a:pt x="457200" y="215838"/>
                </a:cubicBezTo>
                <a:cubicBezTo>
                  <a:pt x="462844" y="224305"/>
                  <a:pt x="466938" y="234043"/>
                  <a:pt x="474133" y="241238"/>
                </a:cubicBezTo>
                <a:cubicBezTo>
                  <a:pt x="481328" y="248433"/>
                  <a:pt x="493176" y="250225"/>
                  <a:pt x="499533" y="258171"/>
                </a:cubicBezTo>
                <a:cubicBezTo>
                  <a:pt x="505108" y="265140"/>
                  <a:pt x="504009" y="275589"/>
                  <a:pt x="508000" y="283571"/>
                </a:cubicBezTo>
                <a:cubicBezTo>
                  <a:pt x="512551" y="292672"/>
                  <a:pt x="520800" y="299672"/>
                  <a:pt x="524933" y="308971"/>
                </a:cubicBezTo>
                <a:cubicBezTo>
                  <a:pt x="532182" y="325282"/>
                  <a:pt x="524933" y="354126"/>
                  <a:pt x="541866" y="359771"/>
                </a:cubicBezTo>
                <a:lnTo>
                  <a:pt x="567266" y="368238"/>
                </a:lnTo>
                <a:cubicBezTo>
                  <a:pt x="572911" y="373882"/>
                  <a:pt x="577355" y="381064"/>
                  <a:pt x="584200" y="385171"/>
                </a:cubicBezTo>
                <a:cubicBezTo>
                  <a:pt x="591853" y="389763"/>
                  <a:pt x="601618" y="389647"/>
                  <a:pt x="609600" y="393638"/>
                </a:cubicBezTo>
                <a:cubicBezTo>
                  <a:pt x="618701" y="398189"/>
                  <a:pt x="626533" y="404927"/>
                  <a:pt x="635000" y="410571"/>
                </a:cubicBezTo>
                <a:cubicBezTo>
                  <a:pt x="637822" y="419038"/>
                  <a:pt x="638874" y="428318"/>
                  <a:pt x="643466" y="435971"/>
                </a:cubicBezTo>
                <a:cubicBezTo>
                  <a:pt x="647573" y="442816"/>
                  <a:pt x="656830" y="445764"/>
                  <a:pt x="660400" y="452904"/>
                </a:cubicBezTo>
                <a:cubicBezTo>
                  <a:pt x="701603" y="535310"/>
                  <a:pt x="657934" y="471727"/>
                  <a:pt x="685800" y="546038"/>
                </a:cubicBezTo>
                <a:cubicBezTo>
                  <a:pt x="689373" y="555566"/>
                  <a:pt x="698182" y="562337"/>
                  <a:pt x="702733" y="571438"/>
                </a:cubicBezTo>
                <a:cubicBezTo>
                  <a:pt x="706724" y="579420"/>
                  <a:pt x="707209" y="588856"/>
                  <a:pt x="711200" y="596838"/>
                </a:cubicBezTo>
                <a:cubicBezTo>
                  <a:pt x="715751" y="605939"/>
                  <a:pt x="723582" y="613137"/>
                  <a:pt x="728133" y="622238"/>
                </a:cubicBezTo>
                <a:cubicBezTo>
                  <a:pt x="732124" y="630220"/>
                  <a:pt x="734148" y="639057"/>
                  <a:pt x="736600" y="647638"/>
                </a:cubicBezTo>
                <a:cubicBezTo>
                  <a:pt x="739797" y="658826"/>
                  <a:pt x="739862" y="671096"/>
                  <a:pt x="745066" y="681504"/>
                </a:cubicBezTo>
                <a:cubicBezTo>
                  <a:pt x="748636" y="688644"/>
                  <a:pt x="755766" y="693451"/>
                  <a:pt x="762000" y="698438"/>
                </a:cubicBezTo>
                <a:cubicBezTo>
                  <a:pt x="795481" y="725223"/>
                  <a:pt x="794042" y="716320"/>
                  <a:pt x="846666" y="723838"/>
                </a:cubicBezTo>
                <a:cubicBezTo>
                  <a:pt x="849488" y="732305"/>
                  <a:pt x="848822" y="742927"/>
                  <a:pt x="855133" y="749238"/>
                </a:cubicBezTo>
                <a:cubicBezTo>
                  <a:pt x="869524" y="763628"/>
                  <a:pt x="905933" y="783104"/>
                  <a:pt x="905933" y="783104"/>
                </a:cubicBezTo>
                <a:cubicBezTo>
                  <a:pt x="914400" y="780282"/>
                  <a:pt x="925022" y="780949"/>
                  <a:pt x="931333" y="774638"/>
                </a:cubicBezTo>
                <a:cubicBezTo>
                  <a:pt x="937644" y="768327"/>
                  <a:pt x="935208" y="756891"/>
                  <a:pt x="939800" y="749238"/>
                </a:cubicBezTo>
                <a:cubicBezTo>
                  <a:pt x="943907" y="742393"/>
                  <a:pt x="951746" y="738537"/>
                  <a:pt x="956733" y="732304"/>
                </a:cubicBezTo>
                <a:cubicBezTo>
                  <a:pt x="963090" y="724358"/>
                  <a:pt x="969115" y="716005"/>
                  <a:pt x="973666" y="706904"/>
                </a:cubicBezTo>
                <a:cubicBezTo>
                  <a:pt x="977657" y="698922"/>
                  <a:pt x="976558" y="688473"/>
                  <a:pt x="982133" y="681504"/>
                </a:cubicBezTo>
                <a:cubicBezTo>
                  <a:pt x="988490" y="673558"/>
                  <a:pt x="999066" y="670215"/>
                  <a:pt x="1007533" y="664571"/>
                </a:cubicBezTo>
                <a:cubicBezTo>
                  <a:pt x="1035477" y="670160"/>
                  <a:pt x="1052014" y="665328"/>
                  <a:pt x="1066800" y="689971"/>
                </a:cubicBezTo>
                <a:cubicBezTo>
                  <a:pt x="1082601" y="716306"/>
                  <a:pt x="1064864" y="734482"/>
                  <a:pt x="1109133" y="749238"/>
                </a:cubicBezTo>
                <a:lnTo>
                  <a:pt x="1159933" y="766171"/>
                </a:lnTo>
                <a:cubicBezTo>
                  <a:pt x="1184061" y="838557"/>
                  <a:pt x="1159155" y="814757"/>
                  <a:pt x="1244600" y="825438"/>
                </a:cubicBezTo>
                <a:cubicBezTo>
                  <a:pt x="1271434" y="865690"/>
                  <a:pt x="1258314" y="841183"/>
                  <a:pt x="1278466" y="901638"/>
                </a:cubicBezTo>
                <a:lnTo>
                  <a:pt x="1286933" y="927038"/>
                </a:lnTo>
                <a:lnTo>
                  <a:pt x="1295400" y="952438"/>
                </a:lnTo>
                <a:cubicBezTo>
                  <a:pt x="1289755" y="958082"/>
                  <a:pt x="1282573" y="962526"/>
                  <a:pt x="1278466" y="969371"/>
                </a:cubicBezTo>
                <a:cubicBezTo>
                  <a:pt x="1273874" y="977024"/>
                  <a:pt x="1266685" y="986485"/>
                  <a:pt x="1270000" y="994771"/>
                </a:cubicBezTo>
                <a:cubicBezTo>
                  <a:pt x="1275050" y="1007395"/>
                  <a:pt x="1310108" y="1016607"/>
                  <a:pt x="1320800" y="1020171"/>
                </a:cubicBezTo>
                <a:cubicBezTo>
                  <a:pt x="1326444" y="1028638"/>
                  <a:pt x="1336294" y="1035498"/>
                  <a:pt x="1337733" y="1045571"/>
                </a:cubicBezTo>
                <a:cubicBezTo>
                  <a:pt x="1338796" y="1053010"/>
                  <a:pt x="1323977" y="1095308"/>
                  <a:pt x="1320800" y="1104838"/>
                </a:cubicBezTo>
                <a:cubicBezTo>
                  <a:pt x="1317978" y="1144349"/>
                  <a:pt x="1318209" y="1184198"/>
                  <a:pt x="1312333" y="1223371"/>
                </a:cubicBezTo>
                <a:cubicBezTo>
                  <a:pt x="1309685" y="1241023"/>
                  <a:pt x="1295400" y="1274171"/>
                  <a:pt x="1295400" y="1274171"/>
                </a:cubicBezTo>
                <a:cubicBezTo>
                  <a:pt x="1285746" y="1418981"/>
                  <a:pt x="1300349" y="1360921"/>
                  <a:pt x="1270000" y="1451971"/>
                </a:cubicBezTo>
                <a:lnTo>
                  <a:pt x="1270000" y="1451971"/>
                </a:lnTo>
                <a:cubicBezTo>
                  <a:pt x="1267178" y="1466082"/>
                  <a:pt x="1269515" y="1482330"/>
                  <a:pt x="1261533" y="1494304"/>
                </a:cubicBezTo>
                <a:cubicBezTo>
                  <a:pt x="1256582" y="1501730"/>
                  <a:pt x="1244714" y="1500319"/>
                  <a:pt x="1236133" y="1502771"/>
                </a:cubicBezTo>
                <a:cubicBezTo>
                  <a:pt x="1224944" y="1505968"/>
                  <a:pt x="1213555" y="1508416"/>
                  <a:pt x="1202266" y="1511238"/>
                </a:cubicBezTo>
                <a:cubicBezTo>
                  <a:pt x="1193799" y="1516882"/>
                  <a:pt x="1184061" y="1520976"/>
                  <a:pt x="1176866" y="1528171"/>
                </a:cubicBezTo>
                <a:cubicBezTo>
                  <a:pt x="1169671" y="1535366"/>
                  <a:pt x="1169970" y="1551898"/>
                  <a:pt x="1159933" y="1553571"/>
                </a:cubicBezTo>
                <a:cubicBezTo>
                  <a:pt x="1131956" y="1558234"/>
                  <a:pt x="1103488" y="1547926"/>
                  <a:pt x="1075266" y="1545104"/>
                </a:cubicBezTo>
                <a:cubicBezTo>
                  <a:pt x="1066799" y="1539460"/>
                  <a:pt x="1057683" y="1534685"/>
                  <a:pt x="1049866" y="1528171"/>
                </a:cubicBezTo>
                <a:cubicBezTo>
                  <a:pt x="1040668" y="1520506"/>
                  <a:pt x="1034429" y="1509413"/>
                  <a:pt x="1024466" y="1502771"/>
                </a:cubicBezTo>
                <a:cubicBezTo>
                  <a:pt x="1017040" y="1497820"/>
                  <a:pt x="1007048" y="1498295"/>
                  <a:pt x="999066" y="1494304"/>
                </a:cubicBezTo>
                <a:cubicBezTo>
                  <a:pt x="933414" y="1461478"/>
                  <a:pt x="1012110" y="1490186"/>
                  <a:pt x="948266" y="1468904"/>
                </a:cubicBezTo>
                <a:cubicBezTo>
                  <a:pt x="921432" y="1428652"/>
                  <a:pt x="940987" y="1446722"/>
                  <a:pt x="880533" y="1426571"/>
                </a:cubicBezTo>
                <a:lnTo>
                  <a:pt x="855133" y="1418104"/>
                </a:lnTo>
                <a:cubicBezTo>
                  <a:pt x="846666" y="1420926"/>
                  <a:pt x="837715" y="1422580"/>
                  <a:pt x="829733" y="1426571"/>
                </a:cubicBezTo>
                <a:cubicBezTo>
                  <a:pt x="808370" y="1437253"/>
                  <a:pt x="803151" y="1444686"/>
                  <a:pt x="787400" y="1460438"/>
                </a:cubicBezTo>
                <a:cubicBezTo>
                  <a:pt x="784578" y="1471727"/>
                  <a:pt x="782130" y="1483116"/>
                  <a:pt x="778933" y="1494304"/>
                </a:cubicBezTo>
                <a:cubicBezTo>
                  <a:pt x="761639" y="1554829"/>
                  <a:pt x="767779" y="1519497"/>
                  <a:pt x="660400" y="1511238"/>
                </a:cubicBezTo>
                <a:cubicBezTo>
                  <a:pt x="646289" y="1514060"/>
                  <a:pt x="631293" y="1514035"/>
                  <a:pt x="618066" y="1519704"/>
                </a:cubicBezTo>
                <a:cubicBezTo>
                  <a:pt x="610729" y="1522848"/>
                  <a:pt x="605240" y="1529793"/>
                  <a:pt x="601133" y="1536638"/>
                </a:cubicBezTo>
                <a:cubicBezTo>
                  <a:pt x="595926" y="1545317"/>
                  <a:pt x="585782" y="1589574"/>
                  <a:pt x="584200" y="1595904"/>
                </a:cubicBezTo>
                <a:cubicBezTo>
                  <a:pt x="572911" y="1593082"/>
                  <a:pt x="561372" y="1583758"/>
                  <a:pt x="550333" y="1587438"/>
                </a:cubicBezTo>
                <a:cubicBezTo>
                  <a:pt x="540680" y="1590656"/>
                  <a:pt x="537533" y="1603539"/>
                  <a:pt x="533400" y="1612838"/>
                </a:cubicBezTo>
                <a:cubicBezTo>
                  <a:pt x="526151" y="1629149"/>
                  <a:pt x="522110" y="1646705"/>
                  <a:pt x="516466" y="1663638"/>
                </a:cubicBezTo>
                <a:cubicBezTo>
                  <a:pt x="513644" y="1672105"/>
                  <a:pt x="510165" y="1680380"/>
                  <a:pt x="508000" y="1689038"/>
                </a:cubicBezTo>
                <a:lnTo>
                  <a:pt x="491066" y="1756771"/>
                </a:lnTo>
                <a:cubicBezTo>
                  <a:pt x="479777" y="1753949"/>
                  <a:pt x="467608" y="1753508"/>
                  <a:pt x="457200" y="1748304"/>
                </a:cubicBezTo>
                <a:cubicBezTo>
                  <a:pt x="439467" y="1739437"/>
                  <a:pt x="436628" y="1722871"/>
                  <a:pt x="431800" y="1705971"/>
                </a:cubicBezTo>
                <a:cubicBezTo>
                  <a:pt x="428603" y="1694782"/>
                  <a:pt x="426677" y="1683250"/>
                  <a:pt x="423333" y="1672104"/>
                </a:cubicBezTo>
                <a:cubicBezTo>
                  <a:pt x="418204" y="1655007"/>
                  <a:pt x="412044" y="1638237"/>
                  <a:pt x="406400" y="1621304"/>
                </a:cubicBezTo>
                <a:lnTo>
                  <a:pt x="389466" y="1570504"/>
                </a:lnTo>
                <a:lnTo>
                  <a:pt x="381000" y="1545104"/>
                </a:lnTo>
                <a:cubicBezTo>
                  <a:pt x="376738" y="1515273"/>
                  <a:pt x="363546" y="1465582"/>
                  <a:pt x="381000" y="1435038"/>
                </a:cubicBezTo>
                <a:cubicBezTo>
                  <a:pt x="385428" y="1427289"/>
                  <a:pt x="397933" y="1429393"/>
                  <a:pt x="406400" y="1426571"/>
                </a:cubicBezTo>
                <a:cubicBezTo>
                  <a:pt x="402862" y="1425687"/>
                  <a:pt x="353671" y="1414308"/>
                  <a:pt x="347133" y="1409638"/>
                </a:cubicBezTo>
                <a:cubicBezTo>
                  <a:pt x="321002" y="1390973"/>
                  <a:pt x="312605" y="1374779"/>
                  <a:pt x="296333" y="1350371"/>
                </a:cubicBezTo>
                <a:cubicBezTo>
                  <a:pt x="299155" y="1336260"/>
                  <a:pt x="301310" y="1321999"/>
                  <a:pt x="304800" y="1308038"/>
                </a:cubicBezTo>
                <a:cubicBezTo>
                  <a:pt x="312461" y="1277393"/>
                  <a:pt x="326723" y="1270204"/>
                  <a:pt x="304800" y="1231838"/>
                </a:cubicBezTo>
                <a:cubicBezTo>
                  <a:pt x="300372" y="1224089"/>
                  <a:pt x="287867" y="1226193"/>
                  <a:pt x="279400" y="1223371"/>
                </a:cubicBezTo>
                <a:cubicBezTo>
                  <a:pt x="273755" y="1217727"/>
                  <a:pt x="269311" y="1210545"/>
                  <a:pt x="262466" y="1206438"/>
                </a:cubicBezTo>
                <a:cubicBezTo>
                  <a:pt x="199880" y="1168887"/>
                  <a:pt x="275884" y="1232413"/>
                  <a:pt x="211666" y="1181038"/>
                </a:cubicBezTo>
                <a:cubicBezTo>
                  <a:pt x="194433" y="1167251"/>
                  <a:pt x="190371" y="1157561"/>
                  <a:pt x="177800" y="1138704"/>
                </a:cubicBezTo>
                <a:cubicBezTo>
                  <a:pt x="180622" y="1102015"/>
                  <a:pt x="179050" y="1064720"/>
                  <a:pt x="186266" y="1028638"/>
                </a:cubicBezTo>
                <a:cubicBezTo>
                  <a:pt x="187832" y="1020810"/>
                  <a:pt x="196060" y="1015274"/>
                  <a:pt x="203200" y="1011704"/>
                </a:cubicBezTo>
                <a:cubicBezTo>
                  <a:pt x="219165" y="1003722"/>
                  <a:pt x="254000" y="994771"/>
                  <a:pt x="254000" y="994771"/>
                </a:cubicBezTo>
                <a:cubicBezTo>
                  <a:pt x="292816" y="936545"/>
                  <a:pt x="281430" y="963278"/>
                  <a:pt x="296333" y="918571"/>
                </a:cubicBezTo>
                <a:cubicBezTo>
                  <a:pt x="278712" y="848088"/>
                  <a:pt x="300168" y="917773"/>
                  <a:pt x="270933" y="859304"/>
                </a:cubicBezTo>
                <a:cubicBezTo>
                  <a:pt x="266942" y="851322"/>
                  <a:pt x="266800" y="841706"/>
                  <a:pt x="262466" y="833904"/>
                </a:cubicBezTo>
                <a:cubicBezTo>
                  <a:pt x="208753" y="737221"/>
                  <a:pt x="249039" y="812886"/>
                  <a:pt x="211666" y="766171"/>
                </a:cubicBezTo>
                <a:cubicBezTo>
                  <a:pt x="205309" y="758225"/>
                  <a:pt x="201928" y="747966"/>
                  <a:pt x="194733" y="740771"/>
                </a:cubicBezTo>
                <a:cubicBezTo>
                  <a:pt x="187538" y="733576"/>
                  <a:pt x="177279" y="730195"/>
                  <a:pt x="169333" y="723838"/>
                </a:cubicBezTo>
                <a:cubicBezTo>
                  <a:pt x="163100" y="718851"/>
                  <a:pt x="159540" y="710474"/>
                  <a:pt x="152400" y="706904"/>
                </a:cubicBezTo>
                <a:cubicBezTo>
                  <a:pt x="141992" y="701700"/>
                  <a:pt x="129822" y="701260"/>
                  <a:pt x="118533" y="698438"/>
                </a:cubicBezTo>
                <a:cubicBezTo>
                  <a:pt x="36271" y="616176"/>
                  <a:pt x="115313" y="710366"/>
                  <a:pt x="76200" y="495238"/>
                </a:cubicBezTo>
                <a:cubicBezTo>
                  <a:pt x="74380" y="485226"/>
                  <a:pt x="58746" y="484661"/>
                  <a:pt x="50800" y="478304"/>
                </a:cubicBezTo>
                <a:cubicBezTo>
                  <a:pt x="17595" y="451740"/>
                  <a:pt x="52574" y="467607"/>
                  <a:pt x="8466" y="452904"/>
                </a:cubicBezTo>
                <a:cubicBezTo>
                  <a:pt x="5644" y="444437"/>
                  <a:pt x="0" y="436429"/>
                  <a:pt x="0" y="427504"/>
                </a:cubicBezTo>
                <a:cubicBezTo>
                  <a:pt x="0" y="373077"/>
                  <a:pt x="14891" y="378455"/>
                  <a:pt x="25400" y="325904"/>
                </a:cubicBezTo>
                <a:lnTo>
                  <a:pt x="33866" y="283571"/>
                </a:lnTo>
                <a:cubicBezTo>
                  <a:pt x="36688" y="227127"/>
                  <a:pt x="35855" y="170380"/>
                  <a:pt x="42333" y="114238"/>
                </a:cubicBezTo>
                <a:cubicBezTo>
                  <a:pt x="59476" y="-34338"/>
                  <a:pt x="46129" y="123578"/>
                  <a:pt x="84666" y="46504"/>
                </a:cubicBezTo>
                <a:cubicBezTo>
                  <a:pt x="89714" y="36407"/>
                  <a:pt x="52210" y="9815"/>
                  <a:pt x="84666" y="4171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18" name="Полилиния 117"/>
          <p:cNvSpPr/>
          <p:nvPr/>
        </p:nvSpPr>
        <p:spPr>
          <a:xfrm>
            <a:off x="2718828" y="3177309"/>
            <a:ext cx="1435447" cy="1695953"/>
          </a:xfrm>
          <a:custGeom>
            <a:avLst/>
            <a:gdLst>
              <a:gd name="connsiteX0" fmla="*/ 22 w 1617155"/>
              <a:gd name="connsiteY0" fmla="*/ 465667 h 2201334"/>
              <a:gd name="connsiteX1" fmla="*/ 8488 w 1617155"/>
              <a:gd name="connsiteY1" fmla="*/ 287867 h 2201334"/>
              <a:gd name="connsiteX2" fmla="*/ 25422 w 1617155"/>
              <a:gd name="connsiteY2" fmla="*/ 262467 h 2201334"/>
              <a:gd name="connsiteX3" fmla="*/ 59288 w 1617155"/>
              <a:gd name="connsiteY3" fmla="*/ 254000 h 2201334"/>
              <a:gd name="connsiteX4" fmla="*/ 177822 w 1617155"/>
              <a:gd name="connsiteY4" fmla="*/ 279400 h 2201334"/>
              <a:gd name="connsiteX5" fmla="*/ 203222 w 1617155"/>
              <a:gd name="connsiteY5" fmla="*/ 287867 h 2201334"/>
              <a:gd name="connsiteX6" fmla="*/ 279422 w 1617155"/>
              <a:gd name="connsiteY6" fmla="*/ 279400 h 2201334"/>
              <a:gd name="connsiteX7" fmla="*/ 304822 w 1617155"/>
              <a:gd name="connsiteY7" fmla="*/ 254000 h 2201334"/>
              <a:gd name="connsiteX8" fmla="*/ 330222 w 1617155"/>
              <a:gd name="connsiteY8" fmla="*/ 237067 h 2201334"/>
              <a:gd name="connsiteX9" fmla="*/ 381022 w 1617155"/>
              <a:gd name="connsiteY9" fmla="*/ 220134 h 2201334"/>
              <a:gd name="connsiteX10" fmla="*/ 406422 w 1617155"/>
              <a:gd name="connsiteY10" fmla="*/ 203200 h 2201334"/>
              <a:gd name="connsiteX11" fmla="*/ 431822 w 1617155"/>
              <a:gd name="connsiteY11" fmla="*/ 194734 h 2201334"/>
              <a:gd name="connsiteX12" fmla="*/ 448755 w 1617155"/>
              <a:gd name="connsiteY12" fmla="*/ 143934 h 2201334"/>
              <a:gd name="connsiteX13" fmla="*/ 465688 w 1617155"/>
              <a:gd name="connsiteY13" fmla="*/ 127000 h 2201334"/>
              <a:gd name="connsiteX14" fmla="*/ 474155 w 1617155"/>
              <a:gd name="connsiteY14" fmla="*/ 93134 h 2201334"/>
              <a:gd name="connsiteX15" fmla="*/ 592688 w 1617155"/>
              <a:gd name="connsiteY15" fmla="*/ 50800 h 2201334"/>
              <a:gd name="connsiteX16" fmla="*/ 812822 w 1617155"/>
              <a:gd name="connsiteY16" fmla="*/ 42334 h 2201334"/>
              <a:gd name="connsiteX17" fmla="*/ 880555 w 1617155"/>
              <a:gd name="connsiteY17" fmla="*/ 8467 h 2201334"/>
              <a:gd name="connsiteX18" fmla="*/ 905955 w 1617155"/>
              <a:gd name="connsiteY18" fmla="*/ 0 h 2201334"/>
              <a:gd name="connsiteX19" fmla="*/ 1092222 w 1617155"/>
              <a:gd name="connsiteY19" fmla="*/ 8467 h 2201334"/>
              <a:gd name="connsiteX20" fmla="*/ 1151488 w 1617155"/>
              <a:gd name="connsiteY20" fmla="*/ 16934 h 2201334"/>
              <a:gd name="connsiteX21" fmla="*/ 1210755 w 1617155"/>
              <a:gd name="connsiteY21" fmla="*/ 67734 h 2201334"/>
              <a:gd name="connsiteX22" fmla="*/ 1261555 w 1617155"/>
              <a:gd name="connsiteY22" fmla="*/ 93134 h 2201334"/>
              <a:gd name="connsiteX23" fmla="*/ 1320822 w 1617155"/>
              <a:gd name="connsiteY23" fmla="*/ 127000 h 2201334"/>
              <a:gd name="connsiteX24" fmla="*/ 1337755 w 1617155"/>
              <a:gd name="connsiteY24" fmla="*/ 177800 h 2201334"/>
              <a:gd name="connsiteX25" fmla="*/ 1346222 w 1617155"/>
              <a:gd name="connsiteY25" fmla="*/ 203200 h 2201334"/>
              <a:gd name="connsiteX26" fmla="*/ 1337755 w 1617155"/>
              <a:gd name="connsiteY26" fmla="*/ 372534 h 2201334"/>
              <a:gd name="connsiteX27" fmla="*/ 1312355 w 1617155"/>
              <a:gd name="connsiteY27" fmla="*/ 423334 h 2201334"/>
              <a:gd name="connsiteX28" fmla="*/ 1303888 w 1617155"/>
              <a:gd name="connsiteY28" fmla="*/ 448734 h 2201334"/>
              <a:gd name="connsiteX29" fmla="*/ 1329288 w 1617155"/>
              <a:gd name="connsiteY29" fmla="*/ 550334 h 2201334"/>
              <a:gd name="connsiteX30" fmla="*/ 1354688 w 1617155"/>
              <a:gd name="connsiteY30" fmla="*/ 558800 h 2201334"/>
              <a:gd name="connsiteX31" fmla="*/ 1397022 w 1617155"/>
              <a:gd name="connsiteY31" fmla="*/ 584200 h 2201334"/>
              <a:gd name="connsiteX32" fmla="*/ 1464755 w 1617155"/>
              <a:gd name="connsiteY32" fmla="*/ 635000 h 2201334"/>
              <a:gd name="connsiteX33" fmla="*/ 1566355 w 1617155"/>
              <a:gd name="connsiteY33" fmla="*/ 668867 h 2201334"/>
              <a:gd name="connsiteX34" fmla="*/ 1591755 w 1617155"/>
              <a:gd name="connsiteY34" fmla="*/ 677334 h 2201334"/>
              <a:gd name="connsiteX35" fmla="*/ 1617155 w 1617155"/>
              <a:gd name="connsiteY35" fmla="*/ 694267 h 2201334"/>
              <a:gd name="connsiteX36" fmla="*/ 1591755 w 1617155"/>
              <a:gd name="connsiteY36" fmla="*/ 745067 h 2201334"/>
              <a:gd name="connsiteX37" fmla="*/ 1515555 w 1617155"/>
              <a:gd name="connsiteY37" fmla="*/ 778934 h 2201334"/>
              <a:gd name="connsiteX38" fmla="*/ 1490155 w 1617155"/>
              <a:gd name="connsiteY38" fmla="*/ 787400 h 2201334"/>
              <a:gd name="connsiteX39" fmla="*/ 1447822 w 1617155"/>
              <a:gd name="connsiteY39" fmla="*/ 795867 h 2201334"/>
              <a:gd name="connsiteX40" fmla="*/ 1397022 w 1617155"/>
              <a:gd name="connsiteY40" fmla="*/ 812800 h 2201334"/>
              <a:gd name="connsiteX41" fmla="*/ 1371622 w 1617155"/>
              <a:gd name="connsiteY41" fmla="*/ 829734 h 2201334"/>
              <a:gd name="connsiteX42" fmla="*/ 1312355 w 1617155"/>
              <a:gd name="connsiteY42" fmla="*/ 838200 h 2201334"/>
              <a:gd name="connsiteX43" fmla="*/ 1278488 w 1617155"/>
              <a:gd name="connsiteY43" fmla="*/ 846667 h 2201334"/>
              <a:gd name="connsiteX44" fmla="*/ 1270022 w 1617155"/>
              <a:gd name="connsiteY44" fmla="*/ 872067 h 2201334"/>
              <a:gd name="connsiteX45" fmla="*/ 1278488 w 1617155"/>
              <a:gd name="connsiteY45" fmla="*/ 905934 h 2201334"/>
              <a:gd name="connsiteX46" fmla="*/ 1320822 w 1617155"/>
              <a:gd name="connsiteY46" fmla="*/ 939800 h 2201334"/>
              <a:gd name="connsiteX47" fmla="*/ 1337755 w 1617155"/>
              <a:gd name="connsiteY47" fmla="*/ 956734 h 2201334"/>
              <a:gd name="connsiteX48" fmla="*/ 1371622 w 1617155"/>
              <a:gd name="connsiteY48" fmla="*/ 1058334 h 2201334"/>
              <a:gd name="connsiteX49" fmla="*/ 1380088 w 1617155"/>
              <a:gd name="connsiteY49" fmla="*/ 1083734 h 2201334"/>
              <a:gd name="connsiteX50" fmla="*/ 1388555 w 1617155"/>
              <a:gd name="connsiteY50" fmla="*/ 1109134 h 2201334"/>
              <a:gd name="connsiteX51" fmla="*/ 1397022 w 1617155"/>
              <a:gd name="connsiteY51" fmla="*/ 1143000 h 2201334"/>
              <a:gd name="connsiteX52" fmla="*/ 1422422 w 1617155"/>
              <a:gd name="connsiteY52" fmla="*/ 1227667 h 2201334"/>
              <a:gd name="connsiteX53" fmla="*/ 1413955 w 1617155"/>
              <a:gd name="connsiteY53" fmla="*/ 1413934 h 2201334"/>
              <a:gd name="connsiteX54" fmla="*/ 1388555 w 1617155"/>
              <a:gd name="connsiteY54" fmla="*/ 1464734 h 2201334"/>
              <a:gd name="connsiteX55" fmla="*/ 1337755 w 1617155"/>
              <a:gd name="connsiteY55" fmla="*/ 1473200 h 2201334"/>
              <a:gd name="connsiteX56" fmla="*/ 1320822 w 1617155"/>
              <a:gd name="connsiteY56" fmla="*/ 1490134 h 2201334"/>
              <a:gd name="connsiteX57" fmla="*/ 1303888 w 1617155"/>
              <a:gd name="connsiteY57" fmla="*/ 1557867 h 2201334"/>
              <a:gd name="connsiteX58" fmla="*/ 1312355 w 1617155"/>
              <a:gd name="connsiteY58" fmla="*/ 1684867 h 2201334"/>
              <a:gd name="connsiteX59" fmla="*/ 1329288 w 1617155"/>
              <a:gd name="connsiteY59" fmla="*/ 1735667 h 2201334"/>
              <a:gd name="connsiteX60" fmla="*/ 1337755 w 1617155"/>
              <a:gd name="connsiteY60" fmla="*/ 1769534 h 2201334"/>
              <a:gd name="connsiteX61" fmla="*/ 1354688 w 1617155"/>
              <a:gd name="connsiteY61" fmla="*/ 1794934 h 2201334"/>
              <a:gd name="connsiteX62" fmla="*/ 1363155 w 1617155"/>
              <a:gd name="connsiteY62" fmla="*/ 1837267 h 2201334"/>
              <a:gd name="connsiteX63" fmla="*/ 1354688 w 1617155"/>
              <a:gd name="connsiteY63" fmla="*/ 1938867 h 2201334"/>
              <a:gd name="connsiteX64" fmla="*/ 1337755 w 1617155"/>
              <a:gd name="connsiteY64" fmla="*/ 1964267 h 2201334"/>
              <a:gd name="connsiteX65" fmla="*/ 1253088 w 1617155"/>
              <a:gd name="connsiteY65" fmla="*/ 1998134 h 2201334"/>
              <a:gd name="connsiteX66" fmla="*/ 1227688 w 1617155"/>
              <a:gd name="connsiteY66" fmla="*/ 2006600 h 2201334"/>
              <a:gd name="connsiteX67" fmla="*/ 1193822 w 1617155"/>
              <a:gd name="connsiteY67" fmla="*/ 2074334 h 2201334"/>
              <a:gd name="connsiteX68" fmla="*/ 1151488 w 1617155"/>
              <a:gd name="connsiteY68" fmla="*/ 2150534 h 2201334"/>
              <a:gd name="connsiteX69" fmla="*/ 1143022 w 1617155"/>
              <a:gd name="connsiteY69" fmla="*/ 2175934 h 2201334"/>
              <a:gd name="connsiteX70" fmla="*/ 1100688 w 1617155"/>
              <a:gd name="connsiteY70" fmla="*/ 2201334 h 2201334"/>
              <a:gd name="connsiteX71" fmla="*/ 1058355 w 1617155"/>
              <a:gd name="connsiteY71" fmla="*/ 2192867 h 2201334"/>
              <a:gd name="connsiteX72" fmla="*/ 1032955 w 1617155"/>
              <a:gd name="connsiteY72" fmla="*/ 2175934 h 2201334"/>
              <a:gd name="connsiteX73" fmla="*/ 999088 w 1617155"/>
              <a:gd name="connsiteY73" fmla="*/ 2142067 h 2201334"/>
              <a:gd name="connsiteX74" fmla="*/ 973688 w 1617155"/>
              <a:gd name="connsiteY74" fmla="*/ 2133600 h 2201334"/>
              <a:gd name="connsiteX75" fmla="*/ 880555 w 1617155"/>
              <a:gd name="connsiteY75" fmla="*/ 2133600 h 2201334"/>
              <a:gd name="connsiteX76" fmla="*/ 855155 w 1617155"/>
              <a:gd name="connsiteY76" fmla="*/ 2082800 h 2201334"/>
              <a:gd name="connsiteX77" fmla="*/ 821288 w 1617155"/>
              <a:gd name="connsiteY77" fmla="*/ 2040467 h 2201334"/>
              <a:gd name="connsiteX78" fmla="*/ 812822 w 1617155"/>
              <a:gd name="connsiteY78" fmla="*/ 2006600 h 2201334"/>
              <a:gd name="connsiteX79" fmla="*/ 795888 w 1617155"/>
              <a:gd name="connsiteY79" fmla="*/ 1947334 h 2201334"/>
              <a:gd name="connsiteX80" fmla="*/ 812822 w 1617155"/>
              <a:gd name="connsiteY80" fmla="*/ 1837267 h 2201334"/>
              <a:gd name="connsiteX81" fmla="*/ 855155 w 1617155"/>
              <a:gd name="connsiteY81" fmla="*/ 1761067 h 2201334"/>
              <a:gd name="connsiteX82" fmla="*/ 838222 w 1617155"/>
              <a:gd name="connsiteY82" fmla="*/ 1659467 h 2201334"/>
              <a:gd name="connsiteX83" fmla="*/ 795888 w 1617155"/>
              <a:gd name="connsiteY83" fmla="*/ 1583267 h 2201334"/>
              <a:gd name="connsiteX84" fmla="*/ 770488 w 1617155"/>
              <a:gd name="connsiteY84" fmla="*/ 1574800 h 2201334"/>
              <a:gd name="connsiteX85" fmla="*/ 728155 w 1617155"/>
              <a:gd name="connsiteY85" fmla="*/ 1524000 h 2201334"/>
              <a:gd name="connsiteX86" fmla="*/ 694288 w 1617155"/>
              <a:gd name="connsiteY86" fmla="*/ 1473200 h 2201334"/>
              <a:gd name="connsiteX87" fmla="*/ 677355 w 1617155"/>
              <a:gd name="connsiteY87" fmla="*/ 1422400 h 2201334"/>
              <a:gd name="connsiteX88" fmla="*/ 626555 w 1617155"/>
              <a:gd name="connsiteY88" fmla="*/ 1388534 h 2201334"/>
              <a:gd name="connsiteX89" fmla="*/ 609622 w 1617155"/>
              <a:gd name="connsiteY89" fmla="*/ 1371600 h 2201334"/>
              <a:gd name="connsiteX90" fmla="*/ 584222 w 1617155"/>
              <a:gd name="connsiteY90" fmla="*/ 1354667 h 2201334"/>
              <a:gd name="connsiteX91" fmla="*/ 550355 w 1617155"/>
              <a:gd name="connsiteY91" fmla="*/ 1320800 h 2201334"/>
              <a:gd name="connsiteX92" fmla="*/ 440288 w 1617155"/>
              <a:gd name="connsiteY92" fmla="*/ 1303867 h 2201334"/>
              <a:gd name="connsiteX93" fmla="*/ 389488 w 1617155"/>
              <a:gd name="connsiteY93" fmla="*/ 1286934 h 2201334"/>
              <a:gd name="connsiteX94" fmla="*/ 347155 w 1617155"/>
              <a:gd name="connsiteY94" fmla="*/ 1253067 h 2201334"/>
              <a:gd name="connsiteX95" fmla="*/ 313288 w 1617155"/>
              <a:gd name="connsiteY95" fmla="*/ 1244600 h 2201334"/>
              <a:gd name="connsiteX96" fmla="*/ 262488 w 1617155"/>
              <a:gd name="connsiteY96" fmla="*/ 1227667 h 2201334"/>
              <a:gd name="connsiteX97" fmla="*/ 237088 w 1617155"/>
              <a:gd name="connsiteY97" fmla="*/ 1219200 h 2201334"/>
              <a:gd name="connsiteX98" fmla="*/ 203222 w 1617155"/>
              <a:gd name="connsiteY98" fmla="*/ 1210734 h 2201334"/>
              <a:gd name="connsiteX99" fmla="*/ 177822 w 1617155"/>
              <a:gd name="connsiteY99" fmla="*/ 1193800 h 2201334"/>
              <a:gd name="connsiteX100" fmla="*/ 152422 w 1617155"/>
              <a:gd name="connsiteY100" fmla="*/ 1185334 h 2201334"/>
              <a:gd name="connsiteX101" fmla="*/ 110088 w 1617155"/>
              <a:gd name="connsiteY101" fmla="*/ 1143000 h 2201334"/>
              <a:gd name="connsiteX102" fmla="*/ 84688 w 1617155"/>
              <a:gd name="connsiteY102" fmla="*/ 1126067 h 2201334"/>
              <a:gd name="connsiteX103" fmla="*/ 76222 w 1617155"/>
              <a:gd name="connsiteY103" fmla="*/ 965200 h 2201334"/>
              <a:gd name="connsiteX104" fmla="*/ 101622 w 1617155"/>
              <a:gd name="connsiteY104" fmla="*/ 914400 h 2201334"/>
              <a:gd name="connsiteX105" fmla="*/ 118555 w 1617155"/>
              <a:gd name="connsiteY105" fmla="*/ 863600 h 2201334"/>
              <a:gd name="connsiteX106" fmla="*/ 127022 w 1617155"/>
              <a:gd name="connsiteY106" fmla="*/ 838200 h 2201334"/>
              <a:gd name="connsiteX107" fmla="*/ 135488 w 1617155"/>
              <a:gd name="connsiteY107" fmla="*/ 804334 h 2201334"/>
              <a:gd name="connsiteX108" fmla="*/ 110088 w 1617155"/>
              <a:gd name="connsiteY108" fmla="*/ 736600 h 2201334"/>
              <a:gd name="connsiteX109" fmla="*/ 84688 w 1617155"/>
              <a:gd name="connsiteY109" fmla="*/ 694267 h 2201334"/>
              <a:gd name="connsiteX110" fmla="*/ 76222 w 1617155"/>
              <a:gd name="connsiteY110" fmla="*/ 575734 h 2201334"/>
              <a:gd name="connsiteX111" fmla="*/ 67755 w 1617155"/>
              <a:gd name="connsiteY111" fmla="*/ 550334 h 2201334"/>
              <a:gd name="connsiteX112" fmla="*/ 50822 w 1617155"/>
              <a:gd name="connsiteY112" fmla="*/ 533400 h 2201334"/>
              <a:gd name="connsiteX113" fmla="*/ 42355 w 1617155"/>
              <a:gd name="connsiteY113" fmla="*/ 508000 h 2201334"/>
              <a:gd name="connsiteX114" fmla="*/ 25422 w 1617155"/>
              <a:gd name="connsiteY114" fmla="*/ 482600 h 2201334"/>
              <a:gd name="connsiteX115" fmla="*/ 8488 w 1617155"/>
              <a:gd name="connsiteY115" fmla="*/ 431800 h 2201334"/>
              <a:gd name="connsiteX116" fmla="*/ 22 w 1617155"/>
              <a:gd name="connsiteY116" fmla="*/ 397934 h 22013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</a:cxnLst>
            <a:rect l="l" t="t" r="r" b="b"/>
            <a:pathLst>
              <a:path w="1617155" h="2201334">
                <a:moveTo>
                  <a:pt x="22" y="465667"/>
                </a:moveTo>
                <a:cubicBezTo>
                  <a:pt x="2844" y="406400"/>
                  <a:pt x="1129" y="346743"/>
                  <a:pt x="8488" y="287867"/>
                </a:cubicBezTo>
                <a:cubicBezTo>
                  <a:pt x="9750" y="277770"/>
                  <a:pt x="16955" y="268112"/>
                  <a:pt x="25422" y="262467"/>
                </a:cubicBezTo>
                <a:cubicBezTo>
                  <a:pt x="35104" y="256012"/>
                  <a:pt x="47999" y="256822"/>
                  <a:pt x="59288" y="254000"/>
                </a:cubicBezTo>
                <a:cubicBezTo>
                  <a:pt x="144731" y="264681"/>
                  <a:pt x="105438" y="255272"/>
                  <a:pt x="177822" y="279400"/>
                </a:cubicBezTo>
                <a:lnTo>
                  <a:pt x="203222" y="287867"/>
                </a:lnTo>
                <a:cubicBezTo>
                  <a:pt x="228622" y="285045"/>
                  <a:pt x="255177" y="287482"/>
                  <a:pt x="279422" y="279400"/>
                </a:cubicBezTo>
                <a:cubicBezTo>
                  <a:pt x="290781" y="275614"/>
                  <a:pt x="295624" y="261665"/>
                  <a:pt x="304822" y="254000"/>
                </a:cubicBezTo>
                <a:cubicBezTo>
                  <a:pt x="312639" y="247486"/>
                  <a:pt x="320923" y="241200"/>
                  <a:pt x="330222" y="237067"/>
                </a:cubicBezTo>
                <a:cubicBezTo>
                  <a:pt x="346533" y="229818"/>
                  <a:pt x="381022" y="220134"/>
                  <a:pt x="381022" y="220134"/>
                </a:cubicBezTo>
                <a:cubicBezTo>
                  <a:pt x="389489" y="214489"/>
                  <a:pt x="397320" y="207751"/>
                  <a:pt x="406422" y="203200"/>
                </a:cubicBezTo>
                <a:cubicBezTo>
                  <a:pt x="414404" y="199209"/>
                  <a:pt x="426635" y="201996"/>
                  <a:pt x="431822" y="194734"/>
                </a:cubicBezTo>
                <a:cubicBezTo>
                  <a:pt x="442197" y="180209"/>
                  <a:pt x="436134" y="156556"/>
                  <a:pt x="448755" y="143934"/>
                </a:cubicBezTo>
                <a:lnTo>
                  <a:pt x="465688" y="127000"/>
                </a:lnTo>
                <a:cubicBezTo>
                  <a:pt x="468510" y="115711"/>
                  <a:pt x="466493" y="101891"/>
                  <a:pt x="474155" y="93134"/>
                </a:cubicBezTo>
                <a:cubicBezTo>
                  <a:pt x="508455" y="53935"/>
                  <a:pt x="544375" y="53642"/>
                  <a:pt x="592688" y="50800"/>
                </a:cubicBezTo>
                <a:cubicBezTo>
                  <a:pt x="665994" y="46488"/>
                  <a:pt x="739444" y="45156"/>
                  <a:pt x="812822" y="42334"/>
                </a:cubicBezTo>
                <a:cubicBezTo>
                  <a:pt x="842376" y="12778"/>
                  <a:pt x="822182" y="27925"/>
                  <a:pt x="880555" y="8467"/>
                </a:cubicBezTo>
                <a:lnTo>
                  <a:pt x="905955" y="0"/>
                </a:lnTo>
                <a:cubicBezTo>
                  <a:pt x="968044" y="2822"/>
                  <a:pt x="1030216" y="4191"/>
                  <a:pt x="1092222" y="8467"/>
                </a:cubicBezTo>
                <a:cubicBezTo>
                  <a:pt x="1112131" y="9840"/>
                  <a:pt x="1132374" y="11200"/>
                  <a:pt x="1151488" y="16934"/>
                </a:cubicBezTo>
                <a:cubicBezTo>
                  <a:pt x="1175282" y="24072"/>
                  <a:pt x="1193054" y="55933"/>
                  <a:pt x="1210755" y="67734"/>
                </a:cubicBezTo>
                <a:cubicBezTo>
                  <a:pt x="1259566" y="100274"/>
                  <a:pt x="1212482" y="72103"/>
                  <a:pt x="1261555" y="93134"/>
                </a:cubicBezTo>
                <a:cubicBezTo>
                  <a:pt x="1291635" y="106025"/>
                  <a:pt x="1295312" y="109993"/>
                  <a:pt x="1320822" y="127000"/>
                </a:cubicBezTo>
                <a:lnTo>
                  <a:pt x="1337755" y="177800"/>
                </a:lnTo>
                <a:lnTo>
                  <a:pt x="1346222" y="203200"/>
                </a:lnTo>
                <a:cubicBezTo>
                  <a:pt x="1343400" y="259645"/>
                  <a:pt x="1342651" y="316231"/>
                  <a:pt x="1337755" y="372534"/>
                </a:cubicBezTo>
                <a:cubicBezTo>
                  <a:pt x="1335515" y="398294"/>
                  <a:pt x="1323470" y="401104"/>
                  <a:pt x="1312355" y="423334"/>
                </a:cubicBezTo>
                <a:cubicBezTo>
                  <a:pt x="1308364" y="431316"/>
                  <a:pt x="1306710" y="440267"/>
                  <a:pt x="1303888" y="448734"/>
                </a:cubicBezTo>
                <a:cubicBezTo>
                  <a:pt x="1306808" y="475016"/>
                  <a:pt x="1300835" y="527572"/>
                  <a:pt x="1329288" y="550334"/>
                </a:cubicBezTo>
                <a:cubicBezTo>
                  <a:pt x="1336257" y="555909"/>
                  <a:pt x="1346221" y="555978"/>
                  <a:pt x="1354688" y="558800"/>
                </a:cubicBezTo>
                <a:cubicBezTo>
                  <a:pt x="1397597" y="601709"/>
                  <a:pt x="1342064" y="551225"/>
                  <a:pt x="1397022" y="584200"/>
                </a:cubicBezTo>
                <a:cubicBezTo>
                  <a:pt x="1447175" y="614292"/>
                  <a:pt x="1359306" y="599849"/>
                  <a:pt x="1464755" y="635000"/>
                </a:cubicBezTo>
                <a:lnTo>
                  <a:pt x="1566355" y="668867"/>
                </a:lnTo>
                <a:cubicBezTo>
                  <a:pt x="1574822" y="671689"/>
                  <a:pt x="1584329" y="672384"/>
                  <a:pt x="1591755" y="677334"/>
                </a:cubicBezTo>
                <a:lnTo>
                  <a:pt x="1617155" y="694267"/>
                </a:lnTo>
                <a:cubicBezTo>
                  <a:pt x="1610269" y="714924"/>
                  <a:pt x="1608167" y="728655"/>
                  <a:pt x="1591755" y="745067"/>
                </a:cubicBezTo>
                <a:cubicBezTo>
                  <a:pt x="1571631" y="765191"/>
                  <a:pt x="1540702" y="770552"/>
                  <a:pt x="1515555" y="778934"/>
                </a:cubicBezTo>
                <a:cubicBezTo>
                  <a:pt x="1507088" y="781756"/>
                  <a:pt x="1498906" y="785650"/>
                  <a:pt x="1490155" y="787400"/>
                </a:cubicBezTo>
                <a:cubicBezTo>
                  <a:pt x="1476044" y="790222"/>
                  <a:pt x="1461705" y="792081"/>
                  <a:pt x="1447822" y="795867"/>
                </a:cubicBezTo>
                <a:cubicBezTo>
                  <a:pt x="1430602" y="800563"/>
                  <a:pt x="1397022" y="812800"/>
                  <a:pt x="1397022" y="812800"/>
                </a:cubicBezTo>
                <a:cubicBezTo>
                  <a:pt x="1388555" y="818445"/>
                  <a:pt x="1381369" y="826810"/>
                  <a:pt x="1371622" y="829734"/>
                </a:cubicBezTo>
                <a:cubicBezTo>
                  <a:pt x="1352507" y="835468"/>
                  <a:pt x="1331989" y="834630"/>
                  <a:pt x="1312355" y="838200"/>
                </a:cubicBezTo>
                <a:cubicBezTo>
                  <a:pt x="1300906" y="840282"/>
                  <a:pt x="1289777" y="843845"/>
                  <a:pt x="1278488" y="846667"/>
                </a:cubicBezTo>
                <a:cubicBezTo>
                  <a:pt x="1275666" y="855134"/>
                  <a:pt x="1270022" y="863142"/>
                  <a:pt x="1270022" y="872067"/>
                </a:cubicBezTo>
                <a:cubicBezTo>
                  <a:pt x="1270022" y="883703"/>
                  <a:pt x="1273284" y="895526"/>
                  <a:pt x="1278488" y="905934"/>
                </a:cubicBezTo>
                <a:cubicBezTo>
                  <a:pt x="1285302" y="919561"/>
                  <a:pt x="1310853" y="931825"/>
                  <a:pt x="1320822" y="939800"/>
                </a:cubicBezTo>
                <a:cubicBezTo>
                  <a:pt x="1327055" y="944787"/>
                  <a:pt x="1332111" y="951089"/>
                  <a:pt x="1337755" y="956734"/>
                </a:cubicBezTo>
                <a:lnTo>
                  <a:pt x="1371622" y="1058334"/>
                </a:lnTo>
                <a:lnTo>
                  <a:pt x="1380088" y="1083734"/>
                </a:lnTo>
                <a:cubicBezTo>
                  <a:pt x="1382910" y="1092201"/>
                  <a:pt x="1386390" y="1100476"/>
                  <a:pt x="1388555" y="1109134"/>
                </a:cubicBezTo>
                <a:cubicBezTo>
                  <a:pt x="1391377" y="1120423"/>
                  <a:pt x="1393678" y="1131855"/>
                  <a:pt x="1397022" y="1143000"/>
                </a:cubicBezTo>
                <a:cubicBezTo>
                  <a:pt x="1427940" y="1246059"/>
                  <a:pt x="1402908" y="1149612"/>
                  <a:pt x="1422422" y="1227667"/>
                </a:cubicBezTo>
                <a:cubicBezTo>
                  <a:pt x="1419600" y="1289756"/>
                  <a:pt x="1418912" y="1351979"/>
                  <a:pt x="1413955" y="1413934"/>
                </a:cubicBezTo>
                <a:cubicBezTo>
                  <a:pt x="1413120" y="1424368"/>
                  <a:pt x="1398068" y="1459978"/>
                  <a:pt x="1388555" y="1464734"/>
                </a:cubicBezTo>
                <a:cubicBezTo>
                  <a:pt x="1373200" y="1472411"/>
                  <a:pt x="1354688" y="1470378"/>
                  <a:pt x="1337755" y="1473200"/>
                </a:cubicBezTo>
                <a:cubicBezTo>
                  <a:pt x="1332111" y="1478845"/>
                  <a:pt x="1324929" y="1483289"/>
                  <a:pt x="1320822" y="1490134"/>
                </a:cubicBezTo>
                <a:cubicBezTo>
                  <a:pt x="1313011" y="1503152"/>
                  <a:pt x="1305709" y="1548760"/>
                  <a:pt x="1303888" y="1557867"/>
                </a:cubicBezTo>
                <a:cubicBezTo>
                  <a:pt x="1306710" y="1600200"/>
                  <a:pt x="1306355" y="1642866"/>
                  <a:pt x="1312355" y="1684867"/>
                </a:cubicBezTo>
                <a:cubicBezTo>
                  <a:pt x="1314879" y="1702537"/>
                  <a:pt x="1324959" y="1718351"/>
                  <a:pt x="1329288" y="1735667"/>
                </a:cubicBezTo>
                <a:cubicBezTo>
                  <a:pt x="1332110" y="1746956"/>
                  <a:pt x="1333171" y="1758838"/>
                  <a:pt x="1337755" y="1769534"/>
                </a:cubicBezTo>
                <a:cubicBezTo>
                  <a:pt x="1341763" y="1778887"/>
                  <a:pt x="1349044" y="1786467"/>
                  <a:pt x="1354688" y="1794934"/>
                </a:cubicBezTo>
                <a:cubicBezTo>
                  <a:pt x="1357510" y="1809045"/>
                  <a:pt x="1363155" y="1822877"/>
                  <a:pt x="1363155" y="1837267"/>
                </a:cubicBezTo>
                <a:cubicBezTo>
                  <a:pt x="1363155" y="1871251"/>
                  <a:pt x="1361353" y="1905543"/>
                  <a:pt x="1354688" y="1938867"/>
                </a:cubicBezTo>
                <a:cubicBezTo>
                  <a:pt x="1352692" y="1948845"/>
                  <a:pt x="1344950" y="1957072"/>
                  <a:pt x="1337755" y="1964267"/>
                </a:cubicBezTo>
                <a:cubicBezTo>
                  <a:pt x="1315085" y="1986937"/>
                  <a:pt x="1282063" y="1989856"/>
                  <a:pt x="1253088" y="1998134"/>
                </a:cubicBezTo>
                <a:cubicBezTo>
                  <a:pt x="1244507" y="2000586"/>
                  <a:pt x="1236155" y="2003778"/>
                  <a:pt x="1227688" y="2006600"/>
                </a:cubicBezTo>
                <a:cubicBezTo>
                  <a:pt x="1208231" y="2064973"/>
                  <a:pt x="1223376" y="2044778"/>
                  <a:pt x="1193822" y="2074334"/>
                </a:cubicBezTo>
                <a:cubicBezTo>
                  <a:pt x="1173101" y="2136493"/>
                  <a:pt x="1189509" y="2112513"/>
                  <a:pt x="1151488" y="2150534"/>
                </a:cubicBezTo>
                <a:cubicBezTo>
                  <a:pt x="1148666" y="2159001"/>
                  <a:pt x="1147614" y="2168281"/>
                  <a:pt x="1143022" y="2175934"/>
                </a:cubicBezTo>
                <a:cubicBezTo>
                  <a:pt x="1131401" y="2195303"/>
                  <a:pt x="1120665" y="2194675"/>
                  <a:pt x="1100688" y="2201334"/>
                </a:cubicBezTo>
                <a:cubicBezTo>
                  <a:pt x="1086577" y="2198512"/>
                  <a:pt x="1071829" y="2197920"/>
                  <a:pt x="1058355" y="2192867"/>
                </a:cubicBezTo>
                <a:cubicBezTo>
                  <a:pt x="1048827" y="2189294"/>
                  <a:pt x="1040681" y="2182556"/>
                  <a:pt x="1032955" y="2175934"/>
                </a:cubicBezTo>
                <a:cubicBezTo>
                  <a:pt x="1020833" y="2165544"/>
                  <a:pt x="1014234" y="2147116"/>
                  <a:pt x="999088" y="2142067"/>
                </a:cubicBezTo>
                <a:lnTo>
                  <a:pt x="973688" y="2133600"/>
                </a:lnTo>
                <a:cubicBezTo>
                  <a:pt x="896083" y="2153002"/>
                  <a:pt x="925319" y="2163444"/>
                  <a:pt x="880555" y="2133600"/>
                </a:cubicBezTo>
                <a:cubicBezTo>
                  <a:pt x="832028" y="2060808"/>
                  <a:pt x="890208" y="2152907"/>
                  <a:pt x="855155" y="2082800"/>
                </a:cubicBezTo>
                <a:cubicBezTo>
                  <a:pt x="844473" y="2061437"/>
                  <a:pt x="837040" y="2056218"/>
                  <a:pt x="821288" y="2040467"/>
                </a:cubicBezTo>
                <a:cubicBezTo>
                  <a:pt x="818466" y="2029178"/>
                  <a:pt x="816019" y="2017789"/>
                  <a:pt x="812822" y="2006600"/>
                </a:cubicBezTo>
                <a:cubicBezTo>
                  <a:pt x="788515" y="1921525"/>
                  <a:pt x="822374" y="2053270"/>
                  <a:pt x="795888" y="1947334"/>
                </a:cubicBezTo>
                <a:cubicBezTo>
                  <a:pt x="797134" y="1934872"/>
                  <a:pt x="797937" y="1864060"/>
                  <a:pt x="812822" y="1837267"/>
                </a:cubicBezTo>
                <a:cubicBezTo>
                  <a:pt x="861343" y="1749928"/>
                  <a:pt x="835996" y="1818541"/>
                  <a:pt x="855155" y="1761067"/>
                </a:cubicBezTo>
                <a:cubicBezTo>
                  <a:pt x="849153" y="1713055"/>
                  <a:pt x="850207" y="1699418"/>
                  <a:pt x="838222" y="1659467"/>
                </a:cubicBezTo>
                <a:cubicBezTo>
                  <a:pt x="827177" y="1622651"/>
                  <a:pt x="827419" y="1604288"/>
                  <a:pt x="795888" y="1583267"/>
                </a:cubicBezTo>
                <a:cubicBezTo>
                  <a:pt x="788462" y="1578316"/>
                  <a:pt x="778955" y="1577622"/>
                  <a:pt x="770488" y="1574800"/>
                </a:cubicBezTo>
                <a:cubicBezTo>
                  <a:pt x="709987" y="1484046"/>
                  <a:pt x="804202" y="1621774"/>
                  <a:pt x="728155" y="1524000"/>
                </a:cubicBezTo>
                <a:cubicBezTo>
                  <a:pt x="715660" y="1507936"/>
                  <a:pt x="694288" y="1473200"/>
                  <a:pt x="694288" y="1473200"/>
                </a:cubicBezTo>
                <a:cubicBezTo>
                  <a:pt x="688644" y="1456267"/>
                  <a:pt x="692207" y="1432301"/>
                  <a:pt x="677355" y="1422400"/>
                </a:cubicBezTo>
                <a:cubicBezTo>
                  <a:pt x="660422" y="1411111"/>
                  <a:pt x="640945" y="1402925"/>
                  <a:pt x="626555" y="1388534"/>
                </a:cubicBezTo>
                <a:cubicBezTo>
                  <a:pt x="620911" y="1382889"/>
                  <a:pt x="615855" y="1376587"/>
                  <a:pt x="609622" y="1371600"/>
                </a:cubicBezTo>
                <a:cubicBezTo>
                  <a:pt x="601676" y="1365243"/>
                  <a:pt x="591948" y="1361289"/>
                  <a:pt x="584222" y="1354667"/>
                </a:cubicBezTo>
                <a:cubicBezTo>
                  <a:pt x="572100" y="1344277"/>
                  <a:pt x="566103" y="1323424"/>
                  <a:pt x="550355" y="1320800"/>
                </a:cubicBezTo>
                <a:cubicBezTo>
                  <a:pt x="479870" y="1309053"/>
                  <a:pt x="516549" y="1314762"/>
                  <a:pt x="440288" y="1303867"/>
                </a:cubicBezTo>
                <a:cubicBezTo>
                  <a:pt x="423355" y="1298223"/>
                  <a:pt x="402109" y="1299556"/>
                  <a:pt x="389488" y="1286934"/>
                </a:cubicBezTo>
                <a:cubicBezTo>
                  <a:pt x="375832" y="1273277"/>
                  <a:pt x="365848" y="1261078"/>
                  <a:pt x="347155" y="1253067"/>
                </a:cubicBezTo>
                <a:cubicBezTo>
                  <a:pt x="336459" y="1248483"/>
                  <a:pt x="324434" y="1247944"/>
                  <a:pt x="313288" y="1244600"/>
                </a:cubicBezTo>
                <a:cubicBezTo>
                  <a:pt x="296191" y="1239471"/>
                  <a:pt x="279421" y="1233311"/>
                  <a:pt x="262488" y="1227667"/>
                </a:cubicBezTo>
                <a:cubicBezTo>
                  <a:pt x="254021" y="1224845"/>
                  <a:pt x="245746" y="1221364"/>
                  <a:pt x="237088" y="1219200"/>
                </a:cubicBezTo>
                <a:lnTo>
                  <a:pt x="203222" y="1210734"/>
                </a:lnTo>
                <a:cubicBezTo>
                  <a:pt x="194755" y="1205089"/>
                  <a:pt x="186924" y="1198351"/>
                  <a:pt x="177822" y="1193800"/>
                </a:cubicBezTo>
                <a:cubicBezTo>
                  <a:pt x="169840" y="1189809"/>
                  <a:pt x="159562" y="1190689"/>
                  <a:pt x="152422" y="1185334"/>
                </a:cubicBezTo>
                <a:cubicBezTo>
                  <a:pt x="136457" y="1173360"/>
                  <a:pt x="126693" y="1154070"/>
                  <a:pt x="110088" y="1143000"/>
                </a:cubicBezTo>
                <a:lnTo>
                  <a:pt x="84688" y="1126067"/>
                </a:lnTo>
                <a:cubicBezTo>
                  <a:pt x="57986" y="1045958"/>
                  <a:pt x="62538" y="1081519"/>
                  <a:pt x="76222" y="965200"/>
                </a:cubicBezTo>
                <a:cubicBezTo>
                  <a:pt x="80383" y="929831"/>
                  <a:pt x="80742" y="935280"/>
                  <a:pt x="101622" y="914400"/>
                </a:cubicBezTo>
                <a:lnTo>
                  <a:pt x="118555" y="863600"/>
                </a:lnTo>
                <a:cubicBezTo>
                  <a:pt x="121377" y="855133"/>
                  <a:pt x="124858" y="846858"/>
                  <a:pt x="127022" y="838200"/>
                </a:cubicBezTo>
                <a:lnTo>
                  <a:pt x="135488" y="804334"/>
                </a:lnTo>
                <a:cubicBezTo>
                  <a:pt x="116092" y="687947"/>
                  <a:pt x="143633" y="792510"/>
                  <a:pt x="110088" y="736600"/>
                </a:cubicBezTo>
                <a:cubicBezTo>
                  <a:pt x="77117" y="681647"/>
                  <a:pt x="127593" y="737170"/>
                  <a:pt x="84688" y="694267"/>
                </a:cubicBezTo>
                <a:cubicBezTo>
                  <a:pt x="81866" y="654756"/>
                  <a:pt x="80850" y="615074"/>
                  <a:pt x="76222" y="575734"/>
                </a:cubicBezTo>
                <a:cubicBezTo>
                  <a:pt x="75179" y="566870"/>
                  <a:pt x="72347" y="557987"/>
                  <a:pt x="67755" y="550334"/>
                </a:cubicBezTo>
                <a:cubicBezTo>
                  <a:pt x="63648" y="543489"/>
                  <a:pt x="56466" y="539045"/>
                  <a:pt x="50822" y="533400"/>
                </a:cubicBezTo>
                <a:cubicBezTo>
                  <a:pt x="48000" y="524933"/>
                  <a:pt x="46346" y="515982"/>
                  <a:pt x="42355" y="508000"/>
                </a:cubicBezTo>
                <a:cubicBezTo>
                  <a:pt x="37804" y="498899"/>
                  <a:pt x="29555" y="491899"/>
                  <a:pt x="25422" y="482600"/>
                </a:cubicBezTo>
                <a:cubicBezTo>
                  <a:pt x="18173" y="466289"/>
                  <a:pt x="14132" y="448733"/>
                  <a:pt x="8488" y="431800"/>
                </a:cubicBezTo>
                <a:cubicBezTo>
                  <a:pt x="-870" y="403725"/>
                  <a:pt x="22" y="415324"/>
                  <a:pt x="22" y="397934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19" name="Полилиния 118"/>
          <p:cNvSpPr/>
          <p:nvPr/>
        </p:nvSpPr>
        <p:spPr>
          <a:xfrm>
            <a:off x="3860051" y="3200145"/>
            <a:ext cx="767148" cy="1046478"/>
          </a:xfrm>
          <a:custGeom>
            <a:avLst/>
            <a:gdLst>
              <a:gd name="connsiteX0" fmla="*/ 83820 w 830580"/>
              <a:gd name="connsiteY0" fmla="*/ 168484 h 1395304"/>
              <a:gd name="connsiteX1" fmla="*/ 121920 w 830580"/>
              <a:gd name="connsiteY1" fmla="*/ 176104 h 1395304"/>
              <a:gd name="connsiteX2" fmla="*/ 152400 w 830580"/>
              <a:gd name="connsiteY2" fmla="*/ 221824 h 1395304"/>
              <a:gd name="connsiteX3" fmla="*/ 175260 w 830580"/>
              <a:gd name="connsiteY3" fmla="*/ 206584 h 1395304"/>
              <a:gd name="connsiteX4" fmla="*/ 182880 w 830580"/>
              <a:gd name="connsiteY4" fmla="*/ 183724 h 1395304"/>
              <a:gd name="connsiteX5" fmla="*/ 190500 w 830580"/>
              <a:gd name="connsiteY5" fmla="*/ 84664 h 1395304"/>
              <a:gd name="connsiteX6" fmla="*/ 236220 w 830580"/>
              <a:gd name="connsiteY6" fmla="*/ 54184 h 1395304"/>
              <a:gd name="connsiteX7" fmla="*/ 259080 w 830580"/>
              <a:gd name="connsiteY7" fmla="*/ 31324 h 1395304"/>
              <a:gd name="connsiteX8" fmla="*/ 297180 w 830580"/>
              <a:gd name="connsiteY8" fmla="*/ 8464 h 1395304"/>
              <a:gd name="connsiteX9" fmla="*/ 320040 w 830580"/>
              <a:gd name="connsiteY9" fmla="*/ 31324 h 1395304"/>
              <a:gd name="connsiteX10" fmla="*/ 335280 w 830580"/>
              <a:gd name="connsiteY10" fmla="*/ 54184 h 1395304"/>
              <a:gd name="connsiteX11" fmla="*/ 358140 w 830580"/>
              <a:gd name="connsiteY11" fmla="*/ 69424 h 1395304"/>
              <a:gd name="connsiteX12" fmla="*/ 373380 w 830580"/>
              <a:gd name="connsiteY12" fmla="*/ 92284 h 1395304"/>
              <a:gd name="connsiteX13" fmla="*/ 381000 w 830580"/>
              <a:gd name="connsiteY13" fmla="*/ 115144 h 1395304"/>
              <a:gd name="connsiteX14" fmla="*/ 403860 w 830580"/>
              <a:gd name="connsiteY14" fmla="*/ 122764 h 1395304"/>
              <a:gd name="connsiteX15" fmla="*/ 464820 w 830580"/>
              <a:gd name="connsiteY15" fmla="*/ 138004 h 1395304"/>
              <a:gd name="connsiteX16" fmla="*/ 518160 w 830580"/>
              <a:gd name="connsiteY16" fmla="*/ 153244 h 1395304"/>
              <a:gd name="connsiteX17" fmla="*/ 541020 w 830580"/>
              <a:gd name="connsiteY17" fmla="*/ 168484 h 1395304"/>
              <a:gd name="connsiteX18" fmla="*/ 487680 w 830580"/>
              <a:gd name="connsiteY18" fmla="*/ 229444 h 1395304"/>
              <a:gd name="connsiteX19" fmla="*/ 464820 w 830580"/>
              <a:gd name="connsiteY19" fmla="*/ 244684 h 1395304"/>
              <a:gd name="connsiteX20" fmla="*/ 396240 w 830580"/>
              <a:gd name="connsiteY20" fmla="*/ 229444 h 1395304"/>
              <a:gd name="connsiteX21" fmla="*/ 373380 w 830580"/>
              <a:gd name="connsiteY21" fmla="*/ 214204 h 1395304"/>
              <a:gd name="connsiteX22" fmla="*/ 365760 w 830580"/>
              <a:gd name="connsiteY22" fmla="*/ 191344 h 1395304"/>
              <a:gd name="connsiteX23" fmla="*/ 304800 w 830580"/>
              <a:gd name="connsiteY23" fmla="*/ 191344 h 1395304"/>
              <a:gd name="connsiteX24" fmla="*/ 281940 w 830580"/>
              <a:gd name="connsiteY24" fmla="*/ 412324 h 1395304"/>
              <a:gd name="connsiteX25" fmla="*/ 266700 w 830580"/>
              <a:gd name="connsiteY25" fmla="*/ 458044 h 1395304"/>
              <a:gd name="connsiteX26" fmla="*/ 274320 w 830580"/>
              <a:gd name="connsiteY26" fmla="*/ 496144 h 1395304"/>
              <a:gd name="connsiteX27" fmla="*/ 297180 w 830580"/>
              <a:gd name="connsiteY27" fmla="*/ 503764 h 1395304"/>
              <a:gd name="connsiteX28" fmla="*/ 342900 w 830580"/>
              <a:gd name="connsiteY28" fmla="*/ 534244 h 1395304"/>
              <a:gd name="connsiteX29" fmla="*/ 350520 w 830580"/>
              <a:gd name="connsiteY29" fmla="*/ 557104 h 1395304"/>
              <a:gd name="connsiteX30" fmla="*/ 388620 w 830580"/>
              <a:gd name="connsiteY30" fmla="*/ 564724 h 1395304"/>
              <a:gd name="connsiteX31" fmla="*/ 411480 w 830580"/>
              <a:gd name="connsiteY31" fmla="*/ 572344 h 1395304"/>
              <a:gd name="connsiteX32" fmla="*/ 502920 w 830580"/>
              <a:gd name="connsiteY32" fmla="*/ 564724 h 1395304"/>
              <a:gd name="connsiteX33" fmla="*/ 548640 w 830580"/>
              <a:gd name="connsiteY33" fmla="*/ 549484 h 1395304"/>
              <a:gd name="connsiteX34" fmla="*/ 601980 w 830580"/>
              <a:gd name="connsiteY34" fmla="*/ 541864 h 1395304"/>
              <a:gd name="connsiteX35" fmla="*/ 800100 w 830580"/>
              <a:gd name="connsiteY35" fmla="*/ 549484 h 1395304"/>
              <a:gd name="connsiteX36" fmla="*/ 822960 w 830580"/>
              <a:gd name="connsiteY36" fmla="*/ 557104 h 1395304"/>
              <a:gd name="connsiteX37" fmla="*/ 830580 w 830580"/>
              <a:gd name="connsiteY37" fmla="*/ 579964 h 1395304"/>
              <a:gd name="connsiteX38" fmla="*/ 822960 w 830580"/>
              <a:gd name="connsiteY38" fmla="*/ 640924 h 1395304"/>
              <a:gd name="connsiteX39" fmla="*/ 800100 w 830580"/>
              <a:gd name="connsiteY39" fmla="*/ 656164 h 1395304"/>
              <a:gd name="connsiteX40" fmla="*/ 754380 w 830580"/>
              <a:gd name="connsiteY40" fmla="*/ 686644 h 1395304"/>
              <a:gd name="connsiteX41" fmla="*/ 739140 w 830580"/>
              <a:gd name="connsiteY41" fmla="*/ 747604 h 1395304"/>
              <a:gd name="connsiteX42" fmla="*/ 723900 w 830580"/>
              <a:gd name="connsiteY42" fmla="*/ 793324 h 1395304"/>
              <a:gd name="connsiteX43" fmla="*/ 708660 w 830580"/>
              <a:gd name="connsiteY43" fmla="*/ 816184 h 1395304"/>
              <a:gd name="connsiteX44" fmla="*/ 716280 w 830580"/>
              <a:gd name="connsiteY44" fmla="*/ 854284 h 1395304"/>
              <a:gd name="connsiteX45" fmla="*/ 731520 w 830580"/>
              <a:gd name="connsiteY45" fmla="*/ 976204 h 1395304"/>
              <a:gd name="connsiteX46" fmla="*/ 746760 w 830580"/>
              <a:gd name="connsiteY46" fmla="*/ 999064 h 1395304"/>
              <a:gd name="connsiteX47" fmla="*/ 762000 w 830580"/>
              <a:gd name="connsiteY47" fmla="*/ 1044784 h 1395304"/>
              <a:gd name="connsiteX48" fmla="*/ 769620 w 830580"/>
              <a:gd name="connsiteY48" fmla="*/ 1128604 h 1395304"/>
              <a:gd name="connsiteX49" fmla="*/ 777240 w 830580"/>
              <a:gd name="connsiteY49" fmla="*/ 1181944 h 1395304"/>
              <a:gd name="connsiteX50" fmla="*/ 754380 w 830580"/>
              <a:gd name="connsiteY50" fmla="*/ 1311484 h 1395304"/>
              <a:gd name="connsiteX51" fmla="*/ 739140 w 830580"/>
              <a:gd name="connsiteY51" fmla="*/ 1357204 h 1395304"/>
              <a:gd name="connsiteX52" fmla="*/ 731520 w 830580"/>
              <a:gd name="connsiteY52" fmla="*/ 1380064 h 1395304"/>
              <a:gd name="connsiteX53" fmla="*/ 701040 w 830580"/>
              <a:gd name="connsiteY53" fmla="*/ 1387684 h 1395304"/>
              <a:gd name="connsiteX54" fmla="*/ 396240 w 830580"/>
              <a:gd name="connsiteY54" fmla="*/ 1380064 h 1395304"/>
              <a:gd name="connsiteX55" fmla="*/ 167640 w 830580"/>
              <a:gd name="connsiteY55" fmla="*/ 1395304 h 1395304"/>
              <a:gd name="connsiteX56" fmla="*/ 121920 w 830580"/>
              <a:gd name="connsiteY56" fmla="*/ 1387684 h 1395304"/>
              <a:gd name="connsiteX57" fmla="*/ 106680 w 830580"/>
              <a:gd name="connsiteY57" fmla="*/ 1357204 h 1395304"/>
              <a:gd name="connsiteX58" fmla="*/ 121920 w 830580"/>
              <a:gd name="connsiteY58" fmla="*/ 1281004 h 1395304"/>
              <a:gd name="connsiteX59" fmla="*/ 114300 w 830580"/>
              <a:gd name="connsiteY59" fmla="*/ 1098124 h 1395304"/>
              <a:gd name="connsiteX60" fmla="*/ 106680 w 830580"/>
              <a:gd name="connsiteY60" fmla="*/ 1006684 h 1395304"/>
              <a:gd name="connsiteX61" fmla="*/ 91440 w 830580"/>
              <a:gd name="connsiteY61" fmla="*/ 983824 h 1395304"/>
              <a:gd name="connsiteX62" fmla="*/ 45720 w 830580"/>
              <a:gd name="connsiteY62" fmla="*/ 968584 h 1395304"/>
              <a:gd name="connsiteX63" fmla="*/ 30480 w 830580"/>
              <a:gd name="connsiteY63" fmla="*/ 945724 h 1395304"/>
              <a:gd name="connsiteX64" fmla="*/ 15240 w 830580"/>
              <a:gd name="connsiteY64" fmla="*/ 900004 h 1395304"/>
              <a:gd name="connsiteX65" fmla="*/ 0 w 830580"/>
              <a:gd name="connsiteY65" fmla="*/ 877144 h 1395304"/>
              <a:gd name="connsiteX66" fmla="*/ 7620 w 830580"/>
              <a:gd name="connsiteY66" fmla="*/ 854284 h 1395304"/>
              <a:gd name="connsiteX67" fmla="*/ 53340 w 830580"/>
              <a:gd name="connsiteY67" fmla="*/ 839044 h 1395304"/>
              <a:gd name="connsiteX68" fmla="*/ 236220 w 830580"/>
              <a:gd name="connsiteY68" fmla="*/ 823804 h 1395304"/>
              <a:gd name="connsiteX69" fmla="*/ 327660 w 830580"/>
              <a:gd name="connsiteY69" fmla="*/ 800944 h 1395304"/>
              <a:gd name="connsiteX70" fmla="*/ 335280 w 830580"/>
              <a:gd name="connsiteY70" fmla="*/ 732364 h 1395304"/>
              <a:gd name="connsiteX71" fmla="*/ 342900 w 830580"/>
              <a:gd name="connsiteY71" fmla="*/ 640924 h 1395304"/>
              <a:gd name="connsiteX72" fmla="*/ 320040 w 830580"/>
              <a:gd name="connsiteY72" fmla="*/ 625684 h 1395304"/>
              <a:gd name="connsiteX73" fmla="*/ 274320 w 830580"/>
              <a:gd name="connsiteY73" fmla="*/ 610444 h 1395304"/>
              <a:gd name="connsiteX74" fmla="*/ 251460 w 830580"/>
              <a:gd name="connsiteY74" fmla="*/ 602824 h 1395304"/>
              <a:gd name="connsiteX75" fmla="*/ 228600 w 830580"/>
              <a:gd name="connsiteY75" fmla="*/ 595204 h 1395304"/>
              <a:gd name="connsiteX76" fmla="*/ 213360 w 830580"/>
              <a:gd name="connsiteY76" fmla="*/ 572344 h 1395304"/>
              <a:gd name="connsiteX77" fmla="*/ 167640 w 830580"/>
              <a:gd name="connsiteY77" fmla="*/ 541864 h 1395304"/>
              <a:gd name="connsiteX78" fmla="*/ 129540 w 830580"/>
              <a:gd name="connsiteY78" fmla="*/ 511384 h 1395304"/>
              <a:gd name="connsiteX79" fmla="*/ 106680 w 830580"/>
              <a:gd name="connsiteY79" fmla="*/ 519004 h 1395304"/>
              <a:gd name="connsiteX80" fmla="*/ 60960 w 830580"/>
              <a:gd name="connsiteY80" fmla="*/ 549484 h 1395304"/>
              <a:gd name="connsiteX81" fmla="*/ 30480 w 830580"/>
              <a:gd name="connsiteY81" fmla="*/ 541864 h 1395304"/>
              <a:gd name="connsiteX82" fmla="*/ 7620 w 830580"/>
              <a:gd name="connsiteY82" fmla="*/ 473284 h 1395304"/>
              <a:gd name="connsiteX83" fmla="*/ 0 w 830580"/>
              <a:gd name="connsiteY83" fmla="*/ 450424 h 1395304"/>
              <a:gd name="connsiteX84" fmla="*/ 7620 w 830580"/>
              <a:gd name="connsiteY84" fmla="*/ 389464 h 1395304"/>
              <a:gd name="connsiteX85" fmla="*/ 22860 w 830580"/>
              <a:gd name="connsiteY85" fmla="*/ 328504 h 1395304"/>
              <a:gd name="connsiteX86" fmla="*/ 45720 w 830580"/>
              <a:gd name="connsiteY86" fmla="*/ 237064 h 1395304"/>
              <a:gd name="connsiteX87" fmla="*/ 68580 w 830580"/>
              <a:gd name="connsiteY87" fmla="*/ 221824 h 1395304"/>
              <a:gd name="connsiteX88" fmla="*/ 83820 w 830580"/>
              <a:gd name="connsiteY88" fmla="*/ 168484 h 139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</a:cxnLst>
            <a:rect l="l" t="t" r="r" b="b"/>
            <a:pathLst>
              <a:path w="830580" h="1395304">
                <a:moveTo>
                  <a:pt x="83820" y="168484"/>
                </a:moveTo>
                <a:cubicBezTo>
                  <a:pt x="96520" y="171024"/>
                  <a:pt x="111697" y="168153"/>
                  <a:pt x="121920" y="176104"/>
                </a:cubicBezTo>
                <a:cubicBezTo>
                  <a:pt x="136378" y="187349"/>
                  <a:pt x="152400" y="221824"/>
                  <a:pt x="152400" y="221824"/>
                </a:cubicBezTo>
                <a:cubicBezTo>
                  <a:pt x="160020" y="216744"/>
                  <a:pt x="169539" y="213735"/>
                  <a:pt x="175260" y="206584"/>
                </a:cubicBezTo>
                <a:cubicBezTo>
                  <a:pt x="180278" y="200312"/>
                  <a:pt x="181884" y="191694"/>
                  <a:pt x="182880" y="183724"/>
                </a:cubicBezTo>
                <a:cubicBezTo>
                  <a:pt x="186988" y="150862"/>
                  <a:pt x="182468" y="116793"/>
                  <a:pt x="190500" y="84664"/>
                </a:cubicBezTo>
                <a:cubicBezTo>
                  <a:pt x="195689" y="63908"/>
                  <a:pt x="220541" y="59410"/>
                  <a:pt x="236220" y="54184"/>
                </a:cubicBezTo>
                <a:cubicBezTo>
                  <a:pt x="243840" y="46564"/>
                  <a:pt x="253733" y="40680"/>
                  <a:pt x="259080" y="31324"/>
                </a:cubicBezTo>
                <a:cubicBezTo>
                  <a:pt x="280670" y="-6458"/>
                  <a:pt x="245110" y="-4554"/>
                  <a:pt x="297180" y="8464"/>
                </a:cubicBezTo>
                <a:cubicBezTo>
                  <a:pt x="304800" y="16084"/>
                  <a:pt x="313141" y="23045"/>
                  <a:pt x="320040" y="31324"/>
                </a:cubicBezTo>
                <a:cubicBezTo>
                  <a:pt x="325903" y="38359"/>
                  <a:pt x="328804" y="47708"/>
                  <a:pt x="335280" y="54184"/>
                </a:cubicBezTo>
                <a:cubicBezTo>
                  <a:pt x="341756" y="60660"/>
                  <a:pt x="350520" y="64344"/>
                  <a:pt x="358140" y="69424"/>
                </a:cubicBezTo>
                <a:cubicBezTo>
                  <a:pt x="363220" y="77044"/>
                  <a:pt x="369284" y="84093"/>
                  <a:pt x="373380" y="92284"/>
                </a:cubicBezTo>
                <a:cubicBezTo>
                  <a:pt x="376972" y="99468"/>
                  <a:pt x="375320" y="109464"/>
                  <a:pt x="381000" y="115144"/>
                </a:cubicBezTo>
                <a:cubicBezTo>
                  <a:pt x="386680" y="120824"/>
                  <a:pt x="396111" y="120651"/>
                  <a:pt x="403860" y="122764"/>
                </a:cubicBezTo>
                <a:cubicBezTo>
                  <a:pt x="424067" y="128275"/>
                  <a:pt x="444949" y="131380"/>
                  <a:pt x="464820" y="138004"/>
                </a:cubicBezTo>
                <a:cubicBezTo>
                  <a:pt x="497615" y="148936"/>
                  <a:pt x="479888" y="143676"/>
                  <a:pt x="518160" y="153244"/>
                </a:cubicBezTo>
                <a:cubicBezTo>
                  <a:pt x="525780" y="158324"/>
                  <a:pt x="538799" y="159599"/>
                  <a:pt x="541020" y="168484"/>
                </a:cubicBezTo>
                <a:cubicBezTo>
                  <a:pt x="556895" y="231982"/>
                  <a:pt x="520883" y="207309"/>
                  <a:pt x="487680" y="229444"/>
                </a:cubicBezTo>
                <a:lnTo>
                  <a:pt x="464820" y="244684"/>
                </a:lnTo>
                <a:cubicBezTo>
                  <a:pt x="447260" y="241757"/>
                  <a:pt x="414999" y="238823"/>
                  <a:pt x="396240" y="229444"/>
                </a:cubicBezTo>
                <a:cubicBezTo>
                  <a:pt x="388049" y="225348"/>
                  <a:pt x="381000" y="219284"/>
                  <a:pt x="373380" y="214204"/>
                </a:cubicBezTo>
                <a:cubicBezTo>
                  <a:pt x="370840" y="206584"/>
                  <a:pt x="371440" y="197024"/>
                  <a:pt x="365760" y="191344"/>
                </a:cubicBezTo>
                <a:cubicBezTo>
                  <a:pt x="350139" y="175723"/>
                  <a:pt x="319291" y="188446"/>
                  <a:pt x="304800" y="191344"/>
                </a:cubicBezTo>
                <a:cubicBezTo>
                  <a:pt x="251053" y="271965"/>
                  <a:pt x="303247" y="185050"/>
                  <a:pt x="281940" y="412324"/>
                </a:cubicBezTo>
                <a:cubicBezTo>
                  <a:pt x="280441" y="428318"/>
                  <a:pt x="266700" y="458044"/>
                  <a:pt x="266700" y="458044"/>
                </a:cubicBezTo>
                <a:cubicBezTo>
                  <a:pt x="269240" y="470744"/>
                  <a:pt x="267136" y="485368"/>
                  <a:pt x="274320" y="496144"/>
                </a:cubicBezTo>
                <a:cubicBezTo>
                  <a:pt x="278775" y="502827"/>
                  <a:pt x="290497" y="499309"/>
                  <a:pt x="297180" y="503764"/>
                </a:cubicBezTo>
                <a:cubicBezTo>
                  <a:pt x="354259" y="541817"/>
                  <a:pt x="288545" y="516126"/>
                  <a:pt x="342900" y="534244"/>
                </a:cubicBezTo>
                <a:cubicBezTo>
                  <a:pt x="345440" y="541864"/>
                  <a:pt x="343837" y="552649"/>
                  <a:pt x="350520" y="557104"/>
                </a:cubicBezTo>
                <a:cubicBezTo>
                  <a:pt x="361296" y="564288"/>
                  <a:pt x="376055" y="561583"/>
                  <a:pt x="388620" y="564724"/>
                </a:cubicBezTo>
                <a:cubicBezTo>
                  <a:pt x="396412" y="566672"/>
                  <a:pt x="403860" y="569804"/>
                  <a:pt x="411480" y="572344"/>
                </a:cubicBezTo>
                <a:cubicBezTo>
                  <a:pt x="441960" y="569804"/>
                  <a:pt x="472751" y="569752"/>
                  <a:pt x="502920" y="564724"/>
                </a:cubicBezTo>
                <a:cubicBezTo>
                  <a:pt x="518766" y="562083"/>
                  <a:pt x="532737" y="551756"/>
                  <a:pt x="548640" y="549484"/>
                </a:cubicBezTo>
                <a:lnTo>
                  <a:pt x="601980" y="541864"/>
                </a:lnTo>
                <a:cubicBezTo>
                  <a:pt x="668020" y="544404"/>
                  <a:pt x="734168" y="544937"/>
                  <a:pt x="800100" y="549484"/>
                </a:cubicBezTo>
                <a:cubicBezTo>
                  <a:pt x="808113" y="550037"/>
                  <a:pt x="817280" y="551424"/>
                  <a:pt x="822960" y="557104"/>
                </a:cubicBezTo>
                <a:cubicBezTo>
                  <a:pt x="828640" y="562784"/>
                  <a:pt x="828040" y="572344"/>
                  <a:pt x="830580" y="579964"/>
                </a:cubicBezTo>
                <a:cubicBezTo>
                  <a:pt x="828040" y="600284"/>
                  <a:pt x="830565" y="621911"/>
                  <a:pt x="822960" y="640924"/>
                </a:cubicBezTo>
                <a:cubicBezTo>
                  <a:pt x="819559" y="649427"/>
                  <a:pt x="807135" y="650301"/>
                  <a:pt x="800100" y="656164"/>
                </a:cubicBezTo>
                <a:cubicBezTo>
                  <a:pt x="762047" y="687875"/>
                  <a:pt x="794554" y="673253"/>
                  <a:pt x="754380" y="686644"/>
                </a:cubicBezTo>
                <a:cubicBezTo>
                  <a:pt x="731259" y="756007"/>
                  <a:pt x="766726" y="646456"/>
                  <a:pt x="739140" y="747604"/>
                </a:cubicBezTo>
                <a:cubicBezTo>
                  <a:pt x="734913" y="763102"/>
                  <a:pt x="732811" y="779958"/>
                  <a:pt x="723900" y="793324"/>
                </a:cubicBezTo>
                <a:lnTo>
                  <a:pt x="708660" y="816184"/>
                </a:lnTo>
                <a:cubicBezTo>
                  <a:pt x="711200" y="828884"/>
                  <a:pt x="714850" y="841412"/>
                  <a:pt x="716280" y="854284"/>
                </a:cubicBezTo>
                <a:cubicBezTo>
                  <a:pt x="718565" y="874853"/>
                  <a:pt x="714871" y="942905"/>
                  <a:pt x="731520" y="976204"/>
                </a:cubicBezTo>
                <a:cubicBezTo>
                  <a:pt x="735616" y="984395"/>
                  <a:pt x="743041" y="990695"/>
                  <a:pt x="746760" y="999064"/>
                </a:cubicBezTo>
                <a:cubicBezTo>
                  <a:pt x="753284" y="1013744"/>
                  <a:pt x="762000" y="1044784"/>
                  <a:pt x="762000" y="1044784"/>
                </a:cubicBezTo>
                <a:cubicBezTo>
                  <a:pt x="764540" y="1072724"/>
                  <a:pt x="766522" y="1100720"/>
                  <a:pt x="769620" y="1128604"/>
                </a:cubicBezTo>
                <a:cubicBezTo>
                  <a:pt x="771603" y="1146455"/>
                  <a:pt x="777240" y="1163983"/>
                  <a:pt x="777240" y="1181944"/>
                </a:cubicBezTo>
                <a:cubicBezTo>
                  <a:pt x="777240" y="1254539"/>
                  <a:pt x="773296" y="1254736"/>
                  <a:pt x="754380" y="1311484"/>
                </a:cubicBezTo>
                <a:lnTo>
                  <a:pt x="739140" y="1357204"/>
                </a:lnTo>
                <a:cubicBezTo>
                  <a:pt x="736600" y="1364824"/>
                  <a:pt x="739312" y="1378116"/>
                  <a:pt x="731520" y="1380064"/>
                </a:cubicBezTo>
                <a:lnTo>
                  <a:pt x="701040" y="1387684"/>
                </a:lnTo>
                <a:cubicBezTo>
                  <a:pt x="599440" y="1385144"/>
                  <a:pt x="497872" y="1380064"/>
                  <a:pt x="396240" y="1380064"/>
                </a:cubicBezTo>
                <a:cubicBezTo>
                  <a:pt x="219745" y="1380064"/>
                  <a:pt x="257150" y="1372926"/>
                  <a:pt x="167640" y="1395304"/>
                </a:cubicBezTo>
                <a:cubicBezTo>
                  <a:pt x="152400" y="1392764"/>
                  <a:pt x="135022" y="1395873"/>
                  <a:pt x="121920" y="1387684"/>
                </a:cubicBezTo>
                <a:cubicBezTo>
                  <a:pt x="112287" y="1381664"/>
                  <a:pt x="107708" y="1368517"/>
                  <a:pt x="106680" y="1357204"/>
                </a:cubicBezTo>
                <a:cubicBezTo>
                  <a:pt x="104178" y="1329685"/>
                  <a:pt x="113655" y="1305799"/>
                  <a:pt x="121920" y="1281004"/>
                </a:cubicBezTo>
                <a:cubicBezTo>
                  <a:pt x="119380" y="1220044"/>
                  <a:pt x="117684" y="1159043"/>
                  <a:pt x="114300" y="1098124"/>
                </a:cubicBezTo>
                <a:cubicBezTo>
                  <a:pt x="112603" y="1067585"/>
                  <a:pt x="112678" y="1036676"/>
                  <a:pt x="106680" y="1006684"/>
                </a:cubicBezTo>
                <a:cubicBezTo>
                  <a:pt x="104884" y="997704"/>
                  <a:pt x="99206" y="988678"/>
                  <a:pt x="91440" y="983824"/>
                </a:cubicBezTo>
                <a:cubicBezTo>
                  <a:pt x="77817" y="975310"/>
                  <a:pt x="45720" y="968584"/>
                  <a:pt x="45720" y="968584"/>
                </a:cubicBezTo>
                <a:cubicBezTo>
                  <a:pt x="40640" y="960964"/>
                  <a:pt x="34199" y="954093"/>
                  <a:pt x="30480" y="945724"/>
                </a:cubicBezTo>
                <a:cubicBezTo>
                  <a:pt x="23956" y="931044"/>
                  <a:pt x="24151" y="913370"/>
                  <a:pt x="15240" y="900004"/>
                </a:cubicBezTo>
                <a:lnTo>
                  <a:pt x="0" y="877144"/>
                </a:lnTo>
                <a:cubicBezTo>
                  <a:pt x="2540" y="869524"/>
                  <a:pt x="1084" y="858953"/>
                  <a:pt x="7620" y="854284"/>
                </a:cubicBezTo>
                <a:cubicBezTo>
                  <a:pt x="20692" y="844947"/>
                  <a:pt x="38100" y="844124"/>
                  <a:pt x="53340" y="839044"/>
                </a:cubicBezTo>
                <a:cubicBezTo>
                  <a:pt x="126860" y="814537"/>
                  <a:pt x="68177" y="831806"/>
                  <a:pt x="236220" y="823804"/>
                </a:cubicBezTo>
                <a:cubicBezTo>
                  <a:pt x="296597" y="803678"/>
                  <a:pt x="266094" y="811205"/>
                  <a:pt x="327660" y="800944"/>
                </a:cubicBezTo>
                <a:cubicBezTo>
                  <a:pt x="330200" y="778084"/>
                  <a:pt x="329702" y="754678"/>
                  <a:pt x="335280" y="732364"/>
                </a:cubicBezTo>
                <a:cubicBezTo>
                  <a:pt x="349727" y="674578"/>
                  <a:pt x="385567" y="758259"/>
                  <a:pt x="342900" y="640924"/>
                </a:cubicBezTo>
                <a:cubicBezTo>
                  <a:pt x="339770" y="632317"/>
                  <a:pt x="328409" y="629403"/>
                  <a:pt x="320040" y="625684"/>
                </a:cubicBezTo>
                <a:cubicBezTo>
                  <a:pt x="305360" y="619160"/>
                  <a:pt x="289560" y="615524"/>
                  <a:pt x="274320" y="610444"/>
                </a:cubicBezTo>
                <a:lnTo>
                  <a:pt x="251460" y="602824"/>
                </a:lnTo>
                <a:lnTo>
                  <a:pt x="228600" y="595204"/>
                </a:lnTo>
                <a:cubicBezTo>
                  <a:pt x="223520" y="587584"/>
                  <a:pt x="220252" y="578375"/>
                  <a:pt x="213360" y="572344"/>
                </a:cubicBezTo>
                <a:cubicBezTo>
                  <a:pt x="199576" y="560283"/>
                  <a:pt x="167640" y="541864"/>
                  <a:pt x="167640" y="541864"/>
                </a:cubicBezTo>
                <a:cubicBezTo>
                  <a:pt x="155938" y="524311"/>
                  <a:pt x="154077" y="511384"/>
                  <a:pt x="129540" y="511384"/>
                </a:cubicBezTo>
                <a:cubicBezTo>
                  <a:pt x="121508" y="511384"/>
                  <a:pt x="114300" y="516464"/>
                  <a:pt x="106680" y="519004"/>
                </a:cubicBezTo>
                <a:cubicBezTo>
                  <a:pt x="92936" y="532748"/>
                  <a:pt x="83016" y="549484"/>
                  <a:pt x="60960" y="549484"/>
                </a:cubicBezTo>
                <a:cubicBezTo>
                  <a:pt x="50487" y="549484"/>
                  <a:pt x="40640" y="544404"/>
                  <a:pt x="30480" y="541864"/>
                </a:cubicBezTo>
                <a:lnTo>
                  <a:pt x="7620" y="473284"/>
                </a:lnTo>
                <a:lnTo>
                  <a:pt x="0" y="450424"/>
                </a:lnTo>
                <a:cubicBezTo>
                  <a:pt x="2540" y="430104"/>
                  <a:pt x="3846" y="409591"/>
                  <a:pt x="7620" y="389464"/>
                </a:cubicBezTo>
                <a:cubicBezTo>
                  <a:pt x="11480" y="368877"/>
                  <a:pt x="22860" y="328504"/>
                  <a:pt x="22860" y="328504"/>
                </a:cubicBezTo>
                <a:cubicBezTo>
                  <a:pt x="27096" y="290376"/>
                  <a:pt x="19471" y="263313"/>
                  <a:pt x="45720" y="237064"/>
                </a:cubicBezTo>
                <a:cubicBezTo>
                  <a:pt x="52196" y="230588"/>
                  <a:pt x="60960" y="226904"/>
                  <a:pt x="68580" y="221824"/>
                </a:cubicBezTo>
                <a:lnTo>
                  <a:pt x="83820" y="168484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20" name="Полилиния 119"/>
          <p:cNvSpPr/>
          <p:nvPr/>
        </p:nvSpPr>
        <p:spPr>
          <a:xfrm>
            <a:off x="3712645" y="4233959"/>
            <a:ext cx="1214797" cy="828874"/>
          </a:xfrm>
          <a:custGeom>
            <a:avLst/>
            <a:gdLst>
              <a:gd name="connsiteX0" fmla="*/ 144780 w 1295400"/>
              <a:gd name="connsiteY0" fmla="*/ 244922 h 1113602"/>
              <a:gd name="connsiteX1" fmla="*/ 182880 w 1295400"/>
              <a:gd name="connsiteY1" fmla="*/ 107762 h 1113602"/>
              <a:gd name="connsiteX2" fmla="*/ 175260 w 1295400"/>
              <a:gd name="connsiteY2" fmla="*/ 84902 h 1113602"/>
              <a:gd name="connsiteX3" fmla="*/ 182880 w 1295400"/>
              <a:gd name="connsiteY3" fmla="*/ 46802 h 1113602"/>
              <a:gd name="connsiteX4" fmla="*/ 190500 w 1295400"/>
              <a:gd name="connsiteY4" fmla="*/ 16322 h 1113602"/>
              <a:gd name="connsiteX5" fmla="*/ 236220 w 1295400"/>
              <a:gd name="connsiteY5" fmla="*/ 1082 h 1113602"/>
              <a:gd name="connsiteX6" fmla="*/ 289560 w 1295400"/>
              <a:gd name="connsiteY6" fmla="*/ 16322 h 1113602"/>
              <a:gd name="connsiteX7" fmla="*/ 358140 w 1295400"/>
              <a:gd name="connsiteY7" fmla="*/ 54422 h 1113602"/>
              <a:gd name="connsiteX8" fmla="*/ 381000 w 1295400"/>
              <a:gd name="connsiteY8" fmla="*/ 62042 h 1113602"/>
              <a:gd name="connsiteX9" fmla="*/ 403860 w 1295400"/>
              <a:gd name="connsiteY9" fmla="*/ 69662 h 1113602"/>
              <a:gd name="connsiteX10" fmla="*/ 571500 w 1295400"/>
              <a:gd name="connsiteY10" fmla="*/ 54422 h 1113602"/>
              <a:gd name="connsiteX11" fmla="*/ 617220 w 1295400"/>
              <a:gd name="connsiteY11" fmla="*/ 39182 h 1113602"/>
              <a:gd name="connsiteX12" fmla="*/ 647700 w 1295400"/>
              <a:gd name="connsiteY12" fmla="*/ 46802 h 1113602"/>
              <a:gd name="connsiteX13" fmla="*/ 784860 w 1295400"/>
              <a:gd name="connsiteY13" fmla="*/ 31562 h 1113602"/>
              <a:gd name="connsiteX14" fmla="*/ 815340 w 1295400"/>
              <a:gd name="connsiteY14" fmla="*/ 23942 h 1113602"/>
              <a:gd name="connsiteX15" fmla="*/ 838200 w 1295400"/>
              <a:gd name="connsiteY15" fmla="*/ 16322 h 1113602"/>
              <a:gd name="connsiteX16" fmla="*/ 952500 w 1295400"/>
              <a:gd name="connsiteY16" fmla="*/ 8702 h 1113602"/>
              <a:gd name="connsiteX17" fmla="*/ 1043940 w 1295400"/>
              <a:gd name="connsiteY17" fmla="*/ 8702 h 1113602"/>
              <a:gd name="connsiteX18" fmla="*/ 1089660 w 1295400"/>
              <a:gd name="connsiteY18" fmla="*/ 23942 h 1113602"/>
              <a:gd name="connsiteX19" fmla="*/ 1112520 w 1295400"/>
              <a:gd name="connsiteY19" fmla="*/ 100142 h 1113602"/>
              <a:gd name="connsiteX20" fmla="*/ 1120140 w 1295400"/>
              <a:gd name="connsiteY20" fmla="*/ 206822 h 1113602"/>
              <a:gd name="connsiteX21" fmla="*/ 1120140 w 1295400"/>
              <a:gd name="connsiteY21" fmla="*/ 252542 h 1113602"/>
              <a:gd name="connsiteX22" fmla="*/ 1082040 w 1295400"/>
              <a:gd name="connsiteY22" fmla="*/ 290642 h 1113602"/>
              <a:gd name="connsiteX23" fmla="*/ 1036320 w 1295400"/>
              <a:gd name="connsiteY23" fmla="*/ 336362 h 1113602"/>
              <a:gd name="connsiteX24" fmla="*/ 1036320 w 1295400"/>
              <a:gd name="connsiteY24" fmla="*/ 435422 h 1113602"/>
              <a:gd name="connsiteX25" fmla="*/ 1051560 w 1295400"/>
              <a:gd name="connsiteY25" fmla="*/ 458282 h 1113602"/>
              <a:gd name="connsiteX26" fmla="*/ 1059180 w 1295400"/>
              <a:gd name="connsiteY26" fmla="*/ 504002 h 1113602"/>
              <a:gd name="connsiteX27" fmla="*/ 1120140 w 1295400"/>
              <a:gd name="connsiteY27" fmla="*/ 557342 h 1113602"/>
              <a:gd name="connsiteX28" fmla="*/ 1143000 w 1295400"/>
              <a:gd name="connsiteY28" fmla="*/ 564962 h 1113602"/>
              <a:gd name="connsiteX29" fmla="*/ 1165860 w 1295400"/>
              <a:gd name="connsiteY29" fmla="*/ 580202 h 1113602"/>
              <a:gd name="connsiteX30" fmla="*/ 1158240 w 1295400"/>
              <a:gd name="connsiteY30" fmla="*/ 610682 h 1113602"/>
              <a:gd name="connsiteX31" fmla="*/ 1143000 w 1295400"/>
              <a:gd name="connsiteY31" fmla="*/ 633542 h 1113602"/>
              <a:gd name="connsiteX32" fmla="*/ 1150620 w 1295400"/>
              <a:gd name="connsiteY32" fmla="*/ 679262 h 1113602"/>
              <a:gd name="connsiteX33" fmla="*/ 1196340 w 1295400"/>
              <a:gd name="connsiteY33" fmla="*/ 702122 h 1113602"/>
              <a:gd name="connsiteX34" fmla="*/ 1219200 w 1295400"/>
              <a:gd name="connsiteY34" fmla="*/ 717362 h 1113602"/>
              <a:gd name="connsiteX35" fmla="*/ 1234440 w 1295400"/>
              <a:gd name="connsiteY35" fmla="*/ 740222 h 1113602"/>
              <a:gd name="connsiteX36" fmla="*/ 1242060 w 1295400"/>
              <a:gd name="connsiteY36" fmla="*/ 770702 h 1113602"/>
              <a:gd name="connsiteX37" fmla="*/ 1249680 w 1295400"/>
              <a:gd name="connsiteY37" fmla="*/ 793562 h 1113602"/>
              <a:gd name="connsiteX38" fmla="*/ 1257300 w 1295400"/>
              <a:gd name="connsiteY38" fmla="*/ 839282 h 1113602"/>
              <a:gd name="connsiteX39" fmla="*/ 1272540 w 1295400"/>
              <a:gd name="connsiteY39" fmla="*/ 885002 h 1113602"/>
              <a:gd name="connsiteX40" fmla="*/ 1280160 w 1295400"/>
              <a:gd name="connsiteY40" fmla="*/ 907862 h 1113602"/>
              <a:gd name="connsiteX41" fmla="*/ 1295400 w 1295400"/>
              <a:gd name="connsiteY41" fmla="*/ 938342 h 1113602"/>
              <a:gd name="connsiteX42" fmla="*/ 1272540 w 1295400"/>
              <a:gd name="connsiteY42" fmla="*/ 991682 h 1113602"/>
              <a:gd name="connsiteX43" fmla="*/ 1226820 w 1295400"/>
              <a:gd name="connsiteY43" fmla="*/ 1022162 h 1113602"/>
              <a:gd name="connsiteX44" fmla="*/ 1143000 w 1295400"/>
              <a:gd name="connsiteY44" fmla="*/ 1014542 h 1113602"/>
              <a:gd name="connsiteX45" fmla="*/ 1097280 w 1295400"/>
              <a:gd name="connsiteY45" fmla="*/ 999302 h 1113602"/>
              <a:gd name="connsiteX46" fmla="*/ 1074420 w 1295400"/>
              <a:gd name="connsiteY46" fmla="*/ 991682 h 1113602"/>
              <a:gd name="connsiteX47" fmla="*/ 1028700 w 1295400"/>
              <a:gd name="connsiteY47" fmla="*/ 968822 h 1113602"/>
              <a:gd name="connsiteX48" fmla="*/ 998220 w 1295400"/>
              <a:gd name="connsiteY48" fmla="*/ 1067882 h 1113602"/>
              <a:gd name="connsiteX49" fmla="*/ 952500 w 1295400"/>
              <a:gd name="connsiteY49" fmla="*/ 1098362 h 1113602"/>
              <a:gd name="connsiteX50" fmla="*/ 929640 w 1295400"/>
              <a:gd name="connsiteY50" fmla="*/ 1113602 h 1113602"/>
              <a:gd name="connsiteX51" fmla="*/ 891540 w 1295400"/>
              <a:gd name="connsiteY51" fmla="*/ 1083122 h 1113602"/>
              <a:gd name="connsiteX52" fmla="*/ 914400 w 1295400"/>
              <a:gd name="connsiteY52" fmla="*/ 1067882 h 1113602"/>
              <a:gd name="connsiteX53" fmla="*/ 922020 w 1295400"/>
              <a:gd name="connsiteY53" fmla="*/ 1045022 h 1113602"/>
              <a:gd name="connsiteX54" fmla="*/ 830580 w 1295400"/>
              <a:gd name="connsiteY54" fmla="*/ 1014542 h 1113602"/>
              <a:gd name="connsiteX55" fmla="*/ 762000 w 1295400"/>
              <a:gd name="connsiteY55" fmla="*/ 1029782 h 1113602"/>
              <a:gd name="connsiteX56" fmla="*/ 716280 w 1295400"/>
              <a:gd name="connsiteY56" fmla="*/ 1006922 h 1113602"/>
              <a:gd name="connsiteX57" fmla="*/ 693420 w 1295400"/>
              <a:gd name="connsiteY57" fmla="*/ 953582 h 1113602"/>
              <a:gd name="connsiteX58" fmla="*/ 655320 w 1295400"/>
              <a:gd name="connsiteY58" fmla="*/ 900242 h 1113602"/>
              <a:gd name="connsiteX59" fmla="*/ 647700 w 1295400"/>
              <a:gd name="connsiteY59" fmla="*/ 862142 h 1113602"/>
              <a:gd name="connsiteX60" fmla="*/ 655320 w 1295400"/>
              <a:gd name="connsiteY60" fmla="*/ 839282 h 1113602"/>
              <a:gd name="connsiteX61" fmla="*/ 556260 w 1295400"/>
              <a:gd name="connsiteY61" fmla="*/ 846902 h 1113602"/>
              <a:gd name="connsiteX62" fmla="*/ 533400 w 1295400"/>
              <a:gd name="connsiteY62" fmla="*/ 930722 h 1113602"/>
              <a:gd name="connsiteX63" fmla="*/ 487680 w 1295400"/>
              <a:gd name="connsiteY63" fmla="*/ 945962 h 1113602"/>
              <a:gd name="connsiteX64" fmla="*/ 426720 w 1295400"/>
              <a:gd name="connsiteY64" fmla="*/ 961202 h 1113602"/>
              <a:gd name="connsiteX65" fmla="*/ 403860 w 1295400"/>
              <a:gd name="connsiteY65" fmla="*/ 976442 h 1113602"/>
              <a:gd name="connsiteX66" fmla="*/ 236220 w 1295400"/>
              <a:gd name="connsiteY66" fmla="*/ 961202 h 1113602"/>
              <a:gd name="connsiteX67" fmla="*/ 213360 w 1295400"/>
              <a:gd name="connsiteY67" fmla="*/ 953582 h 1113602"/>
              <a:gd name="connsiteX68" fmla="*/ 152400 w 1295400"/>
              <a:gd name="connsiteY68" fmla="*/ 945962 h 1113602"/>
              <a:gd name="connsiteX69" fmla="*/ 129540 w 1295400"/>
              <a:gd name="connsiteY69" fmla="*/ 930722 h 1113602"/>
              <a:gd name="connsiteX70" fmla="*/ 114300 w 1295400"/>
              <a:gd name="connsiteY70" fmla="*/ 885002 h 1113602"/>
              <a:gd name="connsiteX71" fmla="*/ 106680 w 1295400"/>
              <a:gd name="connsiteY71" fmla="*/ 808802 h 1113602"/>
              <a:gd name="connsiteX72" fmla="*/ 83820 w 1295400"/>
              <a:gd name="connsiteY72" fmla="*/ 793562 h 1113602"/>
              <a:gd name="connsiteX73" fmla="*/ 0 w 1295400"/>
              <a:gd name="connsiteY73" fmla="*/ 785942 h 1113602"/>
              <a:gd name="connsiteX74" fmla="*/ 7620 w 1295400"/>
              <a:gd name="connsiteY74" fmla="*/ 732602 h 1113602"/>
              <a:gd name="connsiteX75" fmla="*/ 45720 w 1295400"/>
              <a:gd name="connsiteY75" fmla="*/ 686882 h 1113602"/>
              <a:gd name="connsiteX76" fmla="*/ 53340 w 1295400"/>
              <a:gd name="connsiteY76" fmla="*/ 587822 h 1113602"/>
              <a:gd name="connsiteX77" fmla="*/ 114300 w 1295400"/>
              <a:gd name="connsiteY77" fmla="*/ 549722 h 1113602"/>
              <a:gd name="connsiteX78" fmla="*/ 137160 w 1295400"/>
              <a:gd name="connsiteY78" fmla="*/ 534482 h 1113602"/>
              <a:gd name="connsiteX79" fmla="*/ 228600 w 1295400"/>
              <a:gd name="connsiteY79" fmla="*/ 488762 h 1113602"/>
              <a:gd name="connsiteX80" fmla="*/ 251460 w 1295400"/>
              <a:gd name="connsiteY80" fmla="*/ 473522 h 1113602"/>
              <a:gd name="connsiteX81" fmla="*/ 259080 w 1295400"/>
              <a:gd name="connsiteY81" fmla="*/ 397322 h 1113602"/>
              <a:gd name="connsiteX82" fmla="*/ 251460 w 1295400"/>
              <a:gd name="connsiteY82" fmla="*/ 374462 h 1113602"/>
              <a:gd name="connsiteX83" fmla="*/ 236220 w 1295400"/>
              <a:gd name="connsiteY83" fmla="*/ 351602 h 1113602"/>
              <a:gd name="connsiteX84" fmla="*/ 213360 w 1295400"/>
              <a:gd name="connsiteY84" fmla="*/ 283022 h 1113602"/>
              <a:gd name="connsiteX85" fmla="*/ 205740 w 1295400"/>
              <a:gd name="connsiteY85" fmla="*/ 260162 h 1113602"/>
              <a:gd name="connsiteX86" fmla="*/ 190500 w 1295400"/>
              <a:gd name="connsiteY86" fmla="*/ 237302 h 1113602"/>
              <a:gd name="connsiteX87" fmla="*/ 182880 w 1295400"/>
              <a:gd name="connsiteY87" fmla="*/ 214442 h 1113602"/>
              <a:gd name="connsiteX88" fmla="*/ 167640 w 1295400"/>
              <a:gd name="connsiteY88" fmla="*/ 191582 h 1113602"/>
              <a:gd name="connsiteX89" fmla="*/ 152400 w 1295400"/>
              <a:gd name="connsiteY89" fmla="*/ 145862 h 1113602"/>
              <a:gd name="connsiteX90" fmla="*/ 160020 w 1295400"/>
              <a:gd name="connsiteY90" fmla="*/ 161102 h 1113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295400" h="1113602">
                <a:moveTo>
                  <a:pt x="144780" y="244922"/>
                </a:moveTo>
                <a:cubicBezTo>
                  <a:pt x="157480" y="199202"/>
                  <a:pt x="174001" y="154375"/>
                  <a:pt x="182880" y="107762"/>
                </a:cubicBezTo>
                <a:cubicBezTo>
                  <a:pt x="184383" y="99872"/>
                  <a:pt x="175260" y="92934"/>
                  <a:pt x="175260" y="84902"/>
                </a:cubicBezTo>
                <a:cubicBezTo>
                  <a:pt x="175260" y="71950"/>
                  <a:pt x="180070" y="59445"/>
                  <a:pt x="182880" y="46802"/>
                </a:cubicBezTo>
                <a:cubicBezTo>
                  <a:pt x="185152" y="36579"/>
                  <a:pt x="182549" y="23138"/>
                  <a:pt x="190500" y="16322"/>
                </a:cubicBezTo>
                <a:cubicBezTo>
                  <a:pt x="202697" y="5867"/>
                  <a:pt x="236220" y="1082"/>
                  <a:pt x="236220" y="1082"/>
                </a:cubicBezTo>
                <a:cubicBezTo>
                  <a:pt x="240285" y="2098"/>
                  <a:pt x="283001" y="11949"/>
                  <a:pt x="289560" y="16322"/>
                </a:cubicBezTo>
                <a:cubicBezTo>
                  <a:pt x="357998" y="61948"/>
                  <a:pt x="251186" y="18771"/>
                  <a:pt x="358140" y="54422"/>
                </a:cubicBezTo>
                <a:lnTo>
                  <a:pt x="381000" y="62042"/>
                </a:lnTo>
                <a:lnTo>
                  <a:pt x="403860" y="69662"/>
                </a:lnTo>
                <a:cubicBezTo>
                  <a:pt x="497520" y="46247"/>
                  <a:pt x="341874" y="83125"/>
                  <a:pt x="571500" y="54422"/>
                </a:cubicBezTo>
                <a:cubicBezTo>
                  <a:pt x="587440" y="52429"/>
                  <a:pt x="617220" y="39182"/>
                  <a:pt x="617220" y="39182"/>
                </a:cubicBezTo>
                <a:cubicBezTo>
                  <a:pt x="627380" y="41722"/>
                  <a:pt x="637227" y="46802"/>
                  <a:pt x="647700" y="46802"/>
                </a:cubicBezTo>
                <a:cubicBezTo>
                  <a:pt x="684983" y="46802"/>
                  <a:pt x="744106" y="39713"/>
                  <a:pt x="784860" y="31562"/>
                </a:cubicBezTo>
                <a:cubicBezTo>
                  <a:pt x="795129" y="29508"/>
                  <a:pt x="805270" y="26819"/>
                  <a:pt x="815340" y="23942"/>
                </a:cubicBezTo>
                <a:cubicBezTo>
                  <a:pt x="823063" y="21735"/>
                  <a:pt x="830217" y="17209"/>
                  <a:pt x="838200" y="16322"/>
                </a:cubicBezTo>
                <a:cubicBezTo>
                  <a:pt x="876151" y="12105"/>
                  <a:pt x="914400" y="11242"/>
                  <a:pt x="952500" y="8702"/>
                </a:cubicBezTo>
                <a:cubicBezTo>
                  <a:pt x="995829" y="-2130"/>
                  <a:pt x="986310" y="-3647"/>
                  <a:pt x="1043940" y="8702"/>
                </a:cubicBezTo>
                <a:cubicBezTo>
                  <a:pt x="1059648" y="12068"/>
                  <a:pt x="1089660" y="23942"/>
                  <a:pt x="1089660" y="23942"/>
                </a:cubicBezTo>
                <a:cubicBezTo>
                  <a:pt x="1108212" y="79597"/>
                  <a:pt x="1101004" y="54077"/>
                  <a:pt x="1112520" y="100142"/>
                </a:cubicBezTo>
                <a:cubicBezTo>
                  <a:pt x="1115060" y="135702"/>
                  <a:pt x="1115975" y="171416"/>
                  <a:pt x="1120140" y="206822"/>
                </a:cubicBezTo>
                <a:cubicBezTo>
                  <a:pt x="1124010" y="239721"/>
                  <a:pt x="1136590" y="219643"/>
                  <a:pt x="1120140" y="252542"/>
                </a:cubicBezTo>
                <a:cubicBezTo>
                  <a:pt x="1102868" y="287086"/>
                  <a:pt x="1109472" y="266258"/>
                  <a:pt x="1082040" y="290642"/>
                </a:cubicBezTo>
                <a:cubicBezTo>
                  <a:pt x="1065931" y="304961"/>
                  <a:pt x="1036320" y="336362"/>
                  <a:pt x="1036320" y="336362"/>
                </a:cubicBezTo>
                <a:cubicBezTo>
                  <a:pt x="1022675" y="377297"/>
                  <a:pt x="1021395" y="370747"/>
                  <a:pt x="1036320" y="435422"/>
                </a:cubicBezTo>
                <a:cubicBezTo>
                  <a:pt x="1038379" y="444346"/>
                  <a:pt x="1046480" y="450662"/>
                  <a:pt x="1051560" y="458282"/>
                </a:cubicBezTo>
                <a:cubicBezTo>
                  <a:pt x="1054100" y="473522"/>
                  <a:pt x="1054294" y="489345"/>
                  <a:pt x="1059180" y="504002"/>
                </a:cubicBezTo>
                <a:cubicBezTo>
                  <a:pt x="1066959" y="527338"/>
                  <a:pt x="1102042" y="551309"/>
                  <a:pt x="1120140" y="557342"/>
                </a:cubicBezTo>
                <a:cubicBezTo>
                  <a:pt x="1127760" y="559882"/>
                  <a:pt x="1135816" y="561370"/>
                  <a:pt x="1143000" y="564962"/>
                </a:cubicBezTo>
                <a:cubicBezTo>
                  <a:pt x="1151191" y="569058"/>
                  <a:pt x="1158240" y="575122"/>
                  <a:pt x="1165860" y="580202"/>
                </a:cubicBezTo>
                <a:cubicBezTo>
                  <a:pt x="1163320" y="590362"/>
                  <a:pt x="1162365" y="601056"/>
                  <a:pt x="1158240" y="610682"/>
                </a:cubicBezTo>
                <a:cubicBezTo>
                  <a:pt x="1154632" y="619100"/>
                  <a:pt x="1144011" y="624440"/>
                  <a:pt x="1143000" y="633542"/>
                </a:cubicBezTo>
                <a:cubicBezTo>
                  <a:pt x="1141294" y="648898"/>
                  <a:pt x="1143710" y="665443"/>
                  <a:pt x="1150620" y="679262"/>
                </a:cubicBezTo>
                <a:cubicBezTo>
                  <a:pt x="1157899" y="693821"/>
                  <a:pt x="1184319" y="696111"/>
                  <a:pt x="1196340" y="702122"/>
                </a:cubicBezTo>
                <a:cubicBezTo>
                  <a:pt x="1204531" y="706218"/>
                  <a:pt x="1211580" y="712282"/>
                  <a:pt x="1219200" y="717362"/>
                </a:cubicBezTo>
                <a:cubicBezTo>
                  <a:pt x="1224280" y="724982"/>
                  <a:pt x="1230832" y="731804"/>
                  <a:pt x="1234440" y="740222"/>
                </a:cubicBezTo>
                <a:cubicBezTo>
                  <a:pt x="1238565" y="749848"/>
                  <a:pt x="1239183" y="760632"/>
                  <a:pt x="1242060" y="770702"/>
                </a:cubicBezTo>
                <a:cubicBezTo>
                  <a:pt x="1244267" y="778425"/>
                  <a:pt x="1247938" y="785721"/>
                  <a:pt x="1249680" y="793562"/>
                </a:cubicBezTo>
                <a:cubicBezTo>
                  <a:pt x="1253032" y="808644"/>
                  <a:pt x="1253553" y="824293"/>
                  <a:pt x="1257300" y="839282"/>
                </a:cubicBezTo>
                <a:cubicBezTo>
                  <a:pt x="1261196" y="854867"/>
                  <a:pt x="1267460" y="869762"/>
                  <a:pt x="1272540" y="885002"/>
                </a:cubicBezTo>
                <a:cubicBezTo>
                  <a:pt x="1275080" y="892622"/>
                  <a:pt x="1276568" y="900678"/>
                  <a:pt x="1280160" y="907862"/>
                </a:cubicBezTo>
                <a:lnTo>
                  <a:pt x="1295400" y="938342"/>
                </a:lnTo>
                <a:cubicBezTo>
                  <a:pt x="1290373" y="958450"/>
                  <a:pt x="1289379" y="976948"/>
                  <a:pt x="1272540" y="991682"/>
                </a:cubicBezTo>
                <a:cubicBezTo>
                  <a:pt x="1258756" y="1003743"/>
                  <a:pt x="1226820" y="1022162"/>
                  <a:pt x="1226820" y="1022162"/>
                </a:cubicBezTo>
                <a:cubicBezTo>
                  <a:pt x="1198880" y="1019622"/>
                  <a:pt x="1170628" y="1019418"/>
                  <a:pt x="1143000" y="1014542"/>
                </a:cubicBezTo>
                <a:cubicBezTo>
                  <a:pt x="1127180" y="1011750"/>
                  <a:pt x="1112520" y="1004382"/>
                  <a:pt x="1097280" y="999302"/>
                </a:cubicBezTo>
                <a:cubicBezTo>
                  <a:pt x="1089660" y="996762"/>
                  <a:pt x="1081103" y="996137"/>
                  <a:pt x="1074420" y="991682"/>
                </a:cubicBezTo>
                <a:cubicBezTo>
                  <a:pt x="1044877" y="971987"/>
                  <a:pt x="1060248" y="979338"/>
                  <a:pt x="1028700" y="968822"/>
                </a:cubicBezTo>
                <a:cubicBezTo>
                  <a:pt x="958434" y="1039088"/>
                  <a:pt x="1076451" y="911421"/>
                  <a:pt x="998220" y="1067882"/>
                </a:cubicBezTo>
                <a:cubicBezTo>
                  <a:pt x="990029" y="1084265"/>
                  <a:pt x="967740" y="1088202"/>
                  <a:pt x="952500" y="1098362"/>
                </a:cubicBezTo>
                <a:lnTo>
                  <a:pt x="929640" y="1113602"/>
                </a:lnTo>
                <a:cubicBezTo>
                  <a:pt x="919145" y="1110104"/>
                  <a:pt x="887232" y="1104664"/>
                  <a:pt x="891540" y="1083122"/>
                </a:cubicBezTo>
                <a:cubicBezTo>
                  <a:pt x="893336" y="1074142"/>
                  <a:pt x="906780" y="1072962"/>
                  <a:pt x="914400" y="1067882"/>
                </a:cubicBezTo>
                <a:cubicBezTo>
                  <a:pt x="916940" y="1060262"/>
                  <a:pt x="922020" y="1053054"/>
                  <a:pt x="922020" y="1045022"/>
                </a:cubicBezTo>
                <a:cubicBezTo>
                  <a:pt x="922020" y="978219"/>
                  <a:pt x="898874" y="1008333"/>
                  <a:pt x="830580" y="1014542"/>
                </a:cubicBezTo>
                <a:cubicBezTo>
                  <a:pt x="807006" y="1022400"/>
                  <a:pt x="788821" y="1029782"/>
                  <a:pt x="762000" y="1029782"/>
                </a:cubicBezTo>
                <a:cubicBezTo>
                  <a:pt x="746226" y="1029782"/>
                  <a:pt x="727838" y="1014627"/>
                  <a:pt x="716280" y="1006922"/>
                </a:cubicBezTo>
                <a:cubicBezTo>
                  <a:pt x="691752" y="933337"/>
                  <a:pt x="731084" y="1047743"/>
                  <a:pt x="693420" y="953582"/>
                </a:cubicBezTo>
                <a:cubicBezTo>
                  <a:pt x="671537" y="898874"/>
                  <a:pt x="695472" y="913626"/>
                  <a:pt x="655320" y="900242"/>
                </a:cubicBezTo>
                <a:cubicBezTo>
                  <a:pt x="617220" y="912942"/>
                  <a:pt x="629920" y="915482"/>
                  <a:pt x="647700" y="862142"/>
                </a:cubicBezTo>
                <a:cubicBezTo>
                  <a:pt x="650240" y="854522"/>
                  <a:pt x="663329" y="838666"/>
                  <a:pt x="655320" y="839282"/>
                </a:cubicBezTo>
                <a:lnTo>
                  <a:pt x="556260" y="846902"/>
                </a:lnTo>
                <a:cubicBezTo>
                  <a:pt x="554397" y="856215"/>
                  <a:pt x="541687" y="927960"/>
                  <a:pt x="533400" y="930722"/>
                </a:cubicBezTo>
                <a:cubicBezTo>
                  <a:pt x="518160" y="935802"/>
                  <a:pt x="503432" y="942812"/>
                  <a:pt x="487680" y="945962"/>
                </a:cubicBezTo>
                <a:cubicBezTo>
                  <a:pt x="473189" y="948860"/>
                  <a:pt x="442341" y="953392"/>
                  <a:pt x="426720" y="961202"/>
                </a:cubicBezTo>
                <a:cubicBezTo>
                  <a:pt x="418529" y="965298"/>
                  <a:pt x="411480" y="971362"/>
                  <a:pt x="403860" y="976442"/>
                </a:cubicBezTo>
                <a:cubicBezTo>
                  <a:pt x="384549" y="974833"/>
                  <a:pt x="261424" y="965080"/>
                  <a:pt x="236220" y="961202"/>
                </a:cubicBezTo>
                <a:cubicBezTo>
                  <a:pt x="228281" y="959981"/>
                  <a:pt x="221263" y="955019"/>
                  <a:pt x="213360" y="953582"/>
                </a:cubicBezTo>
                <a:cubicBezTo>
                  <a:pt x="193212" y="949919"/>
                  <a:pt x="172720" y="948502"/>
                  <a:pt x="152400" y="945962"/>
                </a:cubicBezTo>
                <a:cubicBezTo>
                  <a:pt x="144780" y="940882"/>
                  <a:pt x="134394" y="938488"/>
                  <a:pt x="129540" y="930722"/>
                </a:cubicBezTo>
                <a:cubicBezTo>
                  <a:pt x="121026" y="917099"/>
                  <a:pt x="114300" y="885002"/>
                  <a:pt x="114300" y="885002"/>
                </a:cubicBezTo>
                <a:cubicBezTo>
                  <a:pt x="111760" y="859602"/>
                  <a:pt x="114752" y="833019"/>
                  <a:pt x="106680" y="808802"/>
                </a:cubicBezTo>
                <a:cubicBezTo>
                  <a:pt x="103784" y="800114"/>
                  <a:pt x="92775" y="795481"/>
                  <a:pt x="83820" y="793562"/>
                </a:cubicBezTo>
                <a:cubicBezTo>
                  <a:pt x="56388" y="787684"/>
                  <a:pt x="27940" y="788482"/>
                  <a:pt x="0" y="785942"/>
                </a:cubicBezTo>
                <a:cubicBezTo>
                  <a:pt x="2540" y="768162"/>
                  <a:pt x="2459" y="749805"/>
                  <a:pt x="7620" y="732602"/>
                </a:cubicBezTo>
                <a:cubicBezTo>
                  <a:pt x="12167" y="717447"/>
                  <a:pt x="36001" y="696601"/>
                  <a:pt x="45720" y="686882"/>
                </a:cubicBezTo>
                <a:cubicBezTo>
                  <a:pt x="48260" y="653862"/>
                  <a:pt x="47237" y="620372"/>
                  <a:pt x="53340" y="587822"/>
                </a:cubicBezTo>
                <a:cubicBezTo>
                  <a:pt x="59868" y="553005"/>
                  <a:pt x="90804" y="565386"/>
                  <a:pt x="114300" y="549722"/>
                </a:cubicBezTo>
                <a:cubicBezTo>
                  <a:pt x="121920" y="544642"/>
                  <a:pt x="128791" y="538201"/>
                  <a:pt x="137160" y="534482"/>
                </a:cubicBezTo>
                <a:cubicBezTo>
                  <a:pt x="231804" y="492418"/>
                  <a:pt x="133543" y="552133"/>
                  <a:pt x="228600" y="488762"/>
                </a:cubicBezTo>
                <a:lnTo>
                  <a:pt x="251460" y="473522"/>
                </a:lnTo>
                <a:cubicBezTo>
                  <a:pt x="268653" y="421943"/>
                  <a:pt x="271482" y="440729"/>
                  <a:pt x="259080" y="397322"/>
                </a:cubicBezTo>
                <a:cubicBezTo>
                  <a:pt x="256873" y="389599"/>
                  <a:pt x="255052" y="381646"/>
                  <a:pt x="251460" y="374462"/>
                </a:cubicBezTo>
                <a:cubicBezTo>
                  <a:pt x="247364" y="366271"/>
                  <a:pt x="239939" y="359971"/>
                  <a:pt x="236220" y="351602"/>
                </a:cubicBezTo>
                <a:lnTo>
                  <a:pt x="213360" y="283022"/>
                </a:lnTo>
                <a:cubicBezTo>
                  <a:pt x="210820" y="275402"/>
                  <a:pt x="210195" y="266845"/>
                  <a:pt x="205740" y="260162"/>
                </a:cubicBezTo>
                <a:cubicBezTo>
                  <a:pt x="200660" y="252542"/>
                  <a:pt x="194596" y="245493"/>
                  <a:pt x="190500" y="237302"/>
                </a:cubicBezTo>
                <a:cubicBezTo>
                  <a:pt x="186908" y="230118"/>
                  <a:pt x="186472" y="221626"/>
                  <a:pt x="182880" y="214442"/>
                </a:cubicBezTo>
                <a:cubicBezTo>
                  <a:pt x="178784" y="206251"/>
                  <a:pt x="171359" y="199951"/>
                  <a:pt x="167640" y="191582"/>
                </a:cubicBezTo>
                <a:cubicBezTo>
                  <a:pt x="161116" y="176902"/>
                  <a:pt x="145216" y="131494"/>
                  <a:pt x="152400" y="145862"/>
                </a:cubicBezTo>
                <a:lnTo>
                  <a:pt x="160020" y="161102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121" name="Полилиния 120"/>
          <p:cNvSpPr/>
          <p:nvPr/>
        </p:nvSpPr>
        <p:spPr>
          <a:xfrm>
            <a:off x="2620854" y="2456247"/>
            <a:ext cx="1592291" cy="948690"/>
          </a:xfrm>
          <a:custGeom>
            <a:avLst/>
            <a:gdLst>
              <a:gd name="connsiteX0" fmla="*/ 5428 w 1811368"/>
              <a:gd name="connsiteY0" fmla="*/ 525780 h 1264920"/>
              <a:gd name="connsiteX1" fmla="*/ 134968 w 1811368"/>
              <a:gd name="connsiteY1" fmla="*/ 800100 h 1264920"/>
              <a:gd name="connsiteX2" fmla="*/ 180688 w 1811368"/>
              <a:gd name="connsiteY2" fmla="*/ 830580 h 1264920"/>
              <a:gd name="connsiteX3" fmla="*/ 256888 w 1811368"/>
              <a:gd name="connsiteY3" fmla="*/ 853440 h 1264920"/>
              <a:gd name="connsiteX4" fmla="*/ 279748 w 1811368"/>
              <a:gd name="connsiteY4" fmla="*/ 868680 h 1264920"/>
              <a:gd name="connsiteX5" fmla="*/ 302608 w 1811368"/>
              <a:gd name="connsiteY5" fmla="*/ 876300 h 1264920"/>
              <a:gd name="connsiteX6" fmla="*/ 325468 w 1811368"/>
              <a:gd name="connsiteY6" fmla="*/ 922020 h 1264920"/>
              <a:gd name="connsiteX7" fmla="*/ 317848 w 1811368"/>
              <a:gd name="connsiteY7" fmla="*/ 1036320 h 1264920"/>
              <a:gd name="connsiteX8" fmla="*/ 302608 w 1811368"/>
              <a:gd name="connsiteY8" fmla="*/ 1082040 h 1264920"/>
              <a:gd name="connsiteX9" fmla="*/ 294988 w 1811368"/>
              <a:gd name="connsiteY9" fmla="*/ 1104900 h 1264920"/>
              <a:gd name="connsiteX10" fmla="*/ 317848 w 1811368"/>
              <a:gd name="connsiteY10" fmla="*/ 1211580 h 1264920"/>
              <a:gd name="connsiteX11" fmla="*/ 325468 w 1811368"/>
              <a:gd name="connsiteY11" fmla="*/ 1234440 h 1264920"/>
              <a:gd name="connsiteX12" fmla="*/ 371188 w 1811368"/>
              <a:gd name="connsiteY12" fmla="*/ 1264920 h 1264920"/>
              <a:gd name="connsiteX13" fmla="*/ 447388 w 1811368"/>
              <a:gd name="connsiteY13" fmla="*/ 1257300 h 1264920"/>
              <a:gd name="connsiteX14" fmla="*/ 477868 w 1811368"/>
              <a:gd name="connsiteY14" fmla="*/ 1211580 h 1264920"/>
              <a:gd name="connsiteX15" fmla="*/ 493108 w 1811368"/>
              <a:gd name="connsiteY15" fmla="*/ 1188720 h 1264920"/>
              <a:gd name="connsiteX16" fmla="*/ 515968 w 1811368"/>
              <a:gd name="connsiteY16" fmla="*/ 1112520 h 1264920"/>
              <a:gd name="connsiteX17" fmla="*/ 523588 w 1811368"/>
              <a:gd name="connsiteY17" fmla="*/ 1089660 h 1264920"/>
              <a:gd name="connsiteX18" fmla="*/ 546448 w 1811368"/>
              <a:gd name="connsiteY18" fmla="*/ 1082040 h 1264920"/>
              <a:gd name="connsiteX19" fmla="*/ 615028 w 1811368"/>
              <a:gd name="connsiteY19" fmla="*/ 1028700 h 1264920"/>
              <a:gd name="connsiteX20" fmla="*/ 660748 w 1811368"/>
              <a:gd name="connsiteY20" fmla="*/ 1013460 h 1264920"/>
              <a:gd name="connsiteX21" fmla="*/ 683608 w 1811368"/>
              <a:gd name="connsiteY21" fmla="*/ 1005840 h 1264920"/>
              <a:gd name="connsiteX22" fmla="*/ 714088 w 1811368"/>
              <a:gd name="connsiteY22" fmla="*/ 1013460 h 1264920"/>
              <a:gd name="connsiteX23" fmla="*/ 736948 w 1811368"/>
              <a:gd name="connsiteY23" fmla="*/ 1028700 h 1264920"/>
              <a:gd name="connsiteX24" fmla="*/ 759808 w 1811368"/>
              <a:gd name="connsiteY24" fmla="*/ 1036320 h 1264920"/>
              <a:gd name="connsiteX25" fmla="*/ 790288 w 1811368"/>
              <a:gd name="connsiteY25" fmla="*/ 1028700 h 1264920"/>
              <a:gd name="connsiteX26" fmla="*/ 881728 w 1811368"/>
              <a:gd name="connsiteY26" fmla="*/ 952500 h 1264920"/>
              <a:gd name="connsiteX27" fmla="*/ 904588 w 1811368"/>
              <a:gd name="connsiteY27" fmla="*/ 929640 h 1264920"/>
              <a:gd name="connsiteX28" fmla="*/ 1003648 w 1811368"/>
              <a:gd name="connsiteY28" fmla="*/ 952500 h 1264920"/>
              <a:gd name="connsiteX29" fmla="*/ 1026508 w 1811368"/>
              <a:gd name="connsiteY29" fmla="*/ 960120 h 1264920"/>
              <a:gd name="connsiteX30" fmla="*/ 1049368 w 1811368"/>
              <a:gd name="connsiteY30" fmla="*/ 975360 h 1264920"/>
              <a:gd name="connsiteX31" fmla="*/ 1140808 w 1811368"/>
              <a:gd name="connsiteY31" fmla="*/ 952500 h 1264920"/>
              <a:gd name="connsiteX32" fmla="*/ 1163668 w 1811368"/>
              <a:gd name="connsiteY32" fmla="*/ 944880 h 1264920"/>
              <a:gd name="connsiteX33" fmla="*/ 1186528 w 1811368"/>
              <a:gd name="connsiteY33" fmla="*/ 937260 h 1264920"/>
              <a:gd name="connsiteX34" fmla="*/ 1262728 w 1811368"/>
              <a:gd name="connsiteY34" fmla="*/ 944880 h 1264920"/>
              <a:gd name="connsiteX35" fmla="*/ 1285588 w 1811368"/>
              <a:gd name="connsiteY35" fmla="*/ 952500 h 1264920"/>
              <a:gd name="connsiteX36" fmla="*/ 1331308 w 1811368"/>
              <a:gd name="connsiteY36" fmla="*/ 998220 h 1264920"/>
              <a:gd name="connsiteX37" fmla="*/ 1354168 w 1811368"/>
              <a:gd name="connsiteY37" fmla="*/ 1021080 h 1264920"/>
              <a:gd name="connsiteX38" fmla="*/ 1422748 w 1811368"/>
              <a:gd name="connsiteY38" fmla="*/ 1066800 h 1264920"/>
              <a:gd name="connsiteX39" fmla="*/ 1445608 w 1811368"/>
              <a:gd name="connsiteY39" fmla="*/ 1082040 h 1264920"/>
              <a:gd name="connsiteX40" fmla="*/ 1460848 w 1811368"/>
              <a:gd name="connsiteY40" fmla="*/ 1104900 h 1264920"/>
              <a:gd name="connsiteX41" fmla="*/ 1483708 w 1811368"/>
              <a:gd name="connsiteY41" fmla="*/ 1112520 h 1264920"/>
              <a:gd name="connsiteX42" fmla="*/ 1582768 w 1811368"/>
              <a:gd name="connsiteY42" fmla="*/ 1104900 h 1264920"/>
              <a:gd name="connsiteX43" fmla="*/ 1605628 w 1811368"/>
              <a:gd name="connsiteY43" fmla="*/ 1089660 h 1264920"/>
              <a:gd name="connsiteX44" fmla="*/ 1628488 w 1811368"/>
              <a:gd name="connsiteY44" fmla="*/ 1082040 h 1264920"/>
              <a:gd name="connsiteX45" fmla="*/ 1674208 w 1811368"/>
              <a:gd name="connsiteY45" fmla="*/ 1051560 h 1264920"/>
              <a:gd name="connsiteX46" fmla="*/ 1697068 w 1811368"/>
              <a:gd name="connsiteY46" fmla="*/ 1036320 h 1264920"/>
              <a:gd name="connsiteX47" fmla="*/ 1697068 w 1811368"/>
              <a:gd name="connsiteY47" fmla="*/ 960120 h 1264920"/>
              <a:gd name="connsiteX48" fmla="*/ 1681828 w 1811368"/>
              <a:gd name="connsiteY48" fmla="*/ 914400 h 1264920"/>
              <a:gd name="connsiteX49" fmla="*/ 1719928 w 1811368"/>
              <a:gd name="connsiteY49" fmla="*/ 868680 h 1264920"/>
              <a:gd name="connsiteX50" fmla="*/ 1765648 w 1811368"/>
              <a:gd name="connsiteY50" fmla="*/ 838200 h 1264920"/>
              <a:gd name="connsiteX51" fmla="*/ 1773268 w 1811368"/>
              <a:gd name="connsiteY51" fmla="*/ 769620 h 1264920"/>
              <a:gd name="connsiteX52" fmla="*/ 1758028 w 1811368"/>
              <a:gd name="connsiteY52" fmla="*/ 723900 h 1264920"/>
              <a:gd name="connsiteX53" fmla="*/ 1750408 w 1811368"/>
              <a:gd name="connsiteY53" fmla="*/ 701040 h 1264920"/>
              <a:gd name="connsiteX54" fmla="*/ 1758028 w 1811368"/>
              <a:gd name="connsiteY54" fmla="*/ 594360 h 1264920"/>
              <a:gd name="connsiteX55" fmla="*/ 1796128 w 1811368"/>
              <a:gd name="connsiteY55" fmla="*/ 525780 h 1264920"/>
              <a:gd name="connsiteX56" fmla="*/ 1811368 w 1811368"/>
              <a:gd name="connsiteY56" fmla="*/ 457200 h 1264920"/>
              <a:gd name="connsiteX57" fmla="*/ 1788508 w 1811368"/>
              <a:gd name="connsiteY57" fmla="*/ 381000 h 1264920"/>
              <a:gd name="connsiteX58" fmla="*/ 1742788 w 1811368"/>
              <a:gd name="connsiteY58" fmla="*/ 350520 h 1264920"/>
              <a:gd name="connsiteX59" fmla="*/ 1719928 w 1811368"/>
              <a:gd name="connsiteY59" fmla="*/ 335280 h 1264920"/>
              <a:gd name="connsiteX60" fmla="*/ 1697068 w 1811368"/>
              <a:gd name="connsiteY60" fmla="*/ 312420 h 1264920"/>
              <a:gd name="connsiteX61" fmla="*/ 1681828 w 1811368"/>
              <a:gd name="connsiteY61" fmla="*/ 289560 h 1264920"/>
              <a:gd name="connsiteX62" fmla="*/ 1658968 w 1811368"/>
              <a:gd name="connsiteY62" fmla="*/ 266700 h 1264920"/>
              <a:gd name="connsiteX63" fmla="*/ 1605628 w 1811368"/>
              <a:gd name="connsiteY63" fmla="*/ 205740 h 1264920"/>
              <a:gd name="connsiteX64" fmla="*/ 1590388 w 1811368"/>
              <a:gd name="connsiteY64" fmla="*/ 182880 h 1264920"/>
              <a:gd name="connsiteX65" fmla="*/ 1575148 w 1811368"/>
              <a:gd name="connsiteY65" fmla="*/ 121920 h 1264920"/>
              <a:gd name="connsiteX66" fmla="*/ 1567528 w 1811368"/>
              <a:gd name="connsiteY66" fmla="*/ 99060 h 1264920"/>
              <a:gd name="connsiteX67" fmla="*/ 1544668 w 1811368"/>
              <a:gd name="connsiteY67" fmla="*/ 15240 h 1264920"/>
              <a:gd name="connsiteX68" fmla="*/ 1498948 w 1811368"/>
              <a:gd name="connsiteY68" fmla="*/ 0 h 1264920"/>
              <a:gd name="connsiteX69" fmla="*/ 1392268 w 1811368"/>
              <a:gd name="connsiteY69" fmla="*/ 7620 h 1264920"/>
              <a:gd name="connsiteX70" fmla="*/ 1346548 w 1811368"/>
              <a:gd name="connsiteY70" fmla="*/ 22860 h 1264920"/>
              <a:gd name="connsiteX71" fmla="*/ 1308448 w 1811368"/>
              <a:gd name="connsiteY71" fmla="*/ 30480 h 1264920"/>
              <a:gd name="connsiteX72" fmla="*/ 1285588 w 1811368"/>
              <a:gd name="connsiteY72" fmla="*/ 45720 h 1264920"/>
              <a:gd name="connsiteX73" fmla="*/ 1270348 w 1811368"/>
              <a:gd name="connsiteY73" fmla="*/ 114300 h 1264920"/>
              <a:gd name="connsiteX74" fmla="*/ 1277968 w 1811368"/>
              <a:gd name="connsiteY74" fmla="*/ 365760 h 1264920"/>
              <a:gd name="connsiteX75" fmla="*/ 1255108 w 1811368"/>
              <a:gd name="connsiteY75" fmla="*/ 381000 h 1264920"/>
              <a:gd name="connsiteX76" fmla="*/ 1209388 w 1811368"/>
              <a:gd name="connsiteY76" fmla="*/ 373380 h 1264920"/>
              <a:gd name="connsiteX77" fmla="*/ 1133188 w 1811368"/>
              <a:gd name="connsiteY77" fmla="*/ 350520 h 1264920"/>
              <a:gd name="connsiteX78" fmla="*/ 1087468 w 1811368"/>
              <a:gd name="connsiteY78" fmla="*/ 327660 h 1264920"/>
              <a:gd name="connsiteX79" fmla="*/ 1064608 w 1811368"/>
              <a:gd name="connsiteY79" fmla="*/ 304800 h 1264920"/>
              <a:gd name="connsiteX80" fmla="*/ 1018888 w 1811368"/>
              <a:gd name="connsiteY80" fmla="*/ 289560 h 1264920"/>
              <a:gd name="connsiteX81" fmla="*/ 973168 w 1811368"/>
              <a:gd name="connsiteY81" fmla="*/ 274320 h 1264920"/>
              <a:gd name="connsiteX82" fmla="*/ 950308 w 1811368"/>
              <a:gd name="connsiteY82" fmla="*/ 266700 h 1264920"/>
              <a:gd name="connsiteX83" fmla="*/ 904588 w 1811368"/>
              <a:gd name="connsiteY83" fmla="*/ 236220 h 1264920"/>
              <a:gd name="connsiteX84" fmla="*/ 874108 w 1811368"/>
              <a:gd name="connsiteY84" fmla="*/ 167640 h 1264920"/>
              <a:gd name="connsiteX85" fmla="*/ 828388 w 1811368"/>
              <a:gd name="connsiteY85" fmla="*/ 137160 h 1264920"/>
              <a:gd name="connsiteX86" fmla="*/ 782668 w 1811368"/>
              <a:gd name="connsiteY86" fmla="*/ 121920 h 1264920"/>
              <a:gd name="connsiteX87" fmla="*/ 630268 w 1811368"/>
              <a:gd name="connsiteY87" fmla="*/ 129540 h 1264920"/>
              <a:gd name="connsiteX88" fmla="*/ 599788 w 1811368"/>
              <a:gd name="connsiteY88" fmla="*/ 137160 h 1264920"/>
              <a:gd name="connsiteX89" fmla="*/ 462628 w 1811368"/>
              <a:gd name="connsiteY89" fmla="*/ 129540 h 1264920"/>
              <a:gd name="connsiteX90" fmla="*/ 416908 w 1811368"/>
              <a:gd name="connsiteY90" fmla="*/ 99060 h 1264920"/>
              <a:gd name="connsiteX91" fmla="*/ 394048 w 1811368"/>
              <a:gd name="connsiteY91" fmla="*/ 83820 h 1264920"/>
              <a:gd name="connsiteX92" fmla="*/ 340708 w 1811368"/>
              <a:gd name="connsiteY92" fmla="*/ 68580 h 1264920"/>
              <a:gd name="connsiteX93" fmla="*/ 287368 w 1811368"/>
              <a:gd name="connsiteY93" fmla="*/ 76200 h 1264920"/>
              <a:gd name="connsiteX94" fmla="*/ 241648 w 1811368"/>
              <a:gd name="connsiteY94" fmla="*/ 99060 h 1264920"/>
              <a:gd name="connsiteX95" fmla="*/ 180688 w 1811368"/>
              <a:gd name="connsiteY95" fmla="*/ 106680 h 1264920"/>
              <a:gd name="connsiteX96" fmla="*/ 165448 w 1811368"/>
              <a:gd name="connsiteY96" fmla="*/ 137160 h 1264920"/>
              <a:gd name="connsiteX97" fmla="*/ 157828 w 1811368"/>
              <a:gd name="connsiteY97" fmla="*/ 160020 h 1264920"/>
              <a:gd name="connsiteX98" fmla="*/ 127348 w 1811368"/>
              <a:gd name="connsiteY98" fmla="*/ 205740 h 1264920"/>
              <a:gd name="connsiteX99" fmla="*/ 104488 w 1811368"/>
              <a:gd name="connsiteY99" fmla="*/ 281940 h 1264920"/>
              <a:gd name="connsiteX100" fmla="*/ 96868 w 1811368"/>
              <a:gd name="connsiteY100" fmla="*/ 388620 h 1264920"/>
              <a:gd name="connsiteX101" fmla="*/ 74008 w 1811368"/>
              <a:gd name="connsiteY101" fmla="*/ 403860 h 1264920"/>
              <a:gd name="connsiteX102" fmla="*/ 43528 w 1811368"/>
              <a:gd name="connsiteY102" fmla="*/ 449580 h 1264920"/>
              <a:gd name="connsiteX103" fmla="*/ 28288 w 1811368"/>
              <a:gd name="connsiteY103" fmla="*/ 472440 h 1264920"/>
              <a:gd name="connsiteX104" fmla="*/ 5428 w 1811368"/>
              <a:gd name="connsiteY104" fmla="*/ 525780 h 12649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</a:cxnLst>
            <a:rect l="l" t="t" r="r" b="b"/>
            <a:pathLst>
              <a:path w="1811368" h="1264920">
                <a:moveTo>
                  <a:pt x="5428" y="525780"/>
                </a:moveTo>
                <a:cubicBezTo>
                  <a:pt x="23208" y="580390"/>
                  <a:pt x="84561" y="712436"/>
                  <a:pt x="134968" y="800100"/>
                </a:cubicBezTo>
                <a:cubicBezTo>
                  <a:pt x="144098" y="815978"/>
                  <a:pt x="163312" y="824788"/>
                  <a:pt x="180688" y="830580"/>
                </a:cubicBezTo>
                <a:cubicBezTo>
                  <a:pt x="236343" y="849132"/>
                  <a:pt x="210823" y="841924"/>
                  <a:pt x="256888" y="853440"/>
                </a:cubicBezTo>
                <a:cubicBezTo>
                  <a:pt x="264508" y="858520"/>
                  <a:pt x="271557" y="864584"/>
                  <a:pt x="279748" y="868680"/>
                </a:cubicBezTo>
                <a:cubicBezTo>
                  <a:pt x="286932" y="872272"/>
                  <a:pt x="296336" y="871282"/>
                  <a:pt x="302608" y="876300"/>
                </a:cubicBezTo>
                <a:cubicBezTo>
                  <a:pt x="316037" y="887043"/>
                  <a:pt x="320448" y="906961"/>
                  <a:pt x="325468" y="922020"/>
                </a:cubicBezTo>
                <a:cubicBezTo>
                  <a:pt x="322928" y="960120"/>
                  <a:pt x="323248" y="998519"/>
                  <a:pt x="317848" y="1036320"/>
                </a:cubicBezTo>
                <a:cubicBezTo>
                  <a:pt x="315576" y="1052223"/>
                  <a:pt x="307688" y="1066800"/>
                  <a:pt x="302608" y="1082040"/>
                </a:cubicBezTo>
                <a:lnTo>
                  <a:pt x="294988" y="1104900"/>
                </a:lnTo>
                <a:cubicBezTo>
                  <a:pt x="304601" y="1181800"/>
                  <a:pt x="296132" y="1146433"/>
                  <a:pt x="317848" y="1211580"/>
                </a:cubicBezTo>
                <a:cubicBezTo>
                  <a:pt x="320388" y="1219200"/>
                  <a:pt x="318785" y="1229985"/>
                  <a:pt x="325468" y="1234440"/>
                </a:cubicBezTo>
                <a:lnTo>
                  <a:pt x="371188" y="1264920"/>
                </a:lnTo>
                <a:cubicBezTo>
                  <a:pt x="396588" y="1262380"/>
                  <a:pt x="422990" y="1264807"/>
                  <a:pt x="447388" y="1257300"/>
                </a:cubicBezTo>
                <a:cubicBezTo>
                  <a:pt x="472995" y="1249421"/>
                  <a:pt x="469026" y="1229264"/>
                  <a:pt x="477868" y="1211580"/>
                </a:cubicBezTo>
                <a:cubicBezTo>
                  <a:pt x="481964" y="1203389"/>
                  <a:pt x="488028" y="1196340"/>
                  <a:pt x="493108" y="1188720"/>
                </a:cubicBezTo>
                <a:cubicBezTo>
                  <a:pt x="504624" y="1142655"/>
                  <a:pt x="497416" y="1168175"/>
                  <a:pt x="515968" y="1112520"/>
                </a:cubicBezTo>
                <a:cubicBezTo>
                  <a:pt x="518508" y="1104900"/>
                  <a:pt x="515968" y="1092200"/>
                  <a:pt x="523588" y="1089660"/>
                </a:cubicBezTo>
                <a:lnTo>
                  <a:pt x="546448" y="1082040"/>
                </a:lnTo>
                <a:cubicBezTo>
                  <a:pt x="566172" y="1062316"/>
                  <a:pt x="587685" y="1037814"/>
                  <a:pt x="615028" y="1028700"/>
                </a:cubicBezTo>
                <a:lnTo>
                  <a:pt x="660748" y="1013460"/>
                </a:lnTo>
                <a:lnTo>
                  <a:pt x="683608" y="1005840"/>
                </a:lnTo>
                <a:cubicBezTo>
                  <a:pt x="693768" y="1008380"/>
                  <a:pt x="704462" y="1009335"/>
                  <a:pt x="714088" y="1013460"/>
                </a:cubicBezTo>
                <a:cubicBezTo>
                  <a:pt x="722506" y="1017068"/>
                  <a:pt x="728757" y="1024604"/>
                  <a:pt x="736948" y="1028700"/>
                </a:cubicBezTo>
                <a:cubicBezTo>
                  <a:pt x="744132" y="1032292"/>
                  <a:pt x="752188" y="1033780"/>
                  <a:pt x="759808" y="1036320"/>
                </a:cubicBezTo>
                <a:cubicBezTo>
                  <a:pt x="769968" y="1033780"/>
                  <a:pt x="780921" y="1033384"/>
                  <a:pt x="790288" y="1028700"/>
                </a:cubicBezTo>
                <a:cubicBezTo>
                  <a:pt x="832723" y="1007482"/>
                  <a:pt x="848023" y="986205"/>
                  <a:pt x="881728" y="952500"/>
                </a:cubicBezTo>
                <a:lnTo>
                  <a:pt x="904588" y="929640"/>
                </a:lnTo>
                <a:cubicBezTo>
                  <a:pt x="973831" y="939532"/>
                  <a:pt x="940889" y="931580"/>
                  <a:pt x="1003648" y="952500"/>
                </a:cubicBezTo>
                <a:cubicBezTo>
                  <a:pt x="1011268" y="955040"/>
                  <a:pt x="1019825" y="955665"/>
                  <a:pt x="1026508" y="960120"/>
                </a:cubicBezTo>
                <a:lnTo>
                  <a:pt x="1049368" y="975360"/>
                </a:lnTo>
                <a:cubicBezTo>
                  <a:pt x="1110934" y="965099"/>
                  <a:pt x="1080431" y="972626"/>
                  <a:pt x="1140808" y="952500"/>
                </a:cubicBezTo>
                <a:lnTo>
                  <a:pt x="1163668" y="944880"/>
                </a:lnTo>
                <a:lnTo>
                  <a:pt x="1186528" y="937260"/>
                </a:lnTo>
                <a:cubicBezTo>
                  <a:pt x="1211928" y="939800"/>
                  <a:pt x="1237498" y="940998"/>
                  <a:pt x="1262728" y="944880"/>
                </a:cubicBezTo>
                <a:cubicBezTo>
                  <a:pt x="1270667" y="946101"/>
                  <a:pt x="1279248" y="947569"/>
                  <a:pt x="1285588" y="952500"/>
                </a:cubicBezTo>
                <a:cubicBezTo>
                  <a:pt x="1302601" y="965732"/>
                  <a:pt x="1316068" y="982980"/>
                  <a:pt x="1331308" y="998220"/>
                </a:cubicBezTo>
                <a:cubicBezTo>
                  <a:pt x="1338928" y="1005840"/>
                  <a:pt x="1345202" y="1015102"/>
                  <a:pt x="1354168" y="1021080"/>
                </a:cubicBezTo>
                <a:lnTo>
                  <a:pt x="1422748" y="1066800"/>
                </a:lnTo>
                <a:lnTo>
                  <a:pt x="1445608" y="1082040"/>
                </a:lnTo>
                <a:cubicBezTo>
                  <a:pt x="1450688" y="1089660"/>
                  <a:pt x="1453697" y="1099179"/>
                  <a:pt x="1460848" y="1104900"/>
                </a:cubicBezTo>
                <a:cubicBezTo>
                  <a:pt x="1467120" y="1109918"/>
                  <a:pt x="1475676" y="1112520"/>
                  <a:pt x="1483708" y="1112520"/>
                </a:cubicBezTo>
                <a:cubicBezTo>
                  <a:pt x="1516826" y="1112520"/>
                  <a:pt x="1549748" y="1107440"/>
                  <a:pt x="1582768" y="1104900"/>
                </a:cubicBezTo>
                <a:cubicBezTo>
                  <a:pt x="1590388" y="1099820"/>
                  <a:pt x="1597437" y="1093756"/>
                  <a:pt x="1605628" y="1089660"/>
                </a:cubicBezTo>
                <a:cubicBezTo>
                  <a:pt x="1612812" y="1086068"/>
                  <a:pt x="1621467" y="1085941"/>
                  <a:pt x="1628488" y="1082040"/>
                </a:cubicBezTo>
                <a:cubicBezTo>
                  <a:pt x="1644499" y="1073145"/>
                  <a:pt x="1658968" y="1061720"/>
                  <a:pt x="1674208" y="1051560"/>
                </a:cubicBezTo>
                <a:lnTo>
                  <a:pt x="1697068" y="1036320"/>
                </a:lnTo>
                <a:cubicBezTo>
                  <a:pt x="1708944" y="1000693"/>
                  <a:pt x="1709008" y="1011860"/>
                  <a:pt x="1697068" y="960120"/>
                </a:cubicBezTo>
                <a:cubicBezTo>
                  <a:pt x="1693456" y="944467"/>
                  <a:pt x="1681828" y="914400"/>
                  <a:pt x="1681828" y="914400"/>
                </a:cubicBezTo>
                <a:cubicBezTo>
                  <a:pt x="1695375" y="894080"/>
                  <a:pt x="1699619" y="884476"/>
                  <a:pt x="1719928" y="868680"/>
                </a:cubicBezTo>
                <a:cubicBezTo>
                  <a:pt x="1734386" y="857435"/>
                  <a:pt x="1765648" y="838200"/>
                  <a:pt x="1765648" y="838200"/>
                </a:cubicBezTo>
                <a:cubicBezTo>
                  <a:pt x="1787491" y="805435"/>
                  <a:pt x="1785712" y="819396"/>
                  <a:pt x="1773268" y="769620"/>
                </a:cubicBezTo>
                <a:cubicBezTo>
                  <a:pt x="1769372" y="754035"/>
                  <a:pt x="1763108" y="739140"/>
                  <a:pt x="1758028" y="723900"/>
                </a:cubicBezTo>
                <a:lnTo>
                  <a:pt x="1750408" y="701040"/>
                </a:lnTo>
                <a:cubicBezTo>
                  <a:pt x="1752948" y="665480"/>
                  <a:pt x="1753863" y="629766"/>
                  <a:pt x="1758028" y="594360"/>
                </a:cubicBezTo>
                <a:cubicBezTo>
                  <a:pt x="1762206" y="558845"/>
                  <a:pt x="1782249" y="567417"/>
                  <a:pt x="1796128" y="525780"/>
                </a:cubicBezTo>
                <a:cubicBezTo>
                  <a:pt x="1808634" y="488263"/>
                  <a:pt x="1802428" y="510843"/>
                  <a:pt x="1811368" y="457200"/>
                </a:cubicBezTo>
                <a:cubicBezTo>
                  <a:pt x="1807496" y="430099"/>
                  <a:pt x="1811139" y="400802"/>
                  <a:pt x="1788508" y="381000"/>
                </a:cubicBezTo>
                <a:cubicBezTo>
                  <a:pt x="1774724" y="368939"/>
                  <a:pt x="1758028" y="360680"/>
                  <a:pt x="1742788" y="350520"/>
                </a:cubicBezTo>
                <a:cubicBezTo>
                  <a:pt x="1735168" y="345440"/>
                  <a:pt x="1726404" y="341756"/>
                  <a:pt x="1719928" y="335280"/>
                </a:cubicBezTo>
                <a:cubicBezTo>
                  <a:pt x="1712308" y="327660"/>
                  <a:pt x="1703967" y="320699"/>
                  <a:pt x="1697068" y="312420"/>
                </a:cubicBezTo>
                <a:cubicBezTo>
                  <a:pt x="1691205" y="305385"/>
                  <a:pt x="1687691" y="296595"/>
                  <a:pt x="1681828" y="289560"/>
                </a:cubicBezTo>
                <a:cubicBezTo>
                  <a:pt x="1674929" y="281281"/>
                  <a:pt x="1665584" y="275206"/>
                  <a:pt x="1658968" y="266700"/>
                </a:cubicBezTo>
                <a:cubicBezTo>
                  <a:pt x="1611099" y="205154"/>
                  <a:pt x="1649883" y="235243"/>
                  <a:pt x="1605628" y="205740"/>
                </a:cubicBezTo>
                <a:cubicBezTo>
                  <a:pt x="1600548" y="198120"/>
                  <a:pt x="1594484" y="191071"/>
                  <a:pt x="1590388" y="182880"/>
                </a:cubicBezTo>
                <a:cubicBezTo>
                  <a:pt x="1581679" y="165462"/>
                  <a:pt x="1579495" y="139310"/>
                  <a:pt x="1575148" y="121920"/>
                </a:cubicBezTo>
                <a:cubicBezTo>
                  <a:pt x="1573200" y="114128"/>
                  <a:pt x="1570068" y="106680"/>
                  <a:pt x="1567528" y="99060"/>
                </a:cubicBezTo>
                <a:cubicBezTo>
                  <a:pt x="1565829" y="85466"/>
                  <a:pt x="1568111" y="29892"/>
                  <a:pt x="1544668" y="15240"/>
                </a:cubicBezTo>
                <a:cubicBezTo>
                  <a:pt x="1531045" y="6726"/>
                  <a:pt x="1498948" y="0"/>
                  <a:pt x="1498948" y="0"/>
                </a:cubicBezTo>
                <a:cubicBezTo>
                  <a:pt x="1463388" y="2540"/>
                  <a:pt x="1427524" y="2332"/>
                  <a:pt x="1392268" y="7620"/>
                </a:cubicBezTo>
                <a:cubicBezTo>
                  <a:pt x="1376381" y="10003"/>
                  <a:pt x="1362300" y="19710"/>
                  <a:pt x="1346548" y="22860"/>
                </a:cubicBezTo>
                <a:lnTo>
                  <a:pt x="1308448" y="30480"/>
                </a:lnTo>
                <a:cubicBezTo>
                  <a:pt x="1300828" y="35560"/>
                  <a:pt x="1291309" y="38569"/>
                  <a:pt x="1285588" y="45720"/>
                </a:cubicBezTo>
                <a:cubicBezTo>
                  <a:pt x="1277690" y="55593"/>
                  <a:pt x="1270426" y="113832"/>
                  <a:pt x="1270348" y="114300"/>
                </a:cubicBezTo>
                <a:cubicBezTo>
                  <a:pt x="1272888" y="198120"/>
                  <a:pt x="1282752" y="282038"/>
                  <a:pt x="1277968" y="365760"/>
                </a:cubicBezTo>
                <a:cubicBezTo>
                  <a:pt x="1277446" y="374903"/>
                  <a:pt x="1264210" y="379989"/>
                  <a:pt x="1255108" y="381000"/>
                </a:cubicBezTo>
                <a:cubicBezTo>
                  <a:pt x="1239752" y="382706"/>
                  <a:pt x="1224538" y="376410"/>
                  <a:pt x="1209388" y="373380"/>
                </a:cubicBezTo>
                <a:cubicBezTo>
                  <a:pt x="1194175" y="370337"/>
                  <a:pt x="1141519" y="356074"/>
                  <a:pt x="1133188" y="350520"/>
                </a:cubicBezTo>
                <a:cubicBezTo>
                  <a:pt x="1103645" y="330825"/>
                  <a:pt x="1119016" y="338176"/>
                  <a:pt x="1087468" y="327660"/>
                </a:cubicBezTo>
                <a:cubicBezTo>
                  <a:pt x="1079848" y="320040"/>
                  <a:pt x="1074028" y="310033"/>
                  <a:pt x="1064608" y="304800"/>
                </a:cubicBezTo>
                <a:cubicBezTo>
                  <a:pt x="1050565" y="296998"/>
                  <a:pt x="1034128" y="294640"/>
                  <a:pt x="1018888" y="289560"/>
                </a:cubicBezTo>
                <a:lnTo>
                  <a:pt x="973168" y="274320"/>
                </a:lnTo>
                <a:cubicBezTo>
                  <a:pt x="965548" y="271780"/>
                  <a:pt x="956991" y="271155"/>
                  <a:pt x="950308" y="266700"/>
                </a:cubicBezTo>
                <a:lnTo>
                  <a:pt x="904588" y="236220"/>
                </a:lnTo>
                <a:cubicBezTo>
                  <a:pt x="898912" y="219191"/>
                  <a:pt x="891156" y="182557"/>
                  <a:pt x="874108" y="167640"/>
                </a:cubicBezTo>
                <a:cubicBezTo>
                  <a:pt x="860324" y="155579"/>
                  <a:pt x="845764" y="142952"/>
                  <a:pt x="828388" y="137160"/>
                </a:cubicBezTo>
                <a:lnTo>
                  <a:pt x="782668" y="121920"/>
                </a:lnTo>
                <a:cubicBezTo>
                  <a:pt x="731868" y="124460"/>
                  <a:pt x="680956" y="125316"/>
                  <a:pt x="630268" y="129540"/>
                </a:cubicBezTo>
                <a:cubicBezTo>
                  <a:pt x="619831" y="130410"/>
                  <a:pt x="610261" y="137160"/>
                  <a:pt x="599788" y="137160"/>
                </a:cubicBezTo>
                <a:cubicBezTo>
                  <a:pt x="553997" y="137160"/>
                  <a:pt x="508348" y="132080"/>
                  <a:pt x="462628" y="129540"/>
                </a:cubicBezTo>
                <a:lnTo>
                  <a:pt x="416908" y="99060"/>
                </a:lnTo>
                <a:cubicBezTo>
                  <a:pt x="409288" y="93980"/>
                  <a:pt x="402736" y="86716"/>
                  <a:pt x="394048" y="83820"/>
                </a:cubicBezTo>
                <a:cubicBezTo>
                  <a:pt x="361253" y="72888"/>
                  <a:pt x="378980" y="78148"/>
                  <a:pt x="340708" y="68580"/>
                </a:cubicBezTo>
                <a:cubicBezTo>
                  <a:pt x="322928" y="71120"/>
                  <a:pt x="304571" y="71039"/>
                  <a:pt x="287368" y="76200"/>
                </a:cubicBezTo>
                <a:cubicBezTo>
                  <a:pt x="212281" y="98726"/>
                  <a:pt x="313141" y="86061"/>
                  <a:pt x="241648" y="99060"/>
                </a:cubicBezTo>
                <a:cubicBezTo>
                  <a:pt x="221500" y="102723"/>
                  <a:pt x="201008" y="104140"/>
                  <a:pt x="180688" y="106680"/>
                </a:cubicBezTo>
                <a:cubicBezTo>
                  <a:pt x="175608" y="116840"/>
                  <a:pt x="169923" y="126719"/>
                  <a:pt x="165448" y="137160"/>
                </a:cubicBezTo>
                <a:cubicBezTo>
                  <a:pt x="162284" y="144543"/>
                  <a:pt x="161729" y="152999"/>
                  <a:pt x="157828" y="160020"/>
                </a:cubicBezTo>
                <a:cubicBezTo>
                  <a:pt x="148933" y="176031"/>
                  <a:pt x="133140" y="188364"/>
                  <a:pt x="127348" y="205740"/>
                </a:cubicBezTo>
                <a:cubicBezTo>
                  <a:pt x="108796" y="261395"/>
                  <a:pt x="116004" y="235875"/>
                  <a:pt x="104488" y="281940"/>
                </a:cubicBezTo>
                <a:cubicBezTo>
                  <a:pt x="101948" y="317500"/>
                  <a:pt x="105515" y="354034"/>
                  <a:pt x="96868" y="388620"/>
                </a:cubicBezTo>
                <a:cubicBezTo>
                  <a:pt x="94647" y="397505"/>
                  <a:pt x="80039" y="396968"/>
                  <a:pt x="74008" y="403860"/>
                </a:cubicBezTo>
                <a:cubicBezTo>
                  <a:pt x="61947" y="417644"/>
                  <a:pt x="53688" y="434340"/>
                  <a:pt x="43528" y="449580"/>
                </a:cubicBezTo>
                <a:cubicBezTo>
                  <a:pt x="38448" y="457200"/>
                  <a:pt x="31184" y="463752"/>
                  <a:pt x="28288" y="472440"/>
                </a:cubicBezTo>
                <a:cubicBezTo>
                  <a:pt x="18396" y="502116"/>
                  <a:pt x="-12352" y="471170"/>
                  <a:pt x="5428" y="525780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66" name="Полилиния 265"/>
          <p:cNvSpPr/>
          <p:nvPr/>
        </p:nvSpPr>
        <p:spPr>
          <a:xfrm>
            <a:off x="3975965" y="2339504"/>
            <a:ext cx="1412892" cy="1308974"/>
          </a:xfrm>
          <a:custGeom>
            <a:avLst/>
            <a:gdLst>
              <a:gd name="connsiteX0" fmla="*/ 15240 w 1409329"/>
              <a:gd name="connsiteY0" fmla="*/ 122238 h 1745298"/>
              <a:gd name="connsiteX1" fmla="*/ 99060 w 1409329"/>
              <a:gd name="connsiteY1" fmla="*/ 91758 h 1745298"/>
              <a:gd name="connsiteX2" fmla="*/ 144780 w 1409329"/>
              <a:gd name="connsiteY2" fmla="*/ 46038 h 1745298"/>
              <a:gd name="connsiteX3" fmla="*/ 160020 w 1409329"/>
              <a:gd name="connsiteY3" fmla="*/ 23178 h 1745298"/>
              <a:gd name="connsiteX4" fmla="*/ 167640 w 1409329"/>
              <a:gd name="connsiteY4" fmla="*/ 318 h 1745298"/>
              <a:gd name="connsiteX5" fmla="*/ 236220 w 1409329"/>
              <a:gd name="connsiteY5" fmla="*/ 30798 h 1745298"/>
              <a:gd name="connsiteX6" fmla="*/ 251460 w 1409329"/>
              <a:gd name="connsiteY6" fmla="*/ 53658 h 1745298"/>
              <a:gd name="connsiteX7" fmla="*/ 297180 w 1409329"/>
              <a:gd name="connsiteY7" fmla="*/ 99378 h 1745298"/>
              <a:gd name="connsiteX8" fmla="*/ 342900 w 1409329"/>
              <a:gd name="connsiteY8" fmla="*/ 145098 h 1745298"/>
              <a:gd name="connsiteX9" fmla="*/ 365760 w 1409329"/>
              <a:gd name="connsiteY9" fmla="*/ 167958 h 1745298"/>
              <a:gd name="connsiteX10" fmla="*/ 381000 w 1409329"/>
              <a:gd name="connsiteY10" fmla="*/ 190818 h 1745298"/>
              <a:gd name="connsiteX11" fmla="*/ 426720 w 1409329"/>
              <a:gd name="connsiteY11" fmla="*/ 221298 h 1745298"/>
              <a:gd name="connsiteX12" fmla="*/ 472440 w 1409329"/>
              <a:gd name="connsiteY12" fmla="*/ 259398 h 1745298"/>
              <a:gd name="connsiteX13" fmla="*/ 495300 w 1409329"/>
              <a:gd name="connsiteY13" fmla="*/ 267018 h 1745298"/>
              <a:gd name="connsiteX14" fmla="*/ 586740 w 1409329"/>
              <a:gd name="connsiteY14" fmla="*/ 259398 h 1745298"/>
              <a:gd name="connsiteX15" fmla="*/ 655320 w 1409329"/>
              <a:gd name="connsiteY15" fmla="*/ 228918 h 1745298"/>
              <a:gd name="connsiteX16" fmla="*/ 708660 w 1409329"/>
              <a:gd name="connsiteY16" fmla="*/ 160338 h 1745298"/>
              <a:gd name="connsiteX17" fmla="*/ 731520 w 1409329"/>
              <a:gd name="connsiteY17" fmla="*/ 114618 h 1745298"/>
              <a:gd name="connsiteX18" fmla="*/ 754380 w 1409329"/>
              <a:gd name="connsiteY18" fmla="*/ 106998 h 1745298"/>
              <a:gd name="connsiteX19" fmla="*/ 777240 w 1409329"/>
              <a:gd name="connsiteY19" fmla="*/ 114618 h 1745298"/>
              <a:gd name="connsiteX20" fmla="*/ 784860 w 1409329"/>
              <a:gd name="connsiteY20" fmla="*/ 137478 h 1745298"/>
              <a:gd name="connsiteX21" fmla="*/ 792480 w 1409329"/>
              <a:gd name="connsiteY21" fmla="*/ 175578 h 1745298"/>
              <a:gd name="connsiteX22" fmla="*/ 807720 w 1409329"/>
              <a:gd name="connsiteY22" fmla="*/ 221298 h 1745298"/>
              <a:gd name="connsiteX23" fmla="*/ 815340 w 1409329"/>
              <a:gd name="connsiteY23" fmla="*/ 244158 h 1745298"/>
              <a:gd name="connsiteX24" fmla="*/ 830580 w 1409329"/>
              <a:gd name="connsiteY24" fmla="*/ 267018 h 1745298"/>
              <a:gd name="connsiteX25" fmla="*/ 861060 w 1409329"/>
              <a:gd name="connsiteY25" fmla="*/ 335598 h 1745298"/>
              <a:gd name="connsiteX26" fmla="*/ 800100 w 1409329"/>
              <a:gd name="connsiteY26" fmla="*/ 335598 h 1745298"/>
              <a:gd name="connsiteX27" fmla="*/ 754380 w 1409329"/>
              <a:gd name="connsiteY27" fmla="*/ 305118 h 1745298"/>
              <a:gd name="connsiteX28" fmla="*/ 693420 w 1409329"/>
              <a:gd name="connsiteY28" fmla="*/ 366078 h 1745298"/>
              <a:gd name="connsiteX29" fmla="*/ 678180 w 1409329"/>
              <a:gd name="connsiteY29" fmla="*/ 411798 h 1745298"/>
              <a:gd name="connsiteX30" fmla="*/ 685800 w 1409329"/>
              <a:gd name="connsiteY30" fmla="*/ 480378 h 1745298"/>
              <a:gd name="connsiteX31" fmla="*/ 731520 w 1409329"/>
              <a:gd name="connsiteY31" fmla="*/ 495618 h 1745298"/>
              <a:gd name="connsiteX32" fmla="*/ 754380 w 1409329"/>
              <a:gd name="connsiteY32" fmla="*/ 503238 h 1745298"/>
              <a:gd name="connsiteX33" fmla="*/ 822960 w 1409329"/>
              <a:gd name="connsiteY33" fmla="*/ 495618 h 1745298"/>
              <a:gd name="connsiteX34" fmla="*/ 868680 w 1409329"/>
              <a:gd name="connsiteY34" fmla="*/ 480378 h 1745298"/>
              <a:gd name="connsiteX35" fmla="*/ 891540 w 1409329"/>
              <a:gd name="connsiteY35" fmla="*/ 457518 h 1745298"/>
              <a:gd name="connsiteX36" fmla="*/ 914400 w 1409329"/>
              <a:gd name="connsiteY36" fmla="*/ 442278 h 1745298"/>
              <a:gd name="connsiteX37" fmla="*/ 952500 w 1409329"/>
              <a:gd name="connsiteY37" fmla="*/ 396558 h 1745298"/>
              <a:gd name="connsiteX38" fmla="*/ 975360 w 1409329"/>
              <a:gd name="connsiteY38" fmla="*/ 388938 h 1745298"/>
              <a:gd name="connsiteX39" fmla="*/ 998220 w 1409329"/>
              <a:gd name="connsiteY39" fmla="*/ 373698 h 1745298"/>
              <a:gd name="connsiteX40" fmla="*/ 1021080 w 1409329"/>
              <a:gd name="connsiteY40" fmla="*/ 366078 h 1745298"/>
              <a:gd name="connsiteX41" fmla="*/ 1043940 w 1409329"/>
              <a:gd name="connsiteY41" fmla="*/ 350838 h 1745298"/>
              <a:gd name="connsiteX42" fmla="*/ 1082040 w 1409329"/>
              <a:gd name="connsiteY42" fmla="*/ 343218 h 1745298"/>
              <a:gd name="connsiteX43" fmla="*/ 1104900 w 1409329"/>
              <a:gd name="connsiteY43" fmla="*/ 335598 h 1745298"/>
              <a:gd name="connsiteX44" fmla="*/ 1135380 w 1409329"/>
              <a:gd name="connsiteY44" fmla="*/ 343218 h 1745298"/>
              <a:gd name="connsiteX45" fmla="*/ 1158240 w 1409329"/>
              <a:gd name="connsiteY45" fmla="*/ 358458 h 1745298"/>
              <a:gd name="connsiteX46" fmla="*/ 1181100 w 1409329"/>
              <a:gd name="connsiteY46" fmla="*/ 366078 h 1745298"/>
              <a:gd name="connsiteX47" fmla="*/ 1196340 w 1409329"/>
              <a:gd name="connsiteY47" fmla="*/ 388938 h 1745298"/>
              <a:gd name="connsiteX48" fmla="*/ 1242060 w 1409329"/>
              <a:gd name="connsiteY48" fmla="*/ 411798 h 1745298"/>
              <a:gd name="connsiteX49" fmla="*/ 1295400 w 1409329"/>
              <a:gd name="connsiteY49" fmla="*/ 480378 h 1745298"/>
              <a:gd name="connsiteX50" fmla="*/ 1303020 w 1409329"/>
              <a:gd name="connsiteY50" fmla="*/ 503238 h 1745298"/>
              <a:gd name="connsiteX51" fmla="*/ 1318260 w 1409329"/>
              <a:gd name="connsiteY51" fmla="*/ 526098 h 1745298"/>
              <a:gd name="connsiteX52" fmla="*/ 1341120 w 1409329"/>
              <a:gd name="connsiteY52" fmla="*/ 640398 h 1745298"/>
              <a:gd name="connsiteX53" fmla="*/ 1363980 w 1409329"/>
              <a:gd name="connsiteY53" fmla="*/ 724218 h 1745298"/>
              <a:gd name="connsiteX54" fmla="*/ 1371600 w 1409329"/>
              <a:gd name="connsiteY54" fmla="*/ 777558 h 1745298"/>
              <a:gd name="connsiteX55" fmla="*/ 1379220 w 1409329"/>
              <a:gd name="connsiteY55" fmla="*/ 853758 h 1745298"/>
              <a:gd name="connsiteX56" fmla="*/ 1394460 w 1409329"/>
              <a:gd name="connsiteY56" fmla="*/ 899478 h 1745298"/>
              <a:gd name="connsiteX57" fmla="*/ 1402080 w 1409329"/>
              <a:gd name="connsiteY57" fmla="*/ 922338 h 1745298"/>
              <a:gd name="connsiteX58" fmla="*/ 1394460 w 1409329"/>
              <a:gd name="connsiteY58" fmla="*/ 1029018 h 1745298"/>
              <a:gd name="connsiteX59" fmla="*/ 1226820 w 1409329"/>
              <a:gd name="connsiteY59" fmla="*/ 1036638 h 1745298"/>
              <a:gd name="connsiteX60" fmla="*/ 1203960 w 1409329"/>
              <a:gd name="connsiteY60" fmla="*/ 1059498 h 1745298"/>
              <a:gd name="connsiteX61" fmla="*/ 1188720 w 1409329"/>
              <a:gd name="connsiteY61" fmla="*/ 1105218 h 1745298"/>
              <a:gd name="connsiteX62" fmla="*/ 1181100 w 1409329"/>
              <a:gd name="connsiteY62" fmla="*/ 1128078 h 1745298"/>
              <a:gd name="connsiteX63" fmla="*/ 1188720 w 1409329"/>
              <a:gd name="connsiteY63" fmla="*/ 1158558 h 1745298"/>
              <a:gd name="connsiteX64" fmla="*/ 1211580 w 1409329"/>
              <a:gd name="connsiteY64" fmla="*/ 1173798 h 1745298"/>
              <a:gd name="connsiteX65" fmla="*/ 1249680 w 1409329"/>
              <a:gd name="connsiteY65" fmla="*/ 1219518 h 1745298"/>
              <a:gd name="connsiteX66" fmla="*/ 1257300 w 1409329"/>
              <a:gd name="connsiteY66" fmla="*/ 1242378 h 1745298"/>
              <a:gd name="connsiteX67" fmla="*/ 1249680 w 1409329"/>
              <a:gd name="connsiteY67" fmla="*/ 1272858 h 1745298"/>
              <a:gd name="connsiteX68" fmla="*/ 1104900 w 1409329"/>
              <a:gd name="connsiteY68" fmla="*/ 1295718 h 1745298"/>
              <a:gd name="connsiteX69" fmla="*/ 1013460 w 1409329"/>
              <a:gd name="connsiteY69" fmla="*/ 1310958 h 1745298"/>
              <a:gd name="connsiteX70" fmla="*/ 967740 w 1409329"/>
              <a:gd name="connsiteY70" fmla="*/ 1326198 h 1745298"/>
              <a:gd name="connsiteX71" fmla="*/ 952500 w 1409329"/>
              <a:gd name="connsiteY71" fmla="*/ 1349058 h 1745298"/>
              <a:gd name="connsiteX72" fmla="*/ 906780 w 1409329"/>
              <a:gd name="connsiteY72" fmla="*/ 1371918 h 1745298"/>
              <a:gd name="connsiteX73" fmla="*/ 883920 w 1409329"/>
              <a:gd name="connsiteY73" fmla="*/ 1387158 h 1745298"/>
              <a:gd name="connsiteX74" fmla="*/ 853440 w 1409329"/>
              <a:gd name="connsiteY74" fmla="*/ 1425258 h 1745298"/>
              <a:gd name="connsiteX75" fmla="*/ 845820 w 1409329"/>
              <a:gd name="connsiteY75" fmla="*/ 1448118 h 1745298"/>
              <a:gd name="connsiteX76" fmla="*/ 792480 w 1409329"/>
              <a:gd name="connsiteY76" fmla="*/ 1509078 h 1745298"/>
              <a:gd name="connsiteX77" fmla="*/ 777240 w 1409329"/>
              <a:gd name="connsiteY77" fmla="*/ 1554798 h 1745298"/>
              <a:gd name="connsiteX78" fmla="*/ 769620 w 1409329"/>
              <a:gd name="connsiteY78" fmla="*/ 1577658 h 1745298"/>
              <a:gd name="connsiteX79" fmla="*/ 762000 w 1409329"/>
              <a:gd name="connsiteY79" fmla="*/ 1630998 h 1745298"/>
              <a:gd name="connsiteX80" fmla="*/ 716280 w 1409329"/>
              <a:gd name="connsiteY80" fmla="*/ 1653858 h 1745298"/>
              <a:gd name="connsiteX81" fmla="*/ 693420 w 1409329"/>
              <a:gd name="connsiteY81" fmla="*/ 1669098 h 1745298"/>
              <a:gd name="connsiteX82" fmla="*/ 662940 w 1409329"/>
              <a:gd name="connsiteY82" fmla="*/ 1714818 h 1745298"/>
              <a:gd name="connsiteX83" fmla="*/ 655320 w 1409329"/>
              <a:gd name="connsiteY83" fmla="*/ 1737678 h 1745298"/>
              <a:gd name="connsiteX84" fmla="*/ 632460 w 1409329"/>
              <a:gd name="connsiteY84" fmla="*/ 1745298 h 1745298"/>
              <a:gd name="connsiteX85" fmla="*/ 556260 w 1409329"/>
              <a:gd name="connsiteY85" fmla="*/ 1737678 h 1745298"/>
              <a:gd name="connsiteX86" fmla="*/ 510540 w 1409329"/>
              <a:gd name="connsiteY86" fmla="*/ 1722438 h 1745298"/>
              <a:gd name="connsiteX87" fmla="*/ 464820 w 1409329"/>
              <a:gd name="connsiteY87" fmla="*/ 1699578 h 1745298"/>
              <a:gd name="connsiteX88" fmla="*/ 441960 w 1409329"/>
              <a:gd name="connsiteY88" fmla="*/ 1707198 h 1745298"/>
              <a:gd name="connsiteX89" fmla="*/ 396240 w 1409329"/>
              <a:gd name="connsiteY89" fmla="*/ 1737678 h 1745298"/>
              <a:gd name="connsiteX90" fmla="*/ 312420 w 1409329"/>
              <a:gd name="connsiteY90" fmla="*/ 1730058 h 1745298"/>
              <a:gd name="connsiteX91" fmla="*/ 266700 w 1409329"/>
              <a:gd name="connsiteY91" fmla="*/ 1707198 h 1745298"/>
              <a:gd name="connsiteX92" fmla="*/ 182880 w 1409329"/>
              <a:gd name="connsiteY92" fmla="*/ 1691958 h 1745298"/>
              <a:gd name="connsiteX93" fmla="*/ 167640 w 1409329"/>
              <a:gd name="connsiteY93" fmla="*/ 1669098 h 1745298"/>
              <a:gd name="connsiteX94" fmla="*/ 152400 w 1409329"/>
              <a:gd name="connsiteY94" fmla="*/ 1623378 h 1745298"/>
              <a:gd name="connsiteX95" fmla="*/ 167640 w 1409329"/>
              <a:gd name="connsiteY95" fmla="*/ 1486218 h 1745298"/>
              <a:gd name="connsiteX96" fmla="*/ 175260 w 1409329"/>
              <a:gd name="connsiteY96" fmla="*/ 1463358 h 1745298"/>
              <a:gd name="connsiteX97" fmla="*/ 205740 w 1409329"/>
              <a:gd name="connsiteY97" fmla="*/ 1326198 h 1745298"/>
              <a:gd name="connsiteX98" fmla="*/ 236220 w 1409329"/>
              <a:gd name="connsiteY98" fmla="*/ 1333818 h 1745298"/>
              <a:gd name="connsiteX99" fmla="*/ 251460 w 1409329"/>
              <a:gd name="connsiteY99" fmla="*/ 1356678 h 1745298"/>
              <a:gd name="connsiteX100" fmla="*/ 274320 w 1409329"/>
              <a:gd name="connsiteY100" fmla="*/ 1379538 h 1745298"/>
              <a:gd name="connsiteX101" fmla="*/ 281940 w 1409329"/>
              <a:gd name="connsiteY101" fmla="*/ 1402398 h 1745298"/>
              <a:gd name="connsiteX102" fmla="*/ 304800 w 1409329"/>
              <a:gd name="connsiteY102" fmla="*/ 1410018 h 1745298"/>
              <a:gd name="connsiteX103" fmla="*/ 327660 w 1409329"/>
              <a:gd name="connsiteY103" fmla="*/ 1425258 h 1745298"/>
              <a:gd name="connsiteX104" fmla="*/ 358140 w 1409329"/>
              <a:gd name="connsiteY104" fmla="*/ 1417638 h 1745298"/>
              <a:gd name="connsiteX105" fmla="*/ 365760 w 1409329"/>
              <a:gd name="connsiteY105" fmla="*/ 1394778 h 1745298"/>
              <a:gd name="connsiteX106" fmla="*/ 335280 w 1409329"/>
              <a:gd name="connsiteY106" fmla="*/ 1288098 h 1745298"/>
              <a:gd name="connsiteX107" fmla="*/ 312420 w 1409329"/>
              <a:gd name="connsiteY107" fmla="*/ 1280478 h 1745298"/>
              <a:gd name="connsiteX108" fmla="*/ 289560 w 1409329"/>
              <a:gd name="connsiteY108" fmla="*/ 1257618 h 1745298"/>
              <a:gd name="connsiteX109" fmla="*/ 266700 w 1409329"/>
              <a:gd name="connsiteY109" fmla="*/ 1249998 h 1745298"/>
              <a:gd name="connsiteX110" fmla="*/ 213360 w 1409329"/>
              <a:gd name="connsiteY110" fmla="*/ 1234758 h 1745298"/>
              <a:gd name="connsiteX111" fmla="*/ 205740 w 1409329"/>
              <a:gd name="connsiteY111" fmla="*/ 1211898 h 1745298"/>
              <a:gd name="connsiteX112" fmla="*/ 190500 w 1409329"/>
              <a:gd name="connsiteY112" fmla="*/ 1189038 h 1745298"/>
              <a:gd name="connsiteX113" fmla="*/ 152400 w 1409329"/>
              <a:gd name="connsiteY113" fmla="*/ 1135698 h 1745298"/>
              <a:gd name="connsiteX114" fmla="*/ 137160 w 1409329"/>
              <a:gd name="connsiteY114" fmla="*/ 1112838 h 1745298"/>
              <a:gd name="connsiteX115" fmla="*/ 144780 w 1409329"/>
              <a:gd name="connsiteY115" fmla="*/ 1074738 h 1745298"/>
              <a:gd name="connsiteX116" fmla="*/ 152400 w 1409329"/>
              <a:gd name="connsiteY116" fmla="*/ 1051878 h 1745298"/>
              <a:gd name="connsiteX117" fmla="*/ 198120 w 1409329"/>
              <a:gd name="connsiteY117" fmla="*/ 1013778 h 1745298"/>
              <a:gd name="connsiteX118" fmla="*/ 220980 w 1409329"/>
              <a:gd name="connsiteY118" fmla="*/ 1006158 h 1745298"/>
              <a:gd name="connsiteX119" fmla="*/ 243840 w 1409329"/>
              <a:gd name="connsiteY119" fmla="*/ 960438 h 1745298"/>
              <a:gd name="connsiteX120" fmla="*/ 236220 w 1409329"/>
              <a:gd name="connsiteY120" fmla="*/ 929958 h 1745298"/>
              <a:gd name="connsiteX121" fmla="*/ 228600 w 1409329"/>
              <a:gd name="connsiteY121" fmla="*/ 876618 h 1745298"/>
              <a:gd name="connsiteX122" fmla="*/ 220980 w 1409329"/>
              <a:gd name="connsiteY122" fmla="*/ 853758 h 1745298"/>
              <a:gd name="connsiteX123" fmla="*/ 213360 w 1409329"/>
              <a:gd name="connsiteY123" fmla="*/ 823278 h 1745298"/>
              <a:gd name="connsiteX124" fmla="*/ 236220 w 1409329"/>
              <a:gd name="connsiteY124" fmla="*/ 724218 h 1745298"/>
              <a:gd name="connsiteX125" fmla="*/ 243840 w 1409329"/>
              <a:gd name="connsiteY125" fmla="*/ 701358 h 1745298"/>
              <a:gd name="connsiteX126" fmla="*/ 251460 w 1409329"/>
              <a:gd name="connsiteY126" fmla="*/ 678498 h 1745298"/>
              <a:gd name="connsiteX127" fmla="*/ 243840 w 1409329"/>
              <a:gd name="connsiteY127" fmla="*/ 526098 h 1745298"/>
              <a:gd name="connsiteX128" fmla="*/ 228600 w 1409329"/>
              <a:gd name="connsiteY128" fmla="*/ 503238 h 1745298"/>
              <a:gd name="connsiteX129" fmla="*/ 205740 w 1409329"/>
              <a:gd name="connsiteY129" fmla="*/ 495618 h 1745298"/>
              <a:gd name="connsiteX130" fmla="*/ 160020 w 1409329"/>
              <a:gd name="connsiteY130" fmla="*/ 449898 h 1745298"/>
              <a:gd name="connsiteX131" fmla="*/ 114300 w 1409329"/>
              <a:gd name="connsiteY131" fmla="*/ 419418 h 1745298"/>
              <a:gd name="connsiteX132" fmla="*/ 91440 w 1409329"/>
              <a:gd name="connsiteY132" fmla="*/ 404178 h 1745298"/>
              <a:gd name="connsiteX133" fmla="*/ 53340 w 1409329"/>
              <a:gd name="connsiteY133" fmla="*/ 358458 h 1745298"/>
              <a:gd name="connsiteX134" fmla="*/ 30480 w 1409329"/>
              <a:gd name="connsiteY134" fmla="*/ 335598 h 1745298"/>
              <a:gd name="connsiteX135" fmla="*/ 22860 w 1409329"/>
              <a:gd name="connsiteY135" fmla="*/ 312738 h 1745298"/>
              <a:gd name="connsiteX136" fmla="*/ 7620 w 1409329"/>
              <a:gd name="connsiteY136" fmla="*/ 236538 h 1745298"/>
              <a:gd name="connsiteX137" fmla="*/ 0 w 1409329"/>
              <a:gd name="connsiteY137" fmla="*/ 206058 h 1745298"/>
              <a:gd name="connsiteX138" fmla="*/ 15240 w 1409329"/>
              <a:gd name="connsiteY138" fmla="*/ 122238 h 17452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</a:cxnLst>
            <a:rect l="l" t="t" r="r" b="b"/>
            <a:pathLst>
              <a:path w="1409329" h="1745298">
                <a:moveTo>
                  <a:pt x="15240" y="122238"/>
                </a:moveTo>
                <a:cubicBezTo>
                  <a:pt x="31750" y="103188"/>
                  <a:pt x="77241" y="113577"/>
                  <a:pt x="99060" y="91758"/>
                </a:cubicBezTo>
                <a:cubicBezTo>
                  <a:pt x="155770" y="35048"/>
                  <a:pt x="90906" y="81954"/>
                  <a:pt x="144780" y="46038"/>
                </a:cubicBezTo>
                <a:cubicBezTo>
                  <a:pt x="149860" y="38418"/>
                  <a:pt x="155924" y="31369"/>
                  <a:pt x="160020" y="23178"/>
                </a:cubicBezTo>
                <a:cubicBezTo>
                  <a:pt x="163612" y="15994"/>
                  <a:pt x="159689" y="1454"/>
                  <a:pt x="167640" y="318"/>
                </a:cubicBezTo>
                <a:cubicBezTo>
                  <a:pt x="190043" y="-2882"/>
                  <a:pt x="218239" y="18811"/>
                  <a:pt x="236220" y="30798"/>
                </a:cubicBezTo>
                <a:cubicBezTo>
                  <a:pt x="241300" y="38418"/>
                  <a:pt x="245376" y="46813"/>
                  <a:pt x="251460" y="53658"/>
                </a:cubicBezTo>
                <a:cubicBezTo>
                  <a:pt x="265779" y="69767"/>
                  <a:pt x="281940" y="84138"/>
                  <a:pt x="297180" y="99378"/>
                </a:cubicBezTo>
                <a:lnTo>
                  <a:pt x="342900" y="145098"/>
                </a:lnTo>
                <a:cubicBezTo>
                  <a:pt x="350520" y="152718"/>
                  <a:pt x="359782" y="158992"/>
                  <a:pt x="365760" y="167958"/>
                </a:cubicBezTo>
                <a:cubicBezTo>
                  <a:pt x="370840" y="175578"/>
                  <a:pt x="374108" y="184787"/>
                  <a:pt x="381000" y="190818"/>
                </a:cubicBezTo>
                <a:cubicBezTo>
                  <a:pt x="394784" y="202879"/>
                  <a:pt x="413768" y="208346"/>
                  <a:pt x="426720" y="221298"/>
                </a:cubicBezTo>
                <a:cubicBezTo>
                  <a:pt x="443572" y="238150"/>
                  <a:pt x="451222" y="248789"/>
                  <a:pt x="472440" y="259398"/>
                </a:cubicBezTo>
                <a:cubicBezTo>
                  <a:pt x="479624" y="262990"/>
                  <a:pt x="487680" y="264478"/>
                  <a:pt x="495300" y="267018"/>
                </a:cubicBezTo>
                <a:cubicBezTo>
                  <a:pt x="525780" y="264478"/>
                  <a:pt x="556571" y="264426"/>
                  <a:pt x="586740" y="259398"/>
                </a:cubicBezTo>
                <a:cubicBezTo>
                  <a:pt x="611660" y="255245"/>
                  <a:pt x="635905" y="245098"/>
                  <a:pt x="655320" y="228918"/>
                </a:cubicBezTo>
                <a:cubicBezTo>
                  <a:pt x="673527" y="213746"/>
                  <a:pt x="702124" y="179945"/>
                  <a:pt x="708660" y="160338"/>
                </a:cubicBezTo>
                <a:cubicBezTo>
                  <a:pt x="713680" y="145279"/>
                  <a:pt x="718091" y="125361"/>
                  <a:pt x="731520" y="114618"/>
                </a:cubicBezTo>
                <a:cubicBezTo>
                  <a:pt x="737792" y="109600"/>
                  <a:pt x="746760" y="109538"/>
                  <a:pt x="754380" y="106998"/>
                </a:cubicBezTo>
                <a:cubicBezTo>
                  <a:pt x="762000" y="109538"/>
                  <a:pt x="771560" y="108938"/>
                  <a:pt x="777240" y="114618"/>
                </a:cubicBezTo>
                <a:cubicBezTo>
                  <a:pt x="782920" y="120298"/>
                  <a:pt x="782912" y="129686"/>
                  <a:pt x="784860" y="137478"/>
                </a:cubicBezTo>
                <a:cubicBezTo>
                  <a:pt x="788001" y="150043"/>
                  <a:pt x="789072" y="163083"/>
                  <a:pt x="792480" y="175578"/>
                </a:cubicBezTo>
                <a:cubicBezTo>
                  <a:pt x="796707" y="191076"/>
                  <a:pt x="802640" y="206058"/>
                  <a:pt x="807720" y="221298"/>
                </a:cubicBezTo>
                <a:cubicBezTo>
                  <a:pt x="810260" y="228918"/>
                  <a:pt x="810885" y="237475"/>
                  <a:pt x="815340" y="244158"/>
                </a:cubicBezTo>
                <a:cubicBezTo>
                  <a:pt x="820420" y="251778"/>
                  <a:pt x="826861" y="258649"/>
                  <a:pt x="830580" y="267018"/>
                </a:cubicBezTo>
                <a:cubicBezTo>
                  <a:pt x="866852" y="348630"/>
                  <a:pt x="826570" y="283863"/>
                  <a:pt x="861060" y="335598"/>
                </a:cubicBezTo>
                <a:cubicBezTo>
                  <a:pt x="835125" y="344243"/>
                  <a:pt x="831222" y="349745"/>
                  <a:pt x="800100" y="335598"/>
                </a:cubicBezTo>
                <a:cubicBezTo>
                  <a:pt x="783426" y="328019"/>
                  <a:pt x="754380" y="305118"/>
                  <a:pt x="754380" y="305118"/>
                </a:cubicBezTo>
                <a:cubicBezTo>
                  <a:pt x="721204" y="321706"/>
                  <a:pt x="708132" y="321941"/>
                  <a:pt x="693420" y="366078"/>
                </a:cubicBezTo>
                <a:lnTo>
                  <a:pt x="678180" y="411798"/>
                </a:lnTo>
                <a:cubicBezTo>
                  <a:pt x="680720" y="434658"/>
                  <a:pt x="673451" y="460973"/>
                  <a:pt x="685800" y="480378"/>
                </a:cubicBezTo>
                <a:cubicBezTo>
                  <a:pt x="694425" y="493931"/>
                  <a:pt x="716280" y="490538"/>
                  <a:pt x="731520" y="495618"/>
                </a:cubicBezTo>
                <a:lnTo>
                  <a:pt x="754380" y="503238"/>
                </a:lnTo>
                <a:cubicBezTo>
                  <a:pt x="777240" y="500698"/>
                  <a:pt x="800406" y="500129"/>
                  <a:pt x="822960" y="495618"/>
                </a:cubicBezTo>
                <a:cubicBezTo>
                  <a:pt x="838712" y="492468"/>
                  <a:pt x="868680" y="480378"/>
                  <a:pt x="868680" y="480378"/>
                </a:cubicBezTo>
                <a:cubicBezTo>
                  <a:pt x="876300" y="472758"/>
                  <a:pt x="883261" y="464417"/>
                  <a:pt x="891540" y="457518"/>
                </a:cubicBezTo>
                <a:cubicBezTo>
                  <a:pt x="898575" y="451655"/>
                  <a:pt x="907924" y="448754"/>
                  <a:pt x="914400" y="442278"/>
                </a:cubicBezTo>
                <a:cubicBezTo>
                  <a:pt x="942513" y="414165"/>
                  <a:pt x="915050" y="421525"/>
                  <a:pt x="952500" y="396558"/>
                </a:cubicBezTo>
                <a:cubicBezTo>
                  <a:pt x="959183" y="392103"/>
                  <a:pt x="968176" y="392530"/>
                  <a:pt x="975360" y="388938"/>
                </a:cubicBezTo>
                <a:cubicBezTo>
                  <a:pt x="983551" y="384842"/>
                  <a:pt x="990029" y="377794"/>
                  <a:pt x="998220" y="373698"/>
                </a:cubicBezTo>
                <a:cubicBezTo>
                  <a:pt x="1005404" y="370106"/>
                  <a:pt x="1013896" y="369670"/>
                  <a:pt x="1021080" y="366078"/>
                </a:cubicBezTo>
                <a:cubicBezTo>
                  <a:pt x="1029271" y="361982"/>
                  <a:pt x="1035365" y="354054"/>
                  <a:pt x="1043940" y="350838"/>
                </a:cubicBezTo>
                <a:cubicBezTo>
                  <a:pt x="1056067" y="346290"/>
                  <a:pt x="1069475" y="346359"/>
                  <a:pt x="1082040" y="343218"/>
                </a:cubicBezTo>
                <a:cubicBezTo>
                  <a:pt x="1089832" y="341270"/>
                  <a:pt x="1097280" y="338138"/>
                  <a:pt x="1104900" y="335598"/>
                </a:cubicBezTo>
                <a:cubicBezTo>
                  <a:pt x="1115060" y="338138"/>
                  <a:pt x="1125754" y="339093"/>
                  <a:pt x="1135380" y="343218"/>
                </a:cubicBezTo>
                <a:cubicBezTo>
                  <a:pt x="1143798" y="346826"/>
                  <a:pt x="1150049" y="354362"/>
                  <a:pt x="1158240" y="358458"/>
                </a:cubicBezTo>
                <a:cubicBezTo>
                  <a:pt x="1165424" y="362050"/>
                  <a:pt x="1173480" y="363538"/>
                  <a:pt x="1181100" y="366078"/>
                </a:cubicBezTo>
                <a:cubicBezTo>
                  <a:pt x="1186180" y="373698"/>
                  <a:pt x="1189864" y="382462"/>
                  <a:pt x="1196340" y="388938"/>
                </a:cubicBezTo>
                <a:cubicBezTo>
                  <a:pt x="1211112" y="403710"/>
                  <a:pt x="1223467" y="405600"/>
                  <a:pt x="1242060" y="411798"/>
                </a:cubicBezTo>
                <a:cubicBezTo>
                  <a:pt x="1278518" y="466484"/>
                  <a:pt x="1259588" y="444566"/>
                  <a:pt x="1295400" y="480378"/>
                </a:cubicBezTo>
                <a:cubicBezTo>
                  <a:pt x="1297940" y="487998"/>
                  <a:pt x="1299428" y="496054"/>
                  <a:pt x="1303020" y="503238"/>
                </a:cubicBezTo>
                <a:cubicBezTo>
                  <a:pt x="1307116" y="511429"/>
                  <a:pt x="1316464" y="517118"/>
                  <a:pt x="1318260" y="526098"/>
                </a:cubicBezTo>
                <a:cubicBezTo>
                  <a:pt x="1343402" y="651806"/>
                  <a:pt x="1303895" y="584561"/>
                  <a:pt x="1341120" y="640398"/>
                </a:cubicBezTo>
                <a:cubicBezTo>
                  <a:pt x="1358308" y="709150"/>
                  <a:pt x="1349736" y="681487"/>
                  <a:pt x="1363980" y="724218"/>
                </a:cubicBezTo>
                <a:cubicBezTo>
                  <a:pt x="1366520" y="741998"/>
                  <a:pt x="1369501" y="759721"/>
                  <a:pt x="1371600" y="777558"/>
                </a:cubicBezTo>
                <a:cubicBezTo>
                  <a:pt x="1374583" y="802910"/>
                  <a:pt x="1374516" y="828669"/>
                  <a:pt x="1379220" y="853758"/>
                </a:cubicBezTo>
                <a:cubicBezTo>
                  <a:pt x="1382180" y="869547"/>
                  <a:pt x="1389380" y="884238"/>
                  <a:pt x="1394460" y="899478"/>
                </a:cubicBezTo>
                <a:lnTo>
                  <a:pt x="1402080" y="922338"/>
                </a:lnTo>
                <a:cubicBezTo>
                  <a:pt x="1399540" y="957898"/>
                  <a:pt x="1424321" y="1009543"/>
                  <a:pt x="1394460" y="1029018"/>
                </a:cubicBezTo>
                <a:cubicBezTo>
                  <a:pt x="1347606" y="1059575"/>
                  <a:pt x="1282055" y="1027800"/>
                  <a:pt x="1226820" y="1036638"/>
                </a:cubicBezTo>
                <a:cubicBezTo>
                  <a:pt x="1216179" y="1038341"/>
                  <a:pt x="1211580" y="1051878"/>
                  <a:pt x="1203960" y="1059498"/>
                </a:cubicBezTo>
                <a:lnTo>
                  <a:pt x="1188720" y="1105218"/>
                </a:lnTo>
                <a:lnTo>
                  <a:pt x="1181100" y="1128078"/>
                </a:lnTo>
                <a:cubicBezTo>
                  <a:pt x="1183640" y="1138238"/>
                  <a:pt x="1182911" y="1149844"/>
                  <a:pt x="1188720" y="1158558"/>
                </a:cubicBezTo>
                <a:cubicBezTo>
                  <a:pt x="1193800" y="1166178"/>
                  <a:pt x="1204545" y="1167935"/>
                  <a:pt x="1211580" y="1173798"/>
                </a:cubicBezTo>
                <a:cubicBezTo>
                  <a:pt x="1226025" y="1185835"/>
                  <a:pt x="1241117" y="1202392"/>
                  <a:pt x="1249680" y="1219518"/>
                </a:cubicBezTo>
                <a:cubicBezTo>
                  <a:pt x="1253272" y="1226702"/>
                  <a:pt x="1254760" y="1234758"/>
                  <a:pt x="1257300" y="1242378"/>
                </a:cubicBezTo>
                <a:cubicBezTo>
                  <a:pt x="1254760" y="1252538"/>
                  <a:pt x="1257631" y="1266042"/>
                  <a:pt x="1249680" y="1272858"/>
                </a:cubicBezTo>
                <a:cubicBezTo>
                  <a:pt x="1224329" y="1294587"/>
                  <a:pt x="1113214" y="1295078"/>
                  <a:pt x="1104900" y="1295718"/>
                </a:cubicBezTo>
                <a:cubicBezTo>
                  <a:pt x="1074420" y="1300798"/>
                  <a:pt x="1042775" y="1301186"/>
                  <a:pt x="1013460" y="1310958"/>
                </a:cubicBezTo>
                <a:lnTo>
                  <a:pt x="967740" y="1326198"/>
                </a:lnTo>
                <a:cubicBezTo>
                  <a:pt x="962660" y="1333818"/>
                  <a:pt x="958976" y="1342582"/>
                  <a:pt x="952500" y="1349058"/>
                </a:cubicBezTo>
                <a:cubicBezTo>
                  <a:pt x="930662" y="1370896"/>
                  <a:pt x="931570" y="1359523"/>
                  <a:pt x="906780" y="1371918"/>
                </a:cubicBezTo>
                <a:cubicBezTo>
                  <a:pt x="898589" y="1376014"/>
                  <a:pt x="891540" y="1382078"/>
                  <a:pt x="883920" y="1387158"/>
                </a:cubicBezTo>
                <a:cubicBezTo>
                  <a:pt x="864767" y="1444617"/>
                  <a:pt x="892831" y="1376019"/>
                  <a:pt x="853440" y="1425258"/>
                </a:cubicBezTo>
                <a:cubicBezTo>
                  <a:pt x="848422" y="1431530"/>
                  <a:pt x="849721" y="1441097"/>
                  <a:pt x="845820" y="1448118"/>
                </a:cubicBezTo>
                <a:cubicBezTo>
                  <a:pt x="819673" y="1495183"/>
                  <a:pt x="825874" y="1486816"/>
                  <a:pt x="792480" y="1509078"/>
                </a:cubicBezTo>
                <a:lnTo>
                  <a:pt x="777240" y="1554798"/>
                </a:lnTo>
                <a:lnTo>
                  <a:pt x="769620" y="1577658"/>
                </a:lnTo>
                <a:cubicBezTo>
                  <a:pt x="767080" y="1595438"/>
                  <a:pt x="769294" y="1614585"/>
                  <a:pt x="762000" y="1630998"/>
                </a:cubicBezTo>
                <a:cubicBezTo>
                  <a:pt x="755761" y="1645037"/>
                  <a:pt x="727389" y="1648303"/>
                  <a:pt x="716280" y="1653858"/>
                </a:cubicBezTo>
                <a:cubicBezTo>
                  <a:pt x="708089" y="1657954"/>
                  <a:pt x="701040" y="1664018"/>
                  <a:pt x="693420" y="1669098"/>
                </a:cubicBezTo>
                <a:cubicBezTo>
                  <a:pt x="683260" y="1684338"/>
                  <a:pt x="668732" y="1697442"/>
                  <a:pt x="662940" y="1714818"/>
                </a:cubicBezTo>
                <a:cubicBezTo>
                  <a:pt x="660400" y="1722438"/>
                  <a:pt x="661000" y="1731998"/>
                  <a:pt x="655320" y="1737678"/>
                </a:cubicBezTo>
                <a:cubicBezTo>
                  <a:pt x="649640" y="1743358"/>
                  <a:pt x="640080" y="1742758"/>
                  <a:pt x="632460" y="1745298"/>
                </a:cubicBezTo>
                <a:cubicBezTo>
                  <a:pt x="607060" y="1742758"/>
                  <a:pt x="581349" y="1742382"/>
                  <a:pt x="556260" y="1737678"/>
                </a:cubicBezTo>
                <a:cubicBezTo>
                  <a:pt x="540471" y="1734718"/>
                  <a:pt x="525780" y="1727518"/>
                  <a:pt x="510540" y="1722438"/>
                </a:cubicBezTo>
                <a:cubicBezTo>
                  <a:pt x="478992" y="1711922"/>
                  <a:pt x="494363" y="1719273"/>
                  <a:pt x="464820" y="1699578"/>
                </a:cubicBezTo>
                <a:cubicBezTo>
                  <a:pt x="457200" y="1702118"/>
                  <a:pt x="448981" y="1703297"/>
                  <a:pt x="441960" y="1707198"/>
                </a:cubicBezTo>
                <a:cubicBezTo>
                  <a:pt x="425949" y="1716093"/>
                  <a:pt x="396240" y="1737678"/>
                  <a:pt x="396240" y="1737678"/>
                </a:cubicBezTo>
                <a:cubicBezTo>
                  <a:pt x="368300" y="1735138"/>
                  <a:pt x="340193" y="1734026"/>
                  <a:pt x="312420" y="1730058"/>
                </a:cubicBezTo>
                <a:cubicBezTo>
                  <a:pt x="285606" y="1726227"/>
                  <a:pt x="290846" y="1719271"/>
                  <a:pt x="266700" y="1707198"/>
                </a:cubicBezTo>
                <a:cubicBezTo>
                  <a:pt x="243207" y="1695452"/>
                  <a:pt x="203894" y="1694585"/>
                  <a:pt x="182880" y="1691958"/>
                </a:cubicBezTo>
                <a:cubicBezTo>
                  <a:pt x="177800" y="1684338"/>
                  <a:pt x="171359" y="1677467"/>
                  <a:pt x="167640" y="1669098"/>
                </a:cubicBezTo>
                <a:cubicBezTo>
                  <a:pt x="161116" y="1654418"/>
                  <a:pt x="152400" y="1623378"/>
                  <a:pt x="152400" y="1623378"/>
                </a:cubicBezTo>
                <a:cubicBezTo>
                  <a:pt x="157003" y="1563538"/>
                  <a:pt x="155093" y="1536404"/>
                  <a:pt x="167640" y="1486218"/>
                </a:cubicBezTo>
                <a:cubicBezTo>
                  <a:pt x="169588" y="1478426"/>
                  <a:pt x="172720" y="1470978"/>
                  <a:pt x="175260" y="1463358"/>
                </a:cubicBezTo>
                <a:cubicBezTo>
                  <a:pt x="176605" y="1440495"/>
                  <a:pt x="143098" y="1326198"/>
                  <a:pt x="205740" y="1326198"/>
                </a:cubicBezTo>
                <a:cubicBezTo>
                  <a:pt x="216213" y="1326198"/>
                  <a:pt x="226060" y="1331278"/>
                  <a:pt x="236220" y="1333818"/>
                </a:cubicBezTo>
                <a:cubicBezTo>
                  <a:pt x="241300" y="1341438"/>
                  <a:pt x="245597" y="1349643"/>
                  <a:pt x="251460" y="1356678"/>
                </a:cubicBezTo>
                <a:cubicBezTo>
                  <a:pt x="258359" y="1364957"/>
                  <a:pt x="268342" y="1370572"/>
                  <a:pt x="274320" y="1379538"/>
                </a:cubicBezTo>
                <a:cubicBezTo>
                  <a:pt x="278775" y="1386221"/>
                  <a:pt x="276260" y="1396718"/>
                  <a:pt x="281940" y="1402398"/>
                </a:cubicBezTo>
                <a:cubicBezTo>
                  <a:pt x="287620" y="1408078"/>
                  <a:pt x="297616" y="1406426"/>
                  <a:pt x="304800" y="1410018"/>
                </a:cubicBezTo>
                <a:cubicBezTo>
                  <a:pt x="312991" y="1414114"/>
                  <a:pt x="320040" y="1420178"/>
                  <a:pt x="327660" y="1425258"/>
                </a:cubicBezTo>
                <a:cubicBezTo>
                  <a:pt x="337820" y="1422718"/>
                  <a:pt x="349962" y="1424180"/>
                  <a:pt x="358140" y="1417638"/>
                </a:cubicBezTo>
                <a:cubicBezTo>
                  <a:pt x="364412" y="1412620"/>
                  <a:pt x="365760" y="1402810"/>
                  <a:pt x="365760" y="1394778"/>
                </a:cubicBezTo>
                <a:cubicBezTo>
                  <a:pt x="365760" y="1343010"/>
                  <a:pt x="374676" y="1314362"/>
                  <a:pt x="335280" y="1288098"/>
                </a:cubicBezTo>
                <a:cubicBezTo>
                  <a:pt x="328597" y="1283643"/>
                  <a:pt x="320040" y="1283018"/>
                  <a:pt x="312420" y="1280478"/>
                </a:cubicBezTo>
                <a:cubicBezTo>
                  <a:pt x="304800" y="1272858"/>
                  <a:pt x="298526" y="1263596"/>
                  <a:pt x="289560" y="1257618"/>
                </a:cubicBezTo>
                <a:cubicBezTo>
                  <a:pt x="282877" y="1253163"/>
                  <a:pt x="274423" y="1252205"/>
                  <a:pt x="266700" y="1249998"/>
                </a:cubicBezTo>
                <a:cubicBezTo>
                  <a:pt x="199723" y="1230862"/>
                  <a:pt x="268170" y="1253028"/>
                  <a:pt x="213360" y="1234758"/>
                </a:cubicBezTo>
                <a:cubicBezTo>
                  <a:pt x="210820" y="1227138"/>
                  <a:pt x="209332" y="1219082"/>
                  <a:pt x="205740" y="1211898"/>
                </a:cubicBezTo>
                <a:cubicBezTo>
                  <a:pt x="201644" y="1203707"/>
                  <a:pt x="194219" y="1197407"/>
                  <a:pt x="190500" y="1189038"/>
                </a:cubicBezTo>
                <a:cubicBezTo>
                  <a:pt x="165763" y="1133379"/>
                  <a:pt x="193979" y="1149558"/>
                  <a:pt x="152400" y="1135698"/>
                </a:cubicBezTo>
                <a:cubicBezTo>
                  <a:pt x="147320" y="1128078"/>
                  <a:pt x="138296" y="1121925"/>
                  <a:pt x="137160" y="1112838"/>
                </a:cubicBezTo>
                <a:cubicBezTo>
                  <a:pt x="135554" y="1099987"/>
                  <a:pt x="141639" y="1087303"/>
                  <a:pt x="144780" y="1074738"/>
                </a:cubicBezTo>
                <a:cubicBezTo>
                  <a:pt x="146728" y="1066946"/>
                  <a:pt x="147945" y="1058561"/>
                  <a:pt x="152400" y="1051878"/>
                </a:cubicBezTo>
                <a:cubicBezTo>
                  <a:pt x="160826" y="1039239"/>
                  <a:pt x="184063" y="1020806"/>
                  <a:pt x="198120" y="1013778"/>
                </a:cubicBezTo>
                <a:cubicBezTo>
                  <a:pt x="205304" y="1010186"/>
                  <a:pt x="213360" y="1008698"/>
                  <a:pt x="220980" y="1006158"/>
                </a:cubicBezTo>
                <a:cubicBezTo>
                  <a:pt x="228685" y="994600"/>
                  <a:pt x="243840" y="976212"/>
                  <a:pt x="243840" y="960438"/>
                </a:cubicBezTo>
                <a:cubicBezTo>
                  <a:pt x="243840" y="949965"/>
                  <a:pt x="238093" y="940262"/>
                  <a:pt x="236220" y="929958"/>
                </a:cubicBezTo>
                <a:cubicBezTo>
                  <a:pt x="233007" y="912287"/>
                  <a:pt x="232122" y="894230"/>
                  <a:pt x="228600" y="876618"/>
                </a:cubicBezTo>
                <a:cubicBezTo>
                  <a:pt x="227025" y="868742"/>
                  <a:pt x="223187" y="861481"/>
                  <a:pt x="220980" y="853758"/>
                </a:cubicBezTo>
                <a:cubicBezTo>
                  <a:pt x="218103" y="843688"/>
                  <a:pt x="215900" y="833438"/>
                  <a:pt x="213360" y="823278"/>
                </a:cubicBezTo>
                <a:cubicBezTo>
                  <a:pt x="223252" y="754035"/>
                  <a:pt x="215300" y="786977"/>
                  <a:pt x="236220" y="724218"/>
                </a:cubicBezTo>
                <a:lnTo>
                  <a:pt x="243840" y="701358"/>
                </a:lnTo>
                <a:lnTo>
                  <a:pt x="251460" y="678498"/>
                </a:lnTo>
                <a:cubicBezTo>
                  <a:pt x="248920" y="627698"/>
                  <a:pt x="250419" y="576534"/>
                  <a:pt x="243840" y="526098"/>
                </a:cubicBezTo>
                <a:cubicBezTo>
                  <a:pt x="242655" y="517017"/>
                  <a:pt x="235751" y="508959"/>
                  <a:pt x="228600" y="503238"/>
                </a:cubicBezTo>
                <a:cubicBezTo>
                  <a:pt x="222328" y="498220"/>
                  <a:pt x="213360" y="498158"/>
                  <a:pt x="205740" y="495618"/>
                </a:cubicBezTo>
                <a:cubicBezTo>
                  <a:pt x="190500" y="480378"/>
                  <a:pt x="177953" y="461853"/>
                  <a:pt x="160020" y="449898"/>
                </a:cubicBezTo>
                <a:lnTo>
                  <a:pt x="114300" y="419418"/>
                </a:lnTo>
                <a:cubicBezTo>
                  <a:pt x="106680" y="414338"/>
                  <a:pt x="97916" y="410654"/>
                  <a:pt x="91440" y="404178"/>
                </a:cubicBezTo>
                <a:cubicBezTo>
                  <a:pt x="24654" y="337392"/>
                  <a:pt x="106384" y="422111"/>
                  <a:pt x="53340" y="358458"/>
                </a:cubicBezTo>
                <a:cubicBezTo>
                  <a:pt x="46441" y="350179"/>
                  <a:pt x="38100" y="343218"/>
                  <a:pt x="30480" y="335598"/>
                </a:cubicBezTo>
                <a:cubicBezTo>
                  <a:pt x="27940" y="327978"/>
                  <a:pt x="24666" y="320564"/>
                  <a:pt x="22860" y="312738"/>
                </a:cubicBezTo>
                <a:cubicBezTo>
                  <a:pt x="17035" y="287498"/>
                  <a:pt x="13902" y="261668"/>
                  <a:pt x="7620" y="236538"/>
                </a:cubicBezTo>
                <a:lnTo>
                  <a:pt x="0" y="206058"/>
                </a:lnTo>
                <a:cubicBezTo>
                  <a:pt x="8247" y="131833"/>
                  <a:pt x="-1270" y="141288"/>
                  <a:pt x="15240" y="122238"/>
                </a:cubicBez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3" name="Полилиния 2"/>
          <p:cNvSpPr/>
          <p:nvPr/>
        </p:nvSpPr>
        <p:spPr>
          <a:xfrm>
            <a:off x="-44868" y="2542618"/>
            <a:ext cx="1991033" cy="2256503"/>
          </a:xfrm>
          <a:custGeom>
            <a:avLst/>
            <a:gdLst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079523 w 2654710"/>
              <a:gd name="connsiteY17" fmla="*/ 1327355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91032 w 2654710"/>
              <a:gd name="connsiteY16" fmla="*/ 1312607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297858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205031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  <a:gd name="connsiteX0" fmla="*/ 1253613 w 2654710"/>
              <a:gd name="connsiteY0" fmla="*/ 29497 h 3008671"/>
              <a:gd name="connsiteX1" fmla="*/ 1342103 w 2654710"/>
              <a:gd name="connsiteY1" fmla="*/ 44245 h 3008671"/>
              <a:gd name="connsiteX2" fmla="*/ 1725562 w 2654710"/>
              <a:gd name="connsiteY2" fmla="*/ 58994 h 3008671"/>
              <a:gd name="connsiteX3" fmla="*/ 1740310 w 2654710"/>
              <a:gd name="connsiteY3" fmla="*/ 147484 h 3008671"/>
              <a:gd name="connsiteX4" fmla="*/ 1784555 w 2654710"/>
              <a:gd name="connsiteY4" fmla="*/ 250723 h 3008671"/>
              <a:gd name="connsiteX5" fmla="*/ 1858297 w 2654710"/>
              <a:gd name="connsiteY5" fmla="*/ 265471 h 3008671"/>
              <a:gd name="connsiteX6" fmla="*/ 1843549 w 2654710"/>
              <a:gd name="connsiteY6" fmla="*/ 516194 h 3008671"/>
              <a:gd name="connsiteX7" fmla="*/ 1828800 w 2654710"/>
              <a:gd name="connsiteY7" fmla="*/ 560439 h 3008671"/>
              <a:gd name="connsiteX8" fmla="*/ 1814052 w 2654710"/>
              <a:gd name="connsiteY8" fmla="*/ 619432 h 3008671"/>
              <a:gd name="connsiteX9" fmla="*/ 1828800 w 2654710"/>
              <a:gd name="connsiteY9" fmla="*/ 678426 h 3008671"/>
              <a:gd name="connsiteX10" fmla="*/ 1858297 w 2654710"/>
              <a:gd name="connsiteY10" fmla="*/ 766916 h 3008671"/>
              <a:gd name="connsiteX11" fmla="*/ 1873045 w 2654710"/>
              <a:gd name="connsiteY11" fmla="*/ 943897 h 3008671"/>
              <a:gd name="connsiteX12" fmla="*/ 1932039 w 2654710"/>
              <a:gd name="connsiteY12" fmla="*/ 958645 h 3008671"/>
              <a:gd name="connsiteX13" fmla="*/ 1917291 w 2654710"/>
              <a:gd name="connsiteY13" fmla="*/ 1135626 h 3008671"/>
              <a:gd name="connsiteX14" fmla="*/ 1932039 w 2654710"/>
              <a:gd name="connsiteY14" fmla="*/ 1253613 h 3008671"/>
              <a:gd name="connsiteX15" fmla="*/ 1946787 w 2654710"/>
              <a:gd name="connsiteY15" fmla="*/ 1100634 h 3008671"/>
              <a:gd name="connsiteX16" fmla="*/ 1937244 w 2654710"/>
              <a:gd name="connsiteY16" fmla="*/ 1097454 h 3008671"/>
              <a:gd name="connsiteX17" fmla="*/ 2115381 w 2654710"/>
              <a:gd name="connsiteY17" fmla="*/ 1201849 h 3008671"/>
              <a:gd name="connsiteX18" fmla="*/ 2182762 w 2654710"/>
              <a:gd name="connsiteY18" fmla="*/ 1430594 h 3008671"/>
              <a:gd name="connsiteX19" fmla="*/ 2079523 w 2654710"/>
              <a:gd name="connsiteY19" fmla="*/ 1533832 h 3008671"/>
              <a:gd name="connsiteX20" fmla="*/ 2050026 w 2654710"/>
              <a:gd name="connsiteY20" fmla="*/ 1578078 h 3008671"/>
              <a:gd name="connsiteX21" fmla="*/ 2064774 w 2654710"/>
              <a:gd name="connsiteY21" fmla="*/ 1696065 h 3008671"/>
              <a:gd name="connsiteX22" fmla="*/ 2109020 w 2654710"/>
              <a:gd name="connsiteY22" fmla="*/ 1725561 h 3008671"/>
              <a:gd name="connsiteX23" fmla="*/ 2227007 w 2654710"/>
              <a:gd name="connsiteY23" fmla="*/ 1755058 h 3008671"/>
              <a:gd name="connsiteX24" fmla="*/ 2256503 w 2654710"/>
              <a:gd name="connsiteY24" fmla="*/ 1799303 h 3008671"/>
              <a:gd name="connsiteX25" fmla="*/ 2330245 w 2654710"/>
              <a:gd name="connsiteY25" fmla="*/ 1932039 h 3008671"/>
              <a:gd name="connsiteX26" fmla="*/ 2374491 w 2654710"/>
              <a:gd name="connsiteY26" fmla="*/ 1946787 h 3008671"/>
              <a:gd name="connsiteX27" fmla="*/ 2403987 w 2654710"/>
              <a:gd name="connsiteY27" fmla="*/ 1991032 h 3008671"/>
              <a:gd name="connsiteX28" fmla="*/ 2433484 w 2654710"/>
              <a:gd name="connsiteY28" fmla="*/ 2182761 h 3008671"/>
              <a:gd name="connsiteX29" fmla="*/ 2462981 w 2654710"/>
              <a:gd name="connsiteY29" fmla="*/ 2271252 h 3008671"/>
              <a:gd name="connsiteX30" fmla="*/ 2507226 w 2654710"/>
              <a:gd name="connsiteY30" fmla="*/ 2359742 h 3008671"/>
              <a:gd name="connsiteX31" fmla="*/ 2536723 w 2654710"/>
              <a:gd name="connsiteY31" fmla="*/ 2448232 h 3008671"/>
              <a:gd name="connsiteX32" fmla="*/ 2595716 w 2654710"/>
              <a:gd name="connsiteY32" fmla="*/ 2536723 h 3008671"/>
              <a:gd name="connsiteX33" fmla="*/ 2625213 w 2654710"/>
              <a:gd name="connsiteY33" fmla="*/ 2580968 h 3008671"/>
              <a:gd name="connsiteX34" fmla="*/ 2654710 w 2654710"/>
              <a:gd name="connsiteY34" fmla="*/ 2684207 h 3008671"/>
              <a:gd name="connsiteX35" fmla="*/ 2639962 w 2654710"/>
              <a:gd name="connsiteY35" fmla="*/ 2728452 h 3008671"/>
              <a:gd name="connsiteX36" fmla="*/ 2462981 w 2654710"/>
              <a:gd name="connsiteY36" fmla="*/ 2698955 h 3008671"/>
              <a:gd name="connsiteX37" fmla="*/ 2418736 w 2654710"/>
              <a:gd name="connsiteY37" fmla="*/ 2610465 h 3008671"/>
              <a:gd name="connsiteX38" fmla="*/ 2418736 w 2654710"/>
              <a:gd name="connsiteY38" fmla="*/ 2625213 h 3008671"/>
              <a:gd name="connsiteX39" fmla="*/ 2389239 w 2654710"/>
              <a:gd name="connsiteY39" fmla="*/ 2787445 h 3008671"/>
              <a:gd name="connsiteX40" fmla="*/ 2359742 w 2654710"/>
              <a:gd name="connsiteY40" fmla="*/ 2831691 h 3008671"/>
              <a:gd name="connsiteX41" fmla="*/ 2315497 w 2654710"/>
              <a:gd name="connsiteY41" fmla="*/ 2861187 h 3008671"/>
              <a:gd name="connsiteX42" fmla="*/ 2271252 w 2654710"/>
              <a:gd name="connsiteY42" fmla="*/ 2846439 h 3008671"/>
              <a:gd name="connsiteX43" fmla="*/ 2241755 w 2654710"/>
              <a:gd name="connsiteY43" fmla="*/ 2757949 h 3008671"/>
              <a:gd name="connsiteX44" fmla="*/ 2212258 w 2654710"/>
              <a:gd name="connsiteY44" fmla="*/ 2713703 h 3008671"/>
              <a:gd name="connsiteX45" fmla="*/ 2109020 w 2654710"/>
              <a:gd name="connsiteY45" fmla="*/ 2743200 h 3008671"/>
              <a:gd name="connsiteX46" fmla="*/ 2050026 w 2654710"/>
              <a:gd name="connsiteY46" fmla="*/ 2772697 h 3008671"/>
              <a:gd name="connsiteX47" fmla="*/ 1504336 w 2654710"/>
              <a:gd name="connsiteY47" fmla="*/ 2787445 h 3008671"/>
              <a:gd name="connsiteX48" fmla="*/ 1489587 w 2654710"/>
              <a:gd name="connsiteY48" fmla="*/ 2831691 h 3008671"/>
              <a:gd name="connsiteX49" fmla="*/ 1474839 w 2654710"/>
              <a:gd name="connsiteY49" fmla="*/ 2979174 h 3008671"/>
              <a:gd name="connsiteX50" fmla="*/ 1430594 w 2654710"/>
              <a:gd name="connsiteY50" fmla="*/ 3008671 h 3008671"/>
              <a:gd name="connsiteX51" fmla="*/ 1430594 w 2654710"/>
              <a:gd name="connsiteY51" fmla="*/ 2920181 h 3008671"/>
              <a:gd name="connsiteX52" fmla="*/ 1371600 w 2654710"/>
              <a:gd name="connsiteY52" fmla="*/ 2757949 h 3008671"/>
              <a:gd name="connsiteX53" fmla="*/ 1327355 w 2654710"/>
              <a:gd name="connsiteY53" fmla="*/ 2743200 h 3008671"/>
              <a:gd name="connsiteX54" fmla="*/ 1209368 w 2654710"/>
              <a:gd name="connsiteY54" fmla="*/ 2787445 h 3008671"/>
              <a:gd name="connsiteX55" fmla="*/ 1120878 w 2654710"/>
              <a:gd name="connsiteY55" fmla="*/ 2920181 h 3008671"/>
              <a:gd name="connsiteX56" fmla="*/ 1091381 w 2654710"/>
              <a:gd name="connsiteY56" fmla="*/ 2964426 h 3008671"/>
              <a:gd name="connsiteX57" fmla="*/ 1047136 w 2654710"/>
              <a:gd name="connsiteY57" fmla="*/ 2979174 h 3008671"/>
              <a:gd name="connsiteX58" fmla="*/ 1017639 w 2654710"/>
              <a:gd name="connsiteY58" fmla="*/ 2875936 h 3008671"/>
              <a:gd name="connsiteX59" fmla="*/ 1076632 w 2654710"/>
              <a:gd name="connsiteY59" fmla="*/ 2787445 h 3008671"/>
              <a:gd name="connsiteX60" fmla="*/ 1017639 w 2654710"/>
              <a:gd name="connsiteY60" fmla="*/ 2684207 h 3008671"/>
              <a:gd name="connsiteX61" fmla="*/ 973394 w 2654710"/>
              <a:gd name="connsiteY61" fmla="*/ 2698955 h 3008671"/>
              <a:gd name="connsiteX62" fmla="*/ 929149 w 2654710"/>
              <a:gd name="connsiteY62" fmla="*/ 2816942 h 3008671"/>
              <a:gd name="connsiteX63" fmla="*/ 914400 w 2654710"/>
              <a:gd name="connsiteY63" fmla="*/ 2875936 h 3008671"/>
              <a:gd name="connsiteX64" fmla="*/ 899652 w 2654710"/>
              <a:gd name="connsiteY64" fmla="*/ 2920181 h 3008671"/>
              <a:gd name="connsiteX65" fmla="*/ 884903 w 2654710"/>
              <a:gd name="connsiteY65" fmla="*/ 2993923 h 3008671"/>
              <a:gd name="connsiteX66" fmla="*/ 781665 w 2654710"/>
              <a:gd name="connsiteY66" fmla="*/ 2964426 h 3008671"/>
              <a:gd name="connsiteX67" fmla="*/ 693174 w 2654710"/>
              <a:gd name="connsiteY67" fmla="*/ 2890684 h 3008671"/>
              <a:gd name="connsiteX68" fmla="*/ 604684 w 2654710"/>
              <a:gd name="connsiteY68" fmla="*/ 2831691 h 3008671"/>
              <a:gd name="connsiteX69" fmla="*/ 560439 w 2654710"/>
              <a:gd name="connsiteY69" fmla="*/ 2802194 h 3008671"/>
              <a:gd name="connsiteX70" fmla="*/ 501445 w 2654710"/>
              <a:gd name="connsiteY70" fmla="*/ 2787445 h 3008671"/>
              <a:gd name="connsiteX71" fmla="*/ 294968 w 2654710"/>
              <a:gd name="connsiteY71" fmla="*/ 2787445 h 3008671"/>
              <a:gd name="connsiteX72" fmla="*/ 339213 w 2654710"/>
              <a:gd name="connsiteY72" fmla="*/ 2772697 h 3008671"/>
              <a:gd name="connsiteX73" fmla="*/ 368710 w 2654710"/>
              <a:gd name="connsiteY73" fmla="*/ 2639961 h 3008671"/>
              <a:gd name="connsiteX74" fmla="*/ 427703 w 2654710"/>
              <a:gd name="connsiteY74" fmla="*/ 2551471 h 3008671"/>
              <a:gd name="connsiteX75" fmla="*/ 457200 w 2654710"/>
              <a:gd name="connsiteY75" fmla="*/ 2507226 h 3008671"/>
              <a:gd name="connsiteX76" fmla="*/ 530942 w 2654710"/>
              <a:gd name="connsiteY76" fmla="*/ 2374491 h 3008671"/>
              <a:gd name="connsiteX77" fmla="*/ 560439 w 2654710"/>
              <a:gd name="connsiteY77" fmla="*/ 2330245 h 3008671"/>
              <a:gd name="connsiteX78" fmla="*/ 604684 w 2654710"/>
              <a:gd name="connsiteY78" fmla="*/ 2300749 h 3008671"/>
              <a:gd name="connsiteX79" fmla="*/ 634181 w 2654710"/>
              <a:gd name="connsiteY79" fmla="*/ 2256503 h 3008671"/>
              <a:gd name="connsiteX80" fmla="*/ 678426 w 2654710"/>
              <a:gd name="connsiteY80" fmla="*/ 2227007 h 3008671"/>
              <a:gd name="connsiteX81" fmla="*/ 693174 w 2654710"/>
              <a:gd name="connsiteY81" fmla="*/ 2182761 h 3008671"/>
              <a:gd name="connsiteX82" fmla="*/ 737420 w 2654710"/>
              <a:gd name="connsiteY82" fmla="*/ 2153265 h 3008671"/>
              <a:gd name="connsiteX83" fmla="*/ 781665 w 2654710"/>
              <a:gd name="connsiteY83" fmla="*/ 2109020 h 3008671"/>
              <a:gd name="connsiteX84" fmla="*/ 766916 w 2654710"/>
              <a:gd name="connsiteY84" fmla="*/ 2064774 h 3008671"/>
              <a:gd name="connsiteX85" fmla="*/ 678426 w 2654710"/>
              <a:gd name="connsiteY85" fmla="*/ 2005781 h 3008671"/>
              <a:gd name="connsiteX86" fmla="*/ 589936 w 2654710"/>
              <a:gd name="connsiteY86" fmla="*/ 1932039 h 3008671"/>
              <a:gd name="connsiteX87" fmla="*/ 545691 w 2654710"/>
              <a:gd name="connsiteY87" fmla="*/ 1917291 h 3008671"/>
              <a:gd name="connsiteX88" fmla="*/ 501445 w 2654710"/>
              <a:gd name="connsiteY88" fmla="*/ 1887794 h 3008671"/>
              <a:gd name="connsiteX89" fmla="*/ 457200 w 2654710"/>
              <a:gd name="connsiteY89" fmla="*/ 1873045 h 3008671"/>
              <a:gd name="connsiteX90" fmla="*/ 383458 w 2654710"/>
              <a:gd name="connsiteY90" fmla="*/ 1814052 h 3008671"/>
              <a:gd name="connsiteX91" fmla="*/ 353962 w 2654710"/>
              <a:gd name="connsiteY91" fmla="*/ 1769807 h 3008671"/>
              <a:gd name="connsiteX92" fmla="*/ 309716 w 2654710"/>
              <a:gd name="connsiteY92" fmla="*/ 1740310 h 3008671"/>
              <a:gd name="connsiteX93" fmla="*/ 294968 w 2654710"/>
              <a:gd name="connsiteY93" fmla="*/ 1696065 h 3008671"/>
              <a:gd name="connsiteX94" fmla="*/ 309716 w 2654710"/>
              <a:gd name="connsiteY94" fmla="*/ 1592826 h 3008671"/>
              <a:gd name="connsiteX95" fmla="*/ 324465 w 2654710"/>
              <a:gd name="connsiteY95" fmla="*/ 1548581 h 3008671"/>
              <a:gd name="connsiteX96" fmla="*/ 427703 w 2654710"/>
              <a:gd name="connsiteY96" fmla="*/ 1563329 h 3008671"/>
              <a:gd name="connsiteX97" fmla="*/ 530942 w 2654710"/>
              <a:gd name="connsiteY97" fmla="*/ 1592826 h 3008671"/>
              <a:gd name="connsiteX98" fmla="*/ 575187 w 2654710"/>
              <a:gd name="connsiteY98" fmla="*/ 1622323 h 3008671"/>
              <a:gd name="connsiteX99" fmla="*/ 678426 w 2654710"/>
              <a:gd name="connsiteY99" fmla="*/ 1578078 h 3008671"/>
              <a:gd name="connsiteX100" fmla="*/ 693174 w 2654710"/>
              <a:gd name="connsiteY100" fmla="*/ 1533832 h 3008671"/>
              <a:gd name="connsiteX101" fmla="*/ 781665 w 2654710"/>
              <a:gd name="connsiteY101" fmla="*/ 1489587 h 3008671"/>
              <a:gd name="connsiteX102" fmla="*/ 855407 w 2654710"/>
              <a:gd name="connsiteY102" fmla="*/ 1504336 h 3008671"/>
              <a:gd name="connsiteX103" fmla="*/ 899652 w 2654710"/>
              <a:gd name="connsiteY103" fmla="*/ 1651820 h 3008671"/>
              <a:gd name="connsiteX104" fmla="*/ 943897 w 2654710"/>
              <a:gd name="connsiteY104" fmla="*/ 1681316 h 3008671"/>
              <a:gd name="connsiteX105" fmla="*/ 1047136 w 2654710"/>
              <a:gd name="connsiteY105" fmla="*/ 1666568 h 3008671"/>
              <a:gd name="connsiteX106" fmla="*/ 1061884 w 2654710"/>
              <a:gd name="connsiteY106" fmla="*/ 1622323 h 3008671"/>
              <a:gd name="connsiteX107" fmla="*/ 1017639 w 2654710"/>
              <a:gd name="connsiteY107" fmla="*/ 1489587 h 3008671"/>
              <a:gd name="connsiteX108" fmla="*/ 1002891 w 2654710"/>
              <a:gd name="connsiteY108" fmla="*/ 1445342 h 3008671"/>
              <a:gd name="connsiteX109" fmla="*/ 1032387 w 2654710"/>
              <a:gd name="connsiteY109" fmla="*/ 1401097 h 3008671"/>
              <a:gd name="connsiteX110" fmla="*/ 1297858 w 2654710"/>
              <a:gd name="connsiteY110" fmla="*/ 1356852 h 3008671"/>
              <a:gd name="connsiteX111" fmla="*/ 1209368 w 2654710"/>
              <a:gd name="connsiteY111" fmla="*/ 1312607 h 3008671"/>
              <a:gd name="connsiteX112" fmla="*/ 1047136 w 2654710"/>
              <a:gd name="connsiteY112" fmla="*/ 1268361 h 3008671"/>
              <a:gd name="connsiteX113" fmla="*/ 1002891 w 2654710"/>
              <a:gd name="connsiteY113" fmla="*/ 1253613 h 3008671"/>
              <a:gd name="connsiteX114" fmla="*/ 914400 w 2654710"/>
              <a:gd name="connsiteY114" fmla="*/ 1238865 h 3008671"/>
              <a:gd name="connsiteX115" fmla="*/ 825910 w 2654710"/>
              <a:gd name="connsiteY115" fmla="*/ 1179871 h 3008671"/>
              <a:gd name="connsiteX116" fmla="*/ 781665 w 2654710"/>
              <a:gd name="connsiteY116" fmla="*/ 1150374 h 3008671"/>
              <a:gd name="connsiteX117" fmla="*/ 737420 w 2654710"/>
              <a:gd name="connsiteY117" fmla="*/ 1135626 h 3008671"/>
              <a:gd name="connsiteX118" fmla="*/ 648929 w 2654710"/>
              <a:gd name="connsiteY118" fmla="*/ 1091381 h 3008671"/>
              <a:gd name="connsiteX119" fmla="*/ 589936 w 2654710"/>
              <a:gd name="connsiteY119" fmla="*/ 1106129 h 3008671"/>
              <a:gd name="connsiteX120" fmla="*/ 530942 w 2654710"/>
              <a:gd name="connsiteY120" fmla="*/ 1283110 h 3008671"/>
              <a:gd name="connsiteX121" fmla="*/ 486697 w 2654710"/>
              <a:gd name="connsiteY121" fmla="*/ 1371600 h 3008671"/>
              <a:gd name="connsiteX122" fmla="*/ 442452 w 2654710"/>
              <a:gd name="connsiteY122" fmla="*/ 1401097 h 3008671"/>
              <a:gd name="connsiteX123" fmla="*/ 412955 w 2654710"/>
              <a:gd name="connsiteY123" fmla="*/ 1445342 h 3008671"/>
              <a:gd name="connsiteX124" fmla="*/ 324465 w 2654710"/>
              <a:gd name="connsiteY124" fmla="*/ 1445342 h 3008671"/>
              <a:gd name="connsiteX125" fmla="*/ 280220 w 2654710"/>
              <a:gd name="connsiteY125" fmla="*/ 1415845 h 3008671"/>
              <a:gd name="connsiteX126" fmla="*/ 162232 w 2654710"/>
              <a:gd name="connsiteY126" fmla="*/ 1238865 h 3008671"/>
              <a:gd name="connsiteX127" fmla="*/ 132736 w 2654710"/>
              <a:gd name="connsiteY127" fmla="*/ 1194620 h 3008671"/>
              <a:gd name="connsiteX128" fmla="*/ 88491 w 2654710"/>
              <a:gd name="connsiteY128" fmla="*/ 1165123 h 3008671"/>
              <a:gd name="connsiteX129" fmla="*/ 14749 w 2654710"/>
              <a:gd name="connsiteY129" fmla="*/ 1076632 h 3008671"/>
              <a:gd name="connsiteX130" fmla="*/ 0 w 2654710"/>
              <a:gd name="connsiteY130" fmla="*/ 1032387 h 3008671"/>
              <a:gd name="connsiteX131" fmla="*/ 73742 w 2654710"/>
              <a:gd name="connsiteY131" fmla="*/ 1061884 h 3008671"/>
              <a:gd name="connsiteX132" fmla="*/ 132736 w 2654710"/>
              <a:gd name="connsiteY132" fmla="*/ 1076632 h 3008671"/>
              <a:gd name="connsiteX133" fmla="*/ 471949 w 2654710"/>
              <a:gd name="connsiteY133" fmla="*/ 1061884 h 3008671"/>
              <a:gd name="connsiteX134" fmla="*/ 604684 w 2654710"/>
              <a:gd name="connsiteY134" fmla="*/ 988142 h 3008671"/>
              <a:gd name="connsiteX135" fmla="*/ 648929 w 2654710"/>
              <a:gd name="connsiteY135" fmla="*/ 973394 h 3008671"/>
              <a:gd name="connsiteX136" fmla="*/ 707923 w 2654710"/>
              <a:gd name="connsiteY136" fmla="*/ 884903 h 3008671"/>
              <a:gd name="connsiteX137" fmla="*/ 737420 w 2654710"/>
              <a:gd name="connsiteY137" fmla="*/ 840658 h 3008671"/>
              <a:gd name="connsiteX138" fmla="*/ 781665 w 2654710"/>
              <a:gd name="connsiteY138" fmla="*/ 825910 h 3008671"/>
              <a:gd name="connsiteX139" fmla="*/ 825910 w 2654710"/>
              <a:gd name="connsiteY139" fmla="*/ 796413 h 3008671"/>
              <a:gd name="connsiteX140" fmla="*/ 884903 w 2654710"/>
              <a:gd name="connsiteY140" fmla="*/ 781665 h 3008671"/>
              <a:gd name="connsiteX141" fmla="*/ 929149 w 2654710"/>
              <a:gd name="connsiteY141" fmla="*/ 766916 h 3008671"/>
              <a:gd name="connsiteX142" fmla="*/ 958645 w 2654710"/>
              <a:gd name="connsiteY142" fmla="*/ 722671 h 3008671"/>
              <a:gd name="connsiteX143" fmla="*/ 1032387 w 2654710"/>
              <a:gd name="connsiteY143" fmla="*/ 619432 h 3008671"/>
              <a:gd name="connsiteX144" fmla="*/ 1120878 w 2654710"/>
              <a:gd name="connsiteY144" fmla="*/ 604684 h 3008671"/>
              <a:gd name="connsiteX145" fmla="*/ 1238865 w 2654710"/>
              <a:gd name="connsiteY145" fmla="*/ 589936 h 3008671"/>
              <a:gd name="connsiteX146" fmla="*/ 1194620 w 2654710"/>
              <a:gd name="connsiteY146" fmla="*/ 471949 h 3008671"/>
              <a:gd name="connsiteX147" fmla="*/ 1179871 w 2654710"/>
              <a:gd name="connsiteY147" fmla="*/ 427703 h 3008671"/>
              <a:gd name="connsiteX148" fmla="*/ 1135626 w 2654710"/>
              <a:gd name="connsiteY148" fmla="*/ 412955 h 3008671"/>
              <a:gd name="connsiteX149" fmla="*/ 1106129 w 2654710"/>
              <a:gd name="connsiteY149" fmla="*/ 368710 h 3008671"/>
              <a:gd name="connsiteX150" fmla="*/ 1002891 w 2654710"/>
              <a:gd name="connsiteY150" fmla="*/ 339213 h 3008671"/>
              <a:gd name="connsiteX151" fmla="*/ 973394 w 2654710"/>
              <a:gd name="connsiteY151" fmla="*/ 250723 h 3008671"/>
              <a:gd name="connsiteX152" fmla="*/ 1076632 w 2654710"/>
              <a:gd name="connsiteY152" fmla="*/ 117987 h 3008671"/>
              <a:gd name="connsiteX153" fmla="*/ 1165123 w 2654710"/>
              <a:gd name="connsiteY153" fmla="*/ 58994 h 3008671"/>
              <a:gd name="connsiteX154" fmla="*/ 1253613 w 2654710"/>
              <a:gd name="connsiteY154" fmla="*/ 29497 h 3008671"/>
              <a:gd name="connsiteX155" fmla="*/ 1297858 w 2654710"/>
              <a:gd name="connsiteY155" fmla="*/ 0 h 30086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</a:cxnLst>
            <a:rect l="l" t="t" r="r" b="b"/>
            <a:pathLst>
              <a:path w="2654710" h="3008671">
                <a:moveTo>
                  <a:pt x="1253613" y="29497"/>
                </a:moveTo>
                <a:cubicBezTo>
                  <a:pt x="1283110" y="34413"/>
                  <a:pt x="1312258" y="42380"/>
                  <a:pt x="1342103" y="44245"/>
                </a:cubicBezTo>
                <a:cubicBezTo>
                  <a:pt x="1469768" y="52224"/>
                  <a:pt x="1601741" y="26892"/>
                  <a:pt x="1725562" y="58994"/>
                </a:cubicBezTo>
                <a:cubicBezTo>
                  <a:pt x="1754509" y="66499"/>
                  <a:pt x="1734446" y="118161"/>
                  <a:pt x="1740310" y="147484"/>
                </a:cubicBezTo>
                <a:cubicBezTo>
                  <a:pt x="1745288" y="172374"/>
                  <a:pt x="1756117" y="234473"/>
                  <a:pt x="1784555" y="250723"/>
                </a:cubicBezTo>
                <a:cubicBezTo>
                  <a:pt x="1806320" y="263160"/>
                  <a:pt x="1833716" y="260555"/>
                  <a:pt x="1858297" y="265471"/>
                </a:cubicBezTo>
                <a:cubicBezTo>
                  <a:pt x="1853381" y="349045"/>
                  <a:pt x="1851879" y="432891"/>
                  <a:pt x="1843549" y="516194"/>
                </a:cubicBezTo>
                <a:cubicBezTo>
                  <a:pt x="1842002" y="531663"/>
                  <a:pt x="1833071" y="545491"/>
                  <a:pt x="1828800" y="560439"/>
                </a:cubicBezTo>
                <a:cubicBezTo>
                  <a:pt x="1823231" y="579929"/>
                  <a:pt x="1818968" y="599768"/>
                  <a:pt x="1814052" y="619432"/>
                </a:cubicBezTo>
                <a:cubicBezTo>
                  <a:pt x="1818968" y="639097"/>
                  <a:pt x="1822976" y="659011"/>
                  <a:pt x="1828800" y="678426"/>
                </a:cubicBezTo>
                <a:cubicBezTo>
                  <a:pt x="1837734" y="708207"/>
                  <a:pt x="1858297" y="766916"/>
                  <a:pt x="1858297" y="766916"/>
                </a:cubicBezTo>
                <a:cubicBezTo>
                  <a:pt x="1863213" y="825910"/>
                  <a:pt x="1851794" y="888645"/>
                  <a:pt x="1873045" y="943897"/>
                </a:cubicBezTo>
                <a:cubicBezTo>
                  <a:pt x="1880321" y="962816"/>
                  <a:pt x="1927481" y="938894"/>
                  <a:pt x="1932039" y="958645"/>
                </a:cubicBezTo>
                <a:cubicBezTo>
                  <a:pt x="1945351" y="1016327"/>
                  <a:pt x="1922207" y="1076632"/>
                  <a:pt x="1917291" y="1135626"/>
                </a:cubicBezTo>
                <a:cubicBezTo>
                  <a:pt x="1922207" y="1174955"/>
                  <a:pt x="1927123" y="1259445"/>
                  <a:pt x="1932039" y="1253613"/>
                </a:cubicBezTo>
                <a:cubicBezTo>
                  <a:pt x="1936955" y="1247781"/>
                  <a:pt x="1945920" y="1126660"/>
                  <a:pt x="1946787" y="1100634"/>
                </a:cubicBezTo>
                <a:cubicBezTo>
                  <a:pt x="1947654" y="1074608"/>
                  <a:pt x="1909145" y="1080585"/>
                  <a:pt x="1937244" y="1097454"/>
                </a:cubicBezTo>
                <a:cubicBezTo>
                  <a:pt x="1965343" y="1114323"/>
                  <a:pt x="2085884" y="1196933"/>
                  <a:pt x="2115381" y="1201849"/>
                </a:cubicBezTo>
                <a:cubicBezTo>
                  <a:pt x="2216806" y="1269467"/>
                  <a:pt x="2156802" y="1352718"/>
                  <a:pt x="2182762" y="1430594"/>
                </a:cubicBezTo>
                <a:cubicBezTo>
                  <a:pt x="2115145" y="1532019"/>
                  <a:pt x="2157400" y="1507874"/>
                  <a:pt x="2079523" y="1533832"/>
                </a:cubicBezTo>
                <a:cubicBezTo>
                  <a:pt x="2069691" y="1548581"/>
                  <a:pt x="2051631" y="1560425"/>
                  <a:pt x="2050026" y="1578078"/>
                </a:cubicBezTo>
                <a:cubicBezTo>
                  <a:pt x="2046437" y="1617550"/>
                  <a:pt x="2050054" y="1659265"/>
                  <a:pt x="2064774" y="1696065"/>
                </a:cubicBezTo>
                <a:cubicBezTo>
                  <a:pt x="2071357" y="1712523"/>
                  <a:pt x="2093166" y="1717634"/>
                  <a:pt x="2109020" y="1725561"/>
                </a:cubicBezTo>
                <a:cubicBezTo>
                  <a:pt x="2139258" y="1740680"/>
                  <a:pt x="2198951" y="1749447"/>
                  <a:pt x="2227007" y="1755058"/>
                </a:cubicBezTo>
                <a:cubicBezTo>
                  <a:pt x="2236839" y="1769806"/>
                  <a:pt x="2248576" y="1783449"/>
                  <a:pt x="2256503" y="1799303"/>
                </a:cubicBezTo>
                <a:cubicBezTo>
                  <a:pt x="2277280" y="1840857"/>
                  <a:pt x="2274447" y="1913440"/>
                  <a:pt x="2330245" y="1932039"/>
                </a:cubicBezTo>
                <a:lnTo>
                  <a:pt x="2374491" y="1946787"/>
                </a:lnTo>
                <a:cubicBezTo>
                  <a:pt x="2384323" y="1961535"/>
                  <a:pt x="2396060" y="1975178"/>
                  <a:pt x="2403987" y="1991032"/>
                </a:cubicBezTo>
                <a:cubicBezTo>
                  <a:pt x="2432428" y="2047914"/>
                  <a:pt x="2423330" y="2128606"/>
                  <a:pt x="2433484" y="2182761"/>
                </a:cubicBezTo>
                <a:cubicBezTo>
                  <a:pt x="2439214" y="2213321"/>
                  <a:pt x="2453149" y="2241755"/>
                  <a:pt x="2462981" y="2271252"/>
                </a:cubicBezTo>
                <a:cubicBezTo>
                  <a:pt x="2483335" y="2332314"/>
                  <a:pt x="2469105" y="2302561"/>
                  <a:pt x="2507226" y="2359742"/>
                </a:cubicBezTo>
                <a:cubicBezTo>
                  <a:pt x="2517058" y="2389239"/>
                  <a:pt x="2519476" y="2422362"/>
                  <a:pt x="2536723" y="2448232"/>
                </a:cubicBezTo>
                <a:lnTo>
                  <a:pt x="2595716" y="2536723"/>
                </a:lnTo>
                <a:cubicBezTo>
                  <a:pt x="2605548" y="2551471"/>
                  <a:pt x="2619608" y="2564152"/>
                  <a:pt x="2625213" y="2580968"/>
                </a:cubicBezTo>
                <a:cubicBezTo>
                  <a:pt x="2646372" y="2644443"/>
                  <a:pt x="2636192" y="2610131"/>
                  <a:pt x="2654710" y="2684207"/>
                </a:cubicBezTo>
                <a:cubicBezTo>
                  <a:pt x="2649794" y="2698955"/>
                  <a:pt x="2655206" y="2725403"/>
                  <a:pt x="2639962" y="2728452"/>
                </a:cubicBezTo>
                <a:cubicBezTo>
                  <a:pt x="2578219" y="2740800"/>
                  <a:pt x="2519272" y="2717718"/>
                  <a:pt x="2462981" y="2698955"/>
                </a:cubicBezTo>
                <a:cubicBezTo>
                  <a:pt x="2425909" y="2587743"/>
                  <a:pt x="2475916" y="2724826"/>
                  <a:pt x="2418736" y="2610465"/>
                </a:cubicBezTo>
                <a:cubicBezTo>
                  <a:pt x="2408156" y="2589305"/>
                  <a:pt x="2386423" y="2495967"/>
                  <a:pt x="2418736" y="2625213"/>
                </a:cubicBezTo>
                <a:cubicBezTo>
                  <a:pt x="2413652" y="2665880"/>
                  <a:pt x="2411973" y="2741976"/>
                  <a:pt x="2389239" y="2787445"/>
                </a:cubicBezTo>
                <a:cubicBezTo>
                  <a:pt x="2381312" y="2803299"/>
                  <a:pt x="2372276" y="2819157"/>
                  <a:pt x="2359742" y="2831691"/>
                </a:cubicBezTo>
                <a:cubicBezTo>
                  <a:pt x="2347208" y="2844225"/>
                  <a:pt x="2330245" y="2851355"/>
                  <a:pt x="2315497" y="2861187"/>
                </a:cubicBezTo>
                <a:cubicBezTo>
                  <a:pt x="2300749" y="2856271"/>
                  <a:pt x="2280288" y="2859089"/>
                  <a:pt x="2271252" y="2846439"/>
                </a:cubicBezTo>
                <a:cubicBezTo>
                  <a:pt x="2253180" y="2821138"/>
                  <a:pt x="2259002" y="2783819"/>
                  <a:pt x="2241755" y="2757949"/>
                </a:cubicBezTo>
                <a:lnTo>
                  <a:pt x="2212258" y="2713703"/>
                </a:lnTo>
                <a:cubicBezTo>
                  <a:pt x="2182328" y="2721186"/>
                  <a:pt x="2138637" y="2730507"/>
                  <a:pt x="2109020" y="2743200"/>
                </a:cubicBezTo>
                <a:cubicBezTo>
                  <a:pt x="2088812" y="2751861"/>
                  <a:pt x="2071953" y="2771093"/>
                  <a:pt x="2050026" y="2772697"/>
                </a:cubicBezTo>
                <a:cubicBezTo>
                  <a:pt x="1868548" y="2785976"/>
                  <a:pt x="1686233" y="2782529"/>
                  <a:pt x="1504336" y="2787445"/>
                </a:cubicBezTo>
                <a:cubicBezTo>
                  <a:pt x="1499420" y="2802194"/>
                  <a:pt x="1491951" y="2816325"/>
                  <a:pt x="1489587" y="2831691"/>
                </a:cubicBezTo>
                <a:cubicBezTo>
                  <a:pt x="1482074" y="2880523"/>
                  <a:pt x="1490463" y="2932303"/>
                  <a:pt x="1474839" y="2979174"/>
                </a:cubicBezTo>
                <a:cubicBezTo>
                  <a:pt x="1469234" y="2995990"/>
                  <a:pt x="1445342" y="2998839"/>
                  <a:pt x="1430594" y="3008671"/>
                </a:cubicBezTo>
                <a:cubicBezTo>
                  <a:pt x="1361374" y="2904842"/>
                  <a:pt x="1421155" y="3024010"/>
                  <a:pt x="1430594" y="2920181"/>
                </a:cubicBezTo>
                <a:cubicBezTo>
                  <a:pt x="1437566" y="2843482"/>
                  <a:pt x="1431079" y="2797602"/>
                  <a:pt x="1371600" y="2757949"/>
                </a:cubicBezTo>
                <a:cubicBezTo>
                  <a:pt x="1358665" y="2749325"/>
                  <a:pt x="1342103" y="2748116"/>
                  <a:pt x="1327355" y="2743200"/>
                </a:cubicBezTo>
                <a:cubicBezTo>
                  <a:pt x="1282734" y="2752125"/>
                  <a:pt x="1241589" y="2750621"/>
                  <a:pt x="1209368" y="2787445"/>
                </a:cubicBezTo>
                <a:cubicBezTo>
                  <a:pt x="1209359" y="2787455"/>
                  <a:pt x="1135630" y="2898053"/>
                  <a:pt x="1120878" y="2920181"/>
                </a:cubicBezTo>
                <a:cubicBezTo>
                  <a:pt x="1111046" y="2934929"/>
                  <a:pt x="1108197" y="2958821"/>
                  <a:pt x="1091381" y="2964426"/>
                </a:cubicBezTo>
                <a:lnTo>
                  <a:pt x="1047136" y="2979174"/>
                </a:lnTo>
                <a:cubicBezTo>
                  <a:pt x="986370" y="2958919"/>
                  <a:pt x="977545" y="2972164"/>
                  <a:pt x="1017639" y="2875936"/>
                </a:cubicBezTo>
                <a:cubicBezTo>
                  <a:pt x="1031274" y="2843212"/>
                  <a:pt x="1076632" y="2787445"/>
                  <a:pt x="1076632" y="2787445"/>
                </a:cubicBezTo>
                <a:cubicBezTo>
                  <a:pt x="1067088" y="2730178"/>
                  <a:pt x="1086219" y="2684207"/>
                  <a:pt x="1017639" y="2684207"/>
                </a:cubicBezTo>
                <a:cubicBezTo>
                  <a:pt x="1002093" y="2684207"/>
                  <a:pt x="988142" y="2694039"/>
                  <a:pt x="973394" y="2698955"/>
                </a:cubicBezTo>
                <a:cubicBezTo>
                  <a:pt x="927844" y="2767280"/>
                  <a:pt x="950411" y="2721261"/>
                  <a:pt x="929149" y="2816942"/>
                </a:cubicBezTo>
                <a:cubicBezTo>
                  <a:pt x="924752" y="2836729"/>
                  <a:pt x="919969" y="2856446"/>
                  <a:pt x="914400" y="2875936"/>
                </a:cubicBezTo>
                <a:cubicBezTo>
                  <a:pt x="910129" y="2890884"/>
                  <a:pt x="903423" y="2905099"/>
                  <a:pt x="899652" y="2920181"/>
                </a:cubicBezTo>
                <a:cubicBezTo>
                  <a:pt x="893572" y="2944500"/>
                  <a:pt x="889819" y="2969342"/>
                  <a:pt x="884903" y="2993923"/>
                </a:cubicBezTo>
                <a:cubicBezTo>
                  <a:pt x="866007" y="2989199"/>
                  <a:pt x="802819" y="2975003"/>
                  <a:pt x="781665" y="2964426"/>
                </a:cubicBezTo>
                <a:cubicBezTo>
                  <a:pt x="718427" y="2932807"/>
                  <a:pt x="751882" y="2936345"/>
                  <a:pt x="693174" y="2890684"/>
                </a:cubicBezTo>
                <a:cubicBezTo>
                  <a:pt x="665191" y="2868920"/>
                  <a:pt x="634181" y="2851355"/>
                  <a:pt x="604684" y="2831691"/>
                </a:cubicBezTo>
                <a:cubicBezTo>
                  <a:pt x="589936" y="2821859"/>
                  <a:pt x="577635" y="2806493"/>
                  <a:pt x="560439" y="2802194"/>
                </a:cubicBezTo>
                <a:lnTo>
                  <a:pt x="501445" y="2787445"/>
                </a:lnTo>
                <a:cubicBezTo>
                  <a:pt x="460587" y="2792552"/>
                  <a:pt x="341975" y="2818783"/>
                  <a:pt x="294968" y="2787445"/>
                </a:cubicBezTo>
                <a:cubicBezTo>
                  <a:pt x="282033" y="2778822"/>
                  <a:pt x="324465" y="2777613"/>
                  <a:pt x="339213" y="2772697"/>
                </a:cubicBezTo>
                <a:cubicBezTo>
                  <a:pt x="343214" y="2748692"/>
                  <a:pt x="351423" y="2671079"/>
                  <a:pt x="368710" y="2639961"/>
                </a:cubicBezTo>
                <a:cubicBezTo>
                  <a:pt x="385926" y="2608972"/>
                  <a:pt x="408039" y="2580968"/>
                  <a:pt x="427703" y="2551471"/>
                </a:cubicBezTo>
                <a:cubicBezTo>
                  <a:pt x="437535" y="2536723"/>
                  <a:pt x="451595" y="2524042"/>
                  <a:pt x="457200" y="2507226"/>
                </a:cubicBezTo>
                <a:cubicBezTo>
                  <a:pt x="483160" y="2429350"/>
                  <a:pt x="463325" y="2475917"/>
                  <a:pt x="530942" y="2374491"/>
                </a:cubicBezTo>
                <a:cubicBezTo>
                  <a:pt x="540774" y="2359742"/>
                  <a:pt x="545690" y="2340077"/>
                  <a:pt x="560439" y="2330245"/>
                </a:cubicBezTo>
                <a:lnTo>
                  <a:pt x="604684" y="2300749"/>
                </a:lnTo>
                <a:cubicBezTo>
                  <a:pt x="614516" y="2286000"/>
                  <a:pt x="621647" y="2269037"/>
                  <a:pt x="634181" y="2256503"/>
                </a:cubicBezTo>
                <a:cubicBezTo>
                  <a:pt x="646715" y="2243969"/>
                  <a:pt x="667353" y="2240848"/>
                  <a:pt x="678426" y="2227007"/>
                </a:cubicBezTo>
                <a:cubicBezTo>
                  <a:pt x="688138" y="2214867"/>
                  <a:pt x="683462" y="2194901"/>
                  <a:pt x="693174" y="2182761"/>
                </a:cubicBezTo>
                <a:cubicBezTo>
                  <a:pt x="704247" y="2168920"/>
                  <a:pt x="723803" y="2164612"/>
                  <a:pt x="737420" y="2153265"/>
                </a:cubicBezTo>
                <a:cubicBezTo>
                  <a:pt x="753443" y="2139913"/>
                  <a:pt x="766917" y="2123768"/>
                  <a:pt x="781665" y="2109020"/>
                </a:cubicBezTo>
                <a:cubicBezTo>
                  <a:pt x="776749" y="2094271"/>
                  <a:pt x="777909" y="2075767"/>
                  <a:pt x="766916" y="2064774"/>
                </a:cubicBezTo>
                <a:cubicBezTo>
                  <a:pt x="741849" y="2039707"/>
                  <a:pt x="703493" y="2030848"/>
                  <a:pt x="678426" y="2005781"/>
                </a:cubicBezTo>
                <a:cubicBezTo>
                  <a:pt x="645810" y="1973165"/>
                  <a:pt x="631001" y="1952572"/>
                  <a:pt x="589936" y="1932039"/>
                </a:cubicBezTo>
                <a:cubicBezTo>
                  <a:pt x="576031" y="1925087"/>
                  <a:pt x="560439" y="1922207"/>
                  <a:pt x="545691" y="1917291"/>
                </a:cubicBezTo>
                <a:cubicBezTo>
                  <a:pt x="530942" y="1907459"/>
                  <a:pt x="517299" y="1895721"/>
                  <a:pt x="501445" y="1887794"/>
                </a:cubicBezTo>
                <a:cubicBezTo>
                  <a:pt x="487540" y="1880841"/>
                  <a:pt x="469339" y="1882757"/>
                  <a:pt x="457200" y="1873045"/>
                </a:cubicBezTo>
                <a:cubicBezTo>
                  <a:pt x="361902" y="1796806"/>
                  <a:pt x="494666" y="1851121"/>
                  <a:pt x="383458" y="1814052"/>
                </a:cubicBezTo>
                <a:cubicBezTo>
                  <a:pt x="373626" y="1799304"/>
                  <a:pt x="366496" y="1782341"/>
                  <a:pt x="353962" y="1769807"/>
                </a:cubicBezTo>
                <a:cubicBezTo>
                  <a:pt x="341428" y="1757273"/>
                  <a:pt x="320789" y="1754151"/>
                  <a:pt x="309716" y="1740310"/>
                </a:cubicBezTo>
                <a:cubicBezTo>
                  <a:pt x="300004" y="1728171"/>
                  <a:pt x="299884" y="1710813"/>
                  <a:pt x="294968" y="1696065"/>
                </a:cubicBezTo>
                <a:cubicBezTo>
                  <a:pt x="299884" y="1661652"/>
                  <a:pt x="302898" y="1626913"/>
                  <a:pt x="309716" y="1592826"/>
                </a:cubicBezTo>
                <a:cubicBezTo>
                  <a:pt x="312765" y="1577582"/>
                  <a:pt x="309383" y="1552352"/>
                  <a:pt x="324465" y="1548581"/>
                </a:cubicBezTo>
                <a:cubicBezTo>
                  <a:pt x="358189" y="1540150"/>
                  <a:pt x="393502" y="1557111"/>
                  <a:pt x="427703" y="1563329"/>
                </a:cubicBezTo>
                <a:cubicBezTo>
                  <a:pt x="468439" y="1570736"/>
                  <a:pt x="493037" y="1580191"/>
                  <a:pt x="530942" y="1592826"/>
                </a:cubicBezTo>
                <a:cubicBezTo>
                  <a:pt x="545690" y="1602658"/>
                  <a:pt x="557640" y="1619816"/>
                  <a:pt x="575187" y="1622323"/>
                </a:cubicBezTo>
                <a:cubicBezTo>
                  <a:pt x="614401" y="1627925"/>
                  <a:pt x="649649" y="1597262"/>
                  <a:pt x="678426" y="1578078"/>
                </a:cubicBezTo>
                <a:cubicBezTo>
                  <a:pt x="683342" y="1563329"/>
                  <a:pt x="683462" y="1545972"/>
                  <a:pt x="693174" y="1533832"/>
                </a:cubicBezTo>
                <a:cubicBezTo>
                  <a:pt x="713965" y="1507843"/>
                  <a:pt x="752521" y="1499302"/>
                  <a:pt x="781665" y="1489587"/>
                </a:cubicBezTo>
                <a:cubicBezTo>
                  <a:pt x="806246" y="1494503"/>
                  <a:pt x="833642" y="1491899"/>
                  <a:pt x="855407" y="1504336"/>
                </a:cubicBezTo>
                <a:cubicBezTo>
                  <a:pt x="902098" y="1531017"/>
                  <a:pt x="886490" y="1622207"/>
                  <a:pt x="899652" y="1651820"/>
                </a:cubicBezTo>
                <a:cubicBezTo>
                  <a:pt x="906851" y="1668017"/>
                  <a:pt x="929149" y="1671484"/>
                  <a:pt x="943897" y="1681316"/>
                </a:cubicBezTo>
                <a:cubicBezTo>
                  <a:pt x="978310" y="1676400"/>
                  <a:pt x="1016044" y="1682114"/>
                  <a:pt x="1047136" y="1666568"/>
                </a:cubicBezTo>
                <a:cubicBezTo>
                  <a:pt x="1061041" y="1659616"/>
                  <a:pt x="1061884" y="1637869"/>
                  <a:pt x="1061884" y="1622323"/>
                </a:cubicBezTo>
                <a:cubicBezTo>
                  <a:pt x="1061884" y="1542840"/>
                  <a:pt x="1053255" y="1543010"/>
                  <a:pt x="1017639" y="1489587"/>
                </a:cubicBezTo>
                <a:cubicBezTo>
                  <a:pt x="1012723" y="1474839"/>
                  <a:pt x="1000335" y="1460677"/>
                  <a:pt x="1002891" y="1445342"/>
                </a:cubicBezTo>
                <a:cubicBezTo>
                  <a:pt x="1005805" y="1427858"/>
                  <a:pt x="1017356" y="1410491"/>
                  <a:pt x="1032387" y="1401097"/>
                </a:cubicBezTo>
                <a:cubicBezTo>
                  <a:pt x="1099149" y="1359371"/>
                  <a:pt x="1238187" y="1361824"/>
                  <a:pt x="1297858" y="1356852"/>
                </a:cubicBezTo>
                <a:cubicBezTo>
                  <a:pt x="1136485" y="1303059"/>
                  <a:pt x="1380921" y="1388852"/>
                  <a:pt x="1209368" y="1312607"/>
                </a:cubicBezTo>
                <a:cubicBezTo>
                  <a:pt x="1128009" y="1276448"/>
                  <a:pt x="1126444" y="1288188"/>
                  <a:pt x="1047136" y="1268361"/>
                </a:cubicBezTo>
                <a:cubicBezTo>
                  <a:pt x="1032054" y="1264590"/>
                  <a:pt x="1018067" y="1256985"/>
                  <a:pt x="1002891" y="1253613"/>
                </a:cubicBezTo>
                <a:cubicBezTo>
                  <a:pt x="973699" y="1247126"/>
                  <a:pt x="943897" y="1243781"/>
                  <a:pt x="914400" y="1238865"/>
                </a:cubicBezTo>
                <a:lnTo>
                  <a:pt x="825910" y="1179871"/>
                </a:lnTo>
                <a:cubicBezTo>
                  <a:pt x="811162" y="1170039"/>
                  <a:pt x="798481" y="1155979"/>
                  <a:pt x="781665" y="1150374"/>
                </a:cubicBezTo>
                <a:lnTo>
                  <a:pt x="737420" y="1135626"/>
                </a:lnTo>
                <a:cubicBezTo>
                  <a:pt x="715049" y="1120712"/>
                  <a:pt x="679460" y="1091381"/>
                  <a:pt x="648929" y="1091381"/>
                </a:cubicBezTo>
                <a:cubicBezTo>
                  <a:pt x="628659" y="1091381"/>
                  <a:pt x="609600" y="1101213"/>
                  <a:pt x="589936" y="1106129"/>
                </a:cubicBezTo>
                <a:lnTo>
                  <a:pt x="530942" y="1283110"/>
                </a:lnTo>
                <a:cubicBezTo>
                  <a:pt x="518946" y="1319097"/>
                  <a:pt x="515289" y="1343008"/>
                  <a:pt x="486697" y="1371600"/>
                </a:cubicBezTo>
                <a:cubicBezTo>
                  <a:pt x="474163" y="1384134"/>
                  <a:pt x="457200" y="1391265"/>
                  <a:pt x="442452" y="1401097"/>
                </a:cubicBezTo>
                <a:cubicBezTo>
                  <a:pt x="432620" y="1415845"/>
                  <a:pt x="426796" y="1434269"/>
                  <a:pt x="412955" y="1445342"/>
                </a:cubicBezTo>
                <a:cubicBezTo>
                  <a:pt x="382701" y="1469545"/>
                  <a:pt x="354719" y="1460469"/>
                  <a:pt x="324465" y="1445342"/>
                </a:cubicBezTo>
                <a:cubicBezTo>
                  <a:pt x="308611" y="1437415"/>
                  <a:pt x="294968" y="1425677"/>
                  <a:pt x="280220" y="1415845"/>
                </a:cubicBezTo>
                <a:lnTo>
                  <a:pt x="162232" y="1238865"/>
                </a:lnTo>
                <a:cubicBezTo>
                  <a:pt x="152400" y="1224117"/>
                  <a:pt x="147484" y="1204452"/>
                  <a:pt x="132736" y="1194620"/>
                </a:cubicBezTo>
                <a:cubicBezTo>
                  <a:pt x="117988" y="1184788"/>
                  <a:pt x="102108" y="1176470"/>
                  <a:pt x="88491" y="1165123"/>
                </a:cubicBezTo>
                <a:cubicBezTo>
                  <a:pt x="60528" y="1141821"/>
                  <a:pt x="31324" y="1109783"/>
                  <a:pt x="14749" y="1076632"/>
                </a:cubicBezTo>
                <a:cubicBezTo>
                  <a:pt x="7797" y="1062727"/>
                  <a:pt x="4916" y="1047135"/>
                  <a:pt x="0" y="1032387"/>
                </a:cubicBezTo>
                <a:cubicBezTo>
                  <a:pt x="88923" y="1002747"/>
                  <a:pt x="3854" y="1015293"/>
                  <a:pt x="73742" y="1061884"/>
                </a:cubicBezTo>
                <a:cubicBezTo>
                  <a:pt x="90608" y="1073128"/>
                  <a:pt x="113071" y="1071716"/>
                  <a:pt x="132736" y="1076632"/>
                </a:cubicBezTo>
                <a:cubicBezTo>
                  <a:pt x="245807" y="1071716"/>
                  <a:pt x="359105" y="1070564"/>
                  <a:pt x="471949" y="1061884"/>
                </a:cubicBezTo>
                <a:cubicBezTo>
                  <a:pt x="529774" y="1057436"/>
                  <a:pt x="548984" y="1006708"/>
                  <a:pt x="604684" y="988142"/>
                </a:cubicBezTo>
                <a:lnTo>
                  <a:pt x="648929" y="973394"/>
                </a:lnTo>
                <a:lnTo>
                  <a:pt x="707923" y="884903"/>
                </a:lnTo>
                <a:cubicBezTo>
                  <a:pt x="717755" y="870155"/>
                  <a:pt x="720604" y="846263"/>
                  <a:pt x="737420" y="840658"/>
                </a:cubicBezTo>
                <a:lnTo>
                  <a:pt x="781665" y="825910"/>
                </a:lnTo>
                <a:cubicBezTo>
                  <a:pt x="796413" y="816078"/>
                  <a:pt x="809618" y="803395"/>
                  <a:pt x="825910" y="796413"/>
                </a:cubicBezTo>
                <a:cubicBezTo>
                  <a:pt x="844541" y="788428"/>
                  <a:pt x="865413" y="787233"/>
                  <a:pt x="884903" y="781665"/>
                </a:cubicBezTo>
                <a:cubicBezTo>
                  <a:pt x="899851" y="777394"/>
                  <a:pt x="914400" y="771832"/>
                  <a:pt x="929149" y="766916"/>
                </a:cubicBezTo>
                <a:cubicBezTo>
                  <a:pt x="938981" y="752168"/>
                  <a:pt x="951446" y="738868"/>
                  <a:pt x="958645" y="722671"/>
                </a:cubicBezTo>
                <a:cubicBezTo>
                  <a:pt x="997703" y="634789"/>
                  <a:pt x="956323" y="636335"/>
                  <a:pt x="1032387" y="619432"/>
                </a:cubicBezTo>
                <a:cubicBezTo>
                  <a:pt x="1061579" y="612945"/>
                  <a:pt x="1091275" y="608913"/>
                  <a:pt x="1120878" y="604684"/>
                </a:cubicBezTo>
                <a:cubicBezTo>
                  <a:pt x="1160115" y="599079"/>
                  <a:pt x="1199536" y="594852"/>
                  <a:pt x="1238865" y="589936"/>
                </a:cubicBezTo>
                <a:cubicBezTo>
                  <a:pt x="1210409" y="447664"/>
                  <a:pt x="1245255" y="573219"/>
                  <a:pt x="1194620" y="471949"/>
                </a:cubicBezTo>
                <a:cubicBezTo>
                  <a:pt x="1187667" y="458044"/>
                  <a:pt x="1190864" y="438696"/>
                  <a:pt x="1179871" y="427703"/>
                </a:cubicBezTo>
                <a:cubicBezTo>
                  <a:pt x="1168878" y="416710"/>
                  <a:pt x="1150374" y="417871"/>
                  <a:pt x="1135626" y="412955"/>
                </a:cubicBezTo>
                <a:cubicBezTo>
                  <a:pt x="1125794" y="398207"/>
                  <a:pt x="1119970" y="379783"/>
                  <a:pt x="1106129" y="368710"/>
                </a:cubicBezTo>
                <a:cubicBezTo>
                  <a:pt x="1096510" y="361014"/>
                  <a:pt x="1006749" y="340177"/>
                  <a:pt x="1002891" y="339213"/>
                </a:cubicBezTo>
                <a:cubicBezTo>
                  <a:pt x="993059" y="309716"/>
                  <a:pt x="956147" y="276593"/>
                  <a:pt x="973394" y="250723"/>
                </a:cubicBezTo>
                <a:cubicBezTo>
                  <a:pt x="1007708" y="199252"/>
                  <a:pt x="1028646" y="155309"/>
                  <a:pt x="1076632" y="117987"/>
                </a:cubicBezTo>
                <a:cubicBezTo>
                  <a:pt x="1104615" y="96222"/>
                  <a:pt x="1131491" y="70205"/>
                  <a:pt x="1165123" y="58994"/>
                </a:cubicBezTo>
                <a:lnTo>
                  <a:pt x="1253613" y="29497"/>
                </a:lnTo>
                <a:lnTo>
                  <a:pt x="1297858" y="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5" name="Полилиния 4"/>
          <p:cNvSpPr/>
          <p:nvPr/>
        </p:nvSpPr>
        <p:spPr>
          <a:xfrm>
            <a:off x="1279295" y="1293335"/>
            <a:ext cx="1657703" cy="1602991"/>
          </a:xfrm>
          <a:custGeom>
            <a:avLst/>
            <a:gdLst>
              <a:gd name="connsiteX0" fmla="*/ 0 w 2082800"/>
              <a:gd name="connsiteY0" fmla="*/ 1706880 h 2123440"/>
              <a:gd name="connsiteX1" fmla="*/ 335280 w 2082800"/>
              <a:gd name="connsiteY1" fmla="*/ 1615440 h 2123440"/>
              <a:gd name="connsiteX2" fmla="*/ 345440 w 2082800"/>
              <a:gd name="connsiteY2" fmla="*/ 1574800 h 2123440"/>
              <a:gd name="connsiteX3" fmla="*/ 335280 w 2082800"/>
              <a:gd name="connsiteY3" fmla="*/ 1209040 h 2123440"/>
              <a:gd name="connsiteX4" fmla="*/ 274320 w 2082800"/>
              <a:gd name="connsiteY4" fmla="*/ 1198880 h 2123440"/>
              <a:gd name="connsiteX5" fmla="*/ 264160 w 2082800"/>
              <a:gd name="connsiteY5" fmla="*/ 1158240 h 2123440"/>
              <a:gd name="connsiteX6" fmla="*/ 274320 w 2082800"/>
              <a:gd name="connsiteY6" fmla="*/ 1076960 h 2123440"/>
              <a:gd name="connsiteX7" fmla="*/ 304800 w 2082800"/>
              <a:gd name="connsiteY7" fmla="*/ 1066800 h 2123440"/>
              <a:gd name="connsiteX8" fmla="*/ 314960 w 2082800"/>
              <a:gd name="connsiteY8" fmla="*/ 843280 h 2123440"/>
              <a:gd name="connsiteX9" fmla="*/ 335280 w 2082800"/>
              <a:gd name="connsiteY9" fmla="*/ 873760 h 2123440"/>
              <a:gd name="connsiteX10" fmla="*/ 345440 w 2082800"/>
              <a:gd name="connsiteY10" fmla="*/ 904240 h 2123440"/>
              <a:gd name="connsiteX11" fmla="*/ 406400 w 2082800"/>
              <a:gd name="connsiteY11" fmla="*/ 955040 h 2123440"/>
              <a:gd name="connsiteX12" fmla="*/ 467360 w 2082800"/>
              <a:gd name="connsiteY12" fmla="*/ 883920 h 2123440"/>
              <a:gd name="connsiteX13" fmla="*/ 477520 w 2082800"/>
              <a:gd name="connsiteY13" fmla="*/ 853440 h 2123440"/>
              <a:gd name="connsiteX14" fmla="*/ 487680 w 2082800"/>
              <a:gd name="connsiteY14" fmla="*/ 680720 h 2123440"/>
              <a:gd name="connsiteX15" fmla="*/ 497840 w 2082800"/>
              <a:gd name="connsiteY15" fmla="*/ 650240 h 2123440"/>
              <a:gd name="connsiteX16" fmla="*/ 538480 w 2082800"/>
              <a:gd name="connsiteY16" fmla="*/ 640080 h 2123440"/>
              <a:gd name="connsiteX17" fmla="*/ 640080 w 2082800"/>
              <a:gd name="connsiteY17" fmla="*/ 629920 h 2123440"/>
              <a:gd name="connsiteX18" fmla="*/ 701040 w 2082800"/>
              <a:gd name="connsiteY18" fmla="*/ 579120 h 2123440"/>
              <a:gd name="connsiteX19" fmla="*/ 731520 w 2082800"/>
              <a:gd name="connsiteY19" fmla="*/ 558800 h 2123440"/>
              <a:gd name="connsiteX20" fmla="*/ 762000 w 2082800"/>
              <a:gd name="connsiteY20" fmla="*/ 406400 h 2123440"/>
              <a:gd name="connsiteX21" fmla="*/ 772160 w 2082800"/>
              <a:gd name="connsiteY21" fmla="*/ 375920 h 2123440"/>
              <a:gd name="connsiteX22" fmla="*/ 782320 w 2082800"/>
              <a:gd name="connsiteY22" fmla="*/ 345440 h 2123440"/>
              <a:gd name="connsiteX23" fmla="*/ 802640 w 2082800"/>
              <a:gd name="connsiteY23" fmla="*/ 314960 h 2123440"/>
              <a:gd name="connsiteX24" fmla="*/ 822960 w 2082800"/>
              <a:gd name="connsiteY24" fmla="*/ 254000 h 2123440"/>
              <a:gd name="connsiteX25" fmla="*/ 853440 w 2082800"/>
              <a:gd name="connsiteY25" fmla="*/ 233680 h 2123440"/>
              <a:gd name="connsiteX26" fmla="*/ 914400 w 2082800"/>
              <a:gd name="connsiteY26" fmla="*/ 182880 h 2123440"/>
              <a:gd name="connsiteX27" fmla="*/ 975360 w 2082800"/>
              <a:gd name="connsiteY27" fmla="*/ 162560 h 2123440"/>
              <a:gd name="connsiteX28" fmla="*/ 1005840 w 2082800"/>
              <a:gd name="connsiteY28" fmla="*/ 152400 h 2123440"/>
              <a:gd name="connsiteX29" fmla="*/ 1036320 w 2082800"/>
              <a:gd name="connsiteY29" fmla="*/ 132080 h 2123440"/>
              <a:gd name="connsiteX30" fmla="*/ 1097280 w 2082800"/>
              <a:gd name="connsiteY30" fmla="*/ 111760 h 2123440"/>
              <a:gd name="connsiteX31" fmla="*/ 1158240 w 2082800"/>
              <a:gd name="connsiteY31" fmla="*/ 81280 h 2123440"/>
              <a:gd name="connsiteX32" fmla="*/ 1320800 w 2082800"/>
              <a:gd name="connsiteY32" fmla="*/ 60960 h 2123440"/>
              <a:gd name="connsiteX33" fmla="*/ 1442720 w 2082800"/>
              <a:gd name="connsiteY33" fmla="*/ 20320 h 2123440"/>
              <a:gd name="connsiteX34" fmla="*/ 1473200 w 2082800"/>
              <a:gd name="connsiteY34" fmla="*/ 10160 h 2123440"/>
              <a:gd name="connsiteX35" fmla="*/ 1503680 w 2082800"/>
              <a:gd name="connsiteY35" fmla="*/ 0 h 2123440"/>
              <a:gd name="connsiteX36" fmla="*/ 1727200 w 2082800"/>
              <a:gd name="connsiteY36" fmla="*/ 10160 h 2123440"/>
              <a:gd name="connsiteX37" fmla="*/ 1788160 w 2082800"/>
              <a:gd name="connsiteY37" fmla="*/ 40640 h 2123440"/>
              <a:gd name="connsiteX38" fmla="*/ 1950720 w 2082800"/>
              <a:gd name="connsiteY38" fmla="*/ 60960 h 2123440"/>
              <a:gd name="connsiteX39" fmla="*/ 1971040 w 2082800"/>
              <a:gd name="connsiteY39" fmla="*/ 91440 h 2123440"/>
              <a:gd name="connsiteX40" fmla="*/ 1991360 w 2082800"/>
              <a:gd name="connsiteY40" fmla="*/ 172720 h 2123440"/>
              <a:gd name="connsiteX41" fmla="*/ 2021840 w 2082800"/>
              <a:gd name="connsiteY41" fmla="*/ 193040 h 2123440"/>
              <a:gd name="connsiteX42" fmla="*/ 2042160 w 2082800"/>
              <a:gd name="connsiteY42" fmla="*/ 223520 h 2123440"/>
              <a:gd name="connsiteX43" fmla="*/ 2072640 w 2082800"/>
              <a:gd name="connsiteY43" fmla="*/ 243840 h 2123440"/>
              <a:gd name="connsiteX44" fmla="*/ 2082800 w 2082800"/>
              <a:gd name="connsiteY44" fmla="*/ 274320 h 2123440"/>
              <a:gd name="connsiteX45" fmla="*/ 2072640 w 2082800"/>
              <a:gd name="connsiteY45" fmla="*/ 314960 h 2123440"/>
              <a:gd name="connsiteX46" fmla="*/ 1991360 w 2082800"/>
              <a:gd name="connsiteY46" fmla="*/ 386080 h 2123440"/>
              <a:gd name="connsiteX47" fmla="*/ 1960880 w 2082800"/>
              <a:gd name="connsiteY47" fmla="*/ 406400 h 2123440"/>
              <a:gd name="connsiteX48" fmla="*/ 1910080 w 2082800"/>
              <a:gd name="connsiteY48" fmla="*/ 497840 h 2123440"/>
              <a:gd name="connsiteX49" fmla="*/ 1950720 w 2082800"/>
              <a:gd name="connsiteY49" fmla="*/ 568960 h 2123440"/>
              <a:gd name="connsiteX50" fmla="*/ 2062480 w 2082800"/>
              <a:gd name="connsiteY50" fmla="*/ 599440 h 2123440"/>
              <a:gd name="connsiteX51" fmla="*/ 2052320 w 2082800"/>
              <a:gd name="connsiteY51" fmla="*/ 650240 h 2123440"/>
              <a:gd name="connsiteX52" fmla="*/ 2042160 w 2082800"/>
              <a:gd name="connsiteY52" fmla="*/ 680720 h 2123440"/>
              <a:gd name="connsiteX53" fmla="*/ 2011680 w 2082800"/>
              <a:gd name="connsiteY53" fmla="*/ 690880 h 2123440"/>
              <a:gd name="connsiteX54" fmla="*/ 1981200 w 2082800"/>
              <a:gd name="connsiteY54" fmla="*/ 751840 h 2123440"/>
              <a:gd name="connsiteX55" fmla="*/ 1960880 w 2082800"/>
              <a:gd name="connsiteY55" fmla="*/ 782320 h 2123440"/>
              <a:gd name="connsiteX56" fmla="*/ 1940560 w 2082800"/>
              <a:gd name="connsiteY56" fmla="*/ 843280 h 2123440"/>
              <a:gd name="connsiteX57" fmla="*/ 1981200 w 2082800"/>
              <a:gd name="connsiteY57" fmla="*/ 904240 h 2123440"/>
              <a:gd name="connsiteX58" fmla="*/ 2001520 w 2082800"/>
              <a:gd name="connsiteY58" fmla="*/ 934720 h 2123440"/>
              <a:gd name="connsiteX59" fmla="*/ 2032000 w 2082800"/>
              <a:gd name="connsiteY59" fmla="*/ 955040 h 2123440"/>
              <a:gd name="connsiteX60" fmla="*/ 2021840 w 2082800"/>
              <a:gd name="connsiteY60" fmla="*/ 1056640 h 2123440"/>
              <a:gd name="connsiteX61" fmla="*/ 2011680 w 2082800"/>
              <a:gd name="connsiteY61" fmla="*/ 1087120 h 2123440"/>
              <a:gd name="connsiteX62" fmla="*/ 2001520 w 2082800"/>
              <a:gd name="connsiteY62" fmla="*/ 1127760 h 2123440"/>
              <a:gd name="connsiteX63" fmla="*/ 2011680 w 2082800"/>
              <a:gd name="connsiteY63" fmla="*/ 1229360 h 2123440"/>
              <a:gd name="connsiteX64" fmla="*/ 2042160 w 2082800"/>
              <a:gd name="connsiteY64" fmla="*/ 1290320 h 2123440"/>
              <a:gd name="connsiteX65" fmla="*/ 2052320 w 2082800"/>
              <a:gd name="connsiteY65" fmla="*/ 1320800 h 2123440"/>
              <a:gd name="connsiteX66" fmla="*/ 2042160 w 2082800"/>
              <a:gd name="connsiteY66" fmla="*/ 1422400 h 2123440"/>
              <a:gd name="connsiteX67" fmla="*/ 2021840 w 2082800"/>
              <a:gd name="connsiteY67" fmla="*/ 1483360 h 2123440"/>
              <a:gd name="connsiteX68" fmla="*/ 2072640 w 2082800"/>
              <a:gd name="connsiteY68" fmla="*/ 1574800 h 2123440"/>
              <a:gd name="connsiteX69" fmla="*/ 2011680 w 2082800"/>
              <a:gd name="connsiteY69" fmla="*/ 1584960 h 2123440"/>
              <a:gd name="connsiteX70" fmla="*/ 1940560 w 2082800"/>
              <a:gd name="connsiteY70" fmla="*/ 1615440 h 2123440"/>
              <a:gd name="connsiteX71" fmla="*/ 1930400 w 2082800"/>
              <a:gd name="connsiteY71" fmla="*/ 1645920 h 2123440"/>
              <a:gd name="connsiteX72" fmla="*/ 1899920 w 2082800"/>
              <a:gd name="connsiteY72" fmla="*/ 1666240 h 2123440"/>
              <a:gd name="connsiteX73" fmla="*/ 1879600 w 2082800"/>
              <a:gd name="connsiteY73" fmla="*/ 1727200 h 2123440"/>
              <a:gd name="connsiteX74" fmla="*/ 1869440 w 2082800"/>
              <a:gd name="connsiteY74" fmla="*/ 1757680 h 2123440"/>
              <a:gd name="connsiteX75" fmla="*/ 1859280 w 2082800"/>
              <a:gd name="connsiteY75" fmla="*/ 1859280 h 2123440"/>
              <a:gd name="connsiteX76" fmla="*/ 1757680 w 2082800"/>
              <a:gd name="connsiteY76" fmla="*/ 1818640 h 2123440"/>
              <a:gd name="connsiteX77" fmla="*/ 1727200 w 2082800"/>
              <a:gd name="connsiteY77" fmla="*/ 1798320 h 2123440"/>
              <a:gd name="connsiteX78" fmla="*/ 1676400 w 2082800"/>
              <a:gd name="connsiteY78" fmla="*/ 1737360 h 2123440"/>
              <a:gd name="connsiteX79" fmla="*/ 1645920 w 2082800"/>
              <a:gd name="connsiteY79" fmla="*/ 1717040 h 2123440"/>
              <a:gd name="connsiteX80" fmla="*/ 1595120 w 2082800"/>
              <a:gd name="connsiteY80" fmla="*/ 1706880 h 2123440"/>
              <a:gd name="connsiteX81" fmla="*/ 1534160 w 2082800"/>
              <a:gd name="connsiteY81" fmla="*/ 1666240 h 2123440"/>
              <a:gd name="connsiteX82" fmla="*/ 1503680 w 2082800"/>
              <a:gd name="connsiteY82" fmla="*/ 1645920 h 2123440"/>
              <a:gd name="connsiteX83" fmla="*/ 1412240 w 2082800"/>
              <a:gd name="connsiteY83" fmla="*/ 1676400 h 2123440"/>
              <a:gd name="connsiteX84" fmla="*/ 1381760 w 2082800"/>
              <a:gd name="connsiteY84" fmla="*/ 1706880 h 2123440"/>
              <a:gd name="connsiteX85" fmla="*/ 1361440 w 2082800"/>
              <a:gd name="connsiteY85" fmla="*/ 1737360 h 2123440"/>
              <a:gd name="connsiteX86" fmla="*/ 1330960 w 2082800"/>
              <a:gd name="connsiteY86" fmla="*/ 1747520 h 2123440"/>
              <a:gd name="connsiteX87" fmla="*/ 1310640 w 2082800"/>
              <a:gd name="connsiteY87" fmla="*/ 1778000 h 2123440"/>
              <a:gd name="connsiteX88" fmla="*/ 1249680 w 2082800"/>
              <a:gd name="connsiteY88" fmla="*/ 1798320 h 2123440"/>
              <a:gd name="connsiteX89" fmla="*/ 1127760 w 2082800"/>
              <a:gd name="connsiteY89" fmla="*/ 1757680 h 2123440"/>
              <a:gd name="connsiteX90" fmla="*/ 1097280 w 2082800"/>
              <a:gd name="connsiteY90" fmla="*/ 1747520 h 2123440"/>
              <a:gd name="connsiteX91" fmla="*/ 1066800 w 2082800"/>
              <a:gd name="connsiteY91" fmla="*/ 1737360 h 2123440"/>
              <a:gd name="connsiteX92" fmla="*/ 934720 w 2082800"/>
              <a:gd name="connsiteY92" fmla="*/ 1757680 h 2123440"/>
              <a:gd name="connsiteX93" fmla="*/ 873760 w 2082800"/>
              <a:gd name="connsiteY93" fmla="*/ 1798320 h 2123440"/>
              <a:gd name="connsiteX94" fmla="*/ 863600 w 2082800"/>
              <a:gd name="connsiteY94" fmla="*/ 1828800 h 2123440"/>
              <a:gd name="connsiteX95" fmla="*/ 833120 w 2082800"/>
              <a:gd name="connsiteY95" fmla="*/ 1838960 h 2123440"/>
              <a:gd name="connsiteX96" fmla="*/ 802640 w 2082800"/>
              <a:gd name="connsiteY96" fmla="*/ 1869440 h 2123440"/>
              <a:gd name="connsiteX97" fmla="*/ 792480 w 2082800"/>
              <a:gd name="connsiteY97" fmla="*/ 1899920 h 2123440"/>
              <a:gd name="connsiteX98" fmla="*/ 782320 w 2082800"/>
              <a:gd name="connsiteY98" fmla="*/ 1960880 h 2123440"/>
              <a:gd name="connsiteX99" fmla="*/ 741680 w 2082800"/>
              <a:gd name="connsiteY99" fmla="*/ 1971040 h 2123440"/>
              <a:gd name="connsiteX100" fmla="*/ 579120 w 2082800"/>
              <a:gd name="connsiteY100" fmla="*/ 1991360 h 2123440"/>
              <a:gd name="connsiteX101" fmla="*/ 548640 w 2082800"/>
              <a:gd name="connsiteY101" fmla="*/ 2021840 h 2123440"/>
              <a:gd name="connsiteX102" fmla="*/ 518160 w 2082800"/>
              <a:gd name="connsiteY102" fmla="*/ 2123440 h 2123440"/>
              <a:gd name="connsiteX103" fmla="*/ 304800 w 2082800"/>
              <a:gd name="connsiteY103" fmla="*/ 2113280 h 2123440"/>
              <a:gd name="connsiteX104" fmla="*/ 243840 w 2082800"/>
              <a:gd name="connsiteY104" fmla="*/ 2103120 h 2123440"/>
              <a:gd name="connsiteX105" fmla="*/ 101600 w 2082800"/>
              <a:gd name="connsiteY105" fmla="*/ 2092960 h 2123440"/>
              <a:gd name="connsiteX106" fmla="*/ 111760 w 2082800"/>
              <a:gd name="connsiteY106" fmla="*/ 1991360 h 2123440"/>
              <a:gd name="connsiteX107" fmla="*/ 111760 w 2082800"/>
              <a:gd name="connsiteY107" fmla="*/ 1930400 h 2123440"/>
              <a:gd name="connsiteX108" fmla="*/ 40640 w 2082800"/>
              <a:gd name="connsiteY108" fmla="*/ 1910080 h 2123440"/>
              <a:gd name="connsiteX109" fmla="*/ 30480 w 2082800"/>
              <a:gd name="connsiteY109" fmla="*/ 1879600 h 2123440"/>
              <a:gd name="connsiteX110" fmla="*/ 50800 w 2082800"/>
              <a:gd name="connsiteY110" fmla="*/ 1818640 h 2123440"/>
              <a:gd name="connsiteX111" fmla="*/ 60960 w 2082800"/>
              <a:gd name="connsiteY111" fmla="*/ 1788160 h 2123440"/>
              <a:gd name="connsiteX112" fmla="*/ 60960 w 2082800"/>
              <a:gd name="connsiteY112" fmla="*/ 1747520 h 21234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</a:cxnLst>
            <a:rect l="l" t="t" r="r" b="b"/>
            <a:pathLst>
              <a:path w="2082800" h="2123440">
                <a:moveTo>
                  <a:pt x="0" y="1706880"/>
                </a:moveTo>
                <a:cubicBezTo>
                  <a:pt x="383825" y="1694885"/>
                  <a:pt x="303761" y="1804556"/>
                  <a:pt x="335280" y="1615440"/>
                </a:cubicBezTo>
                <a:cubicBezTo>
                  <a:pt x="337576" y="1601666"/>
                  <a:pt x="342053" y="1588347"/>
                  <a:pt x="345440" y="1574800"/>
                </a:cubicBezTo>
                <a:cubicBezTo>
                  <a:pt x="342053" y="1452880"/>
                  <a:pt x="357953" y="1328881"/>
                  <a:pt x="335280" y="1209040"/>
                </a:cubicBezTo>
                <a:cubicBezTo>
                  <a:pt x="331451" y="1188799"/>
                  <a:pt x="291083" y="1210854"/>
                  <a:pt x="274320" y="1198880"/>
                </a:cubicBezTo>
                <a:cubicBezTo>
                  <a:pt x="262957" y="1190764"/>
                  <a:pt x="267547" y="1171787"/>
                  <a:pt x="264160" y="1158240"/>
                </a:cubicBezTo>
                <a:cubicBezTo>
                  <a:pt x="267547" y="1131147"/>
                  <a:pt x="263231" y="1101911"/>
                  <a:pt x="274320" y="1076960"/>
                </a:cubicBezTo>
                <a:cubicBezTo>
                  <a:pt x="278670" y="1067173"/>
                  <a:pt x="302965" y="1077351"/>
                  <a:pt x="304800" y="1066800"/>
                </a:cubicBezTo>
                <a:cubicBezTo>
                  <a:pt x="317579" y="993319"/>
                  <a:pt x="311573" y="917787"/>
                  <a:pt x="314960" y="843280"/>
                </a:cubicBezTo>
                <a:cubicBezTo>
                  <a:pt x="321733" y="853440"/>
                  <a:pt x="329819" y="862838"/>
                  <a:pt x="335280" y="873760"/>
                </a:cubicBezTo>
                <a:cubicBezTo>
                  <a:pt x="340069" y="883339"/>
                  <a:pt x="339499" y="895329"/>
                  <a:pt x="345440" y="904240"/>
                </a:cubicBezTo>
                <a:cubicBezTo>
                  <a:pt x="361086" y="927709"/>
                  <a:pt x="383909" y="940046"/>
                  <a:pt x="406400" y="955040"/>
                </a:cubicBezTo>
                <a:cubicBezTo>
                  <a:pt x="467820" y="939685"/>
                  <a:pt x="442624" y="958127"/>
                  <a:pt x="467360" y="883920"/>
                </a:cubicBezTo>
                <a:lnTo>
                  <a:pt x="477520" y="853440"/>
                </a:lnTo>
                <a:cubicBezTo>
                  <a:pt x="480907" y="795867"/>
                  <a:pt x="481941" y="738107"/>
                  <a:pt x="487680" y="680720"/>
                </a:cubicBezTo>
                <a:cubicBezTo>
                  <a:pt x="488746" y="670064"/>
                  <a:pt x="489477" y="656930"/>
                  <a:pt x="497840" y="650240"/>
                </a:cubicBezTo>
                <a:cubicBezTo>
                  <a:pt x="508744" y="641517"/>
                  <a:pt x="524657" y="642055"/>
                  <a:pt x="538480" y="640080"/>
                </a:cubicBezTo>
                <a:cubicBezTo>
                  <a:pt x="572174" y="635267"/>
                  <a:pt x="606213" y="633307"/>
                  <a:pt x="640080" y="629920"/>
                </a:cubicBezTo>
                <a:cubicBezTo>
                  <a:pt x="715756" y="579469"/>
                  <a:pt x="622811" y="644311"/>
                  <a:pt x="701040" y="579120"/>
                </a:cubicBezTo>
                <a:cubicBezTo>
                  <a:pt x="710421" y="571303"/>
                  <a:pt x="721360" y="565573"/>
                  <a:pt x="731520" y="558800"/>
                </a:cubicBezTo>
                <a:cubicBezTo>
                  <a:pt x="744045" y="446072"/>
                  <a:pt x="731982" y="496454"/>
                  <a:pt x="762000" y="406400"/>
                </a:cubicBezTo>
                <a:lnTo>
                  <a:pt x="772160" y="375920"/>
                </a:lnTo>
                <a:cubicBezTo>
                  <a:pt x="775547" y="365760"/>
                  <a:pt x="776379" y="354351"/>
                  <a:pt x="782320" y="345440"/>
                </a:cubicBezTo>
                <a:cubicBezTo>
                  <a:pt x="789093" y="335280"/>
                  <a:pt x="797681" y="326118"/>
                  <a:pt x="802640" y="314960"/>
                </a:cubicBezTo>
                <a:cubicBezTo>
                  <a:pt x="811339" y="295387"/>
                  <a:pt x="805138" y="265881"/>
                  <a:pt x="822960" y="254000"/>
                </a:cubicBezTo>
                <a:cubicBezTo>
                  <a:pt x="833120" y="247227"/>
                  <a:pt x="844059" y="241497"/>
                  <a:pt x="853440" y="233680"/>
                </a:cubicBezTo>
                <a:cubicBezTo>
                  <a:pt x="880784" y="210893"/>
                  <a:pt x="881967" y="197294"/>
                  <a:pt x="914400" y="182880"/>
                </a:cubicBezTo>
                <a:cubicBezTo>
                  <a:pt x="933973" y="174181"/>
                  <a:pt x="955040" y="169333"/>
                  <a:pt x="975360" y="162560"/>
                </a:cubicBezTo>
                <a:cubicBezTo>
                  <a:pt x="985520" y="159173"/>
                  <a:pt x="996929" y="158341"/>
                  <a:pt x="1005840" y="152400"/>
                </a:cubicBezTo>
                <a:cubicBezTo>
                  <a:pt x="1016000" y="145627"/>
                  <a:pt x="1025162" y="137039"/>
                  <a:pt x="1036320" y="132080"/>
                </a:cubicBezTo>
                <a:cubicBezTo>
                  <a:pt x="1055893" y="123381"/>
                  <a:pt x="1079458" y="123641"/>
                  <a:pt x="1097280" y="111760"/>
                </a:cubicBezTo>
                <a:cubicBezTo>
                  <a:pt x="1122968" y="94635"/>
                  <a:pt x="1128194" y="87289"/>
                  <a:pt x="1158240" y="81280"/>
                </a:cubicBezTo>
                <a:cubicBezTo>
                  <a:pt x="1194483" y="74031"/>
                  <a:pt x="1289103" y="64482"/>
                  <a:pt x="1320800" y="60960"/>
                </a:cubicBezTo>
                <a:lnTo>
                  <a:pt x="1442720" y="20320"/>
                </a:lnTo>
                <a:lnTo>
                  <a:pt x="1473200" y="10160"/>
                </a:lnTo>
                <a:lnTo>
                  <a:pt x="1503680" y="0"/>
                </a:lnTo>
                <a:cubicBezTo>
                  <a:pt x="1578187" y="3387"/>
                  <a:pt x="1652854" y="4212"/>
                  <a:pt x="1727200" y="10160"/>
                </a:cubicBezTo>
                <a:cubicBezTo>
                  <a:pt x="1767299" y="13368"/>
                  <a:pt x="1751010" y="26709"/>
                  <a:pt x="1788160" y="40640"/>
                </a:cubicBezTo>
                <a:cubicBezTo>
                  <a:pt x="1821753" y="53237"/>
                  <a:pt x="1938493" y="59848"/>
                  <a:pt x="1950720" y="60960"/>
                </a:cubicBezTo>
                <a:cubicBezTo>
                  <a:pt x="1957493" y="71120"/>
                  <a:pt x="1966867" y="79964"/>
                  <a:pt x="1971040" y="91440"/>
                </a:cubicBezTo>
                <a:cubicBezTo>
                  <a:pt x="1980584" y="117686"/>
                  <a:pt x="1968123" y="157229"/>
                  <a:pt x="1991360" y="172720"/>
                </a:cubicBezTo>
                <a:lnTo>
                  <a:pt x="2021840" y="193040"/>
                </a:lnTo>
                <a:cubicBezTo>
                  <a:pt x="2028613" y="203200"/>
                  <a:pt x="2033526" y="214886"/>
                  <a:pt x="2042160" y="223520"/>
                </a:cubicBezTo>
                <a:cubicBezTo>
                  <a:pt x="2050794" y="232154"/>
                  <a:pt x="2065012" y="234305"/>
                  <a:pt x="2072640" y="243840"/>
                </a:cubicBezTo>
                <a:cubicBezTo>
                  <a:pt x="2079330" y="252203"/>
                  <a:pt x="2079413" y="264160"/>
                  <a:pt x="2082800" y="274320"/>
                </a:cubicBezTo>
                <a:cubicBezTo>
                  <a:pt x="2079413" y="287867"/>
                  <a:pt x="2078141" y="302125"/>
                  <a:pt x="2072640" y="314960"/>
                </a:cubicBezTo>
                <a:cubicBezTo>
                  <a:pt x="2055707" y="354471"/>
                  <a:pt x="2028613" y="361244"/>
                  <a:pt x="1991360" y="386080"/>
                </a:cubicBezTo>
                <a:lnTo>
                  <a:pt x="1960880" y="406400"/>
                </a:lnTo>
                <a:cubicBezTo>
                  <a:pt x="1914299" y="476271"/>
                  <a:pt x="1927963" y="444192"/>
                  <a:pt x="1910080" y="497840"/>
                </a:cubicBezTo>
                <a:cubicBezTo>
                  <a:pt x="1974977" y="519472"/>
                  <a:pt x="1910190" y="487900"/>
                  <a:pt x="1950720" y="568960"/>
                </a:cubicBezTo>
                <a:cubicBezTo>
                  <a:pt x="1966088" y="599697"/>
                  <a:pt x="2053674" y="598339"/>
                  <a:pt x="2062480" y="599440"/>
                </a:cubicBezTo>
                <a:cubicBezTo>
                  <a:pt x="2059093" y="616373"/>
                  <a:pt x="2056508" y="633487"/>
                  <a:pt x="2052320" y="650240"/>
                </a:cubicBezTo>
                <a:cubicBezTo>
                  <a:pt x="2049723" y="660630"/>
                  <a:pt x="2049733" y="673147"/>
                  <a:pt x="2042160" y="680720"/>
                </a:cubicBezTo>
                <a:cubicBezTo>
                  <a:pt x="2034587" y="688293"/>
                  <a:pt x="2021840" y="687493"/>
                  <a:pt x="2011680" y="690880"/>
                </a:cubicBezTo>
                <a:cubicBezTo>
                  <a:pt x="1953446" y="778231"/>
                  <a:pt x="2023264" y="667712"/>
                  <a:pt x="1981200" y="751840"/>
                </a:cubicBezTo>
                <a:cubicBezTo>
                  <a:pt x="1975739" y="762762"/>
                  <a:pt x="1965839" y="771162"/>
                  <a:pt x="1960880" y="782320"/>
                </a:cubicBezTo>
                <a:cubicBezTo>
                  <a:pt x="1952181" y="801893"/>
                  <a:pt x="1940560" y="843280"/>
                  <a:pt x="1940560" y="843280"/>
                </a:cubicBezTo>
                <a:lnTo>
                  <a:pt x="1981200" y="904240"/>
                </a:lnTo>
                <a:cubicBezTo>
                  <a:pt x="1987973" y="914400"/>
                  <a:pt x="1991360" y="927947"/>
                  <a:pt x="2001520" y="934720"/>
                </a:cubicBezTo>
                <a:lnTo>
                  <a:pt x="2032000" y="955040"/>
                </a:lnTo>
                <a:cubicBezTo>
                  <a:pt x="2028613" y="988907"/>
                  <a:pt x="2027015" y="1023000"/>
                  <a:pt x="2021840" y="1056640"/>
                </a:cubicBezTo>
                <a:cubicBezTo>
                  <a:pt x="2020212" y="1067225"/>
                  <a:pt x="2014622" y="1076822"/>
                  <a:pt x="2011680" y="1087120"/>
                </a:cubicBezTo>
                <a:cubicBezTo>
                  <a:pt x="2007844" y="1100546"/>
                  <a:pt x="2004907" y="1114213"/>
                  <a:pt x="2001520" y="1127760"/>
                </a:cubicBezTo>
                <a:cubicBezTo>
                  <a:pt x="2004907" y="1161627"/>
                  <a:pt x="2006505" y="1195720"/>
                  <a:pt x="2011680" y="1229360"/>
                </a:cubicBezTo>
                <a:cubicBezTo>
                  <a:pt x="2017355" y="1266247"/>
                  <a:pt x="2025416" y="1256832"/>
                  <a:pt x="2042160" y="1290320"/>
                </a:cubicBezTo>
                <a:cubicBezTo>
                  <a:pt x="2046949" y="1299899"/>
                  <a:pt x="2048933" y="1310640"/>
                  <a:pt x="2052320" y="1320800"/>
                </a:cubicBezTo>
                <a:cubicBezTo>
                  <a:pt x="2048933" y="1354667"/>
                  <a:pt x="2048432" y="1388947"/>
                  <a:pt x="2042160" y="1422400"/>
                </a:cubicBezTo>
                <a:cubicBezTo>
                  <a:pt x="2038213" y="1443452"/>
                  <a:pt x="2021840" y="1483360"/>
                  <a:pt x="2021840" y="1483360"/>
                </a:cubicBezTo>
                <a:cubicBezTo>
                  <a:pt x="2068421" y="1553231"/>
                  <a:pt x="2054757" y="1521152"/>
                  <a:pt x="2072640" y="1574800"/>
                </a:cubicBezTo>
                <a:cubicBezTo>
                  <a:pt x="2052320" y="1578187"/>
                  <a:pt x="2031790" y="1580491"/>
                  <a:pt x="2011680" y="1584960"/>
                </a:cubicBezTo>
                <a:cubicBezTo>
                  <a:pt x="1984771" y="1590940"/>
                  <a:pt x="1965409" y="1603016"/>
                  <a:pt x="1940560" y="1615440"/>
                </a:cubicBezTo>
                <a:cubicBezTo>
                  <a:pt x="1937173" y="1625600"/>
                  <a:pt x="1937090" y="1637557"/>
                  <a:pt x="1930400" y="1645920"/>
                </a:cubicBezTo>
                <a:cubicBezTo>
                  <a:pt x="1922772" y="1655455"/>
                  <a:pt x="1906392" y="1655885"/>
                  <a:pt x="1899920" y="1666240"/>
                </a:cubicBezTo>
                <a:cubicBezTo>
                  <a:pt x="1888568" y="1684403"/>
                  <a:pt x="1886373" y="1706880"/>
                  <a:pt x="1879600" y="1727200"/>
                </a:cubicBezTo>
                <a:lnTo>
                  <a:pt x="1869440" y="1757680"/>
                </a:lnTo>
                <a:cubicBezTo>
                  <a:pt x="1866053" y="1791547"/>
                  <a:pt x="1881892" y="1833841"/>
                  <a:pt x="1859280" y="1859280"/>
                </a:cubicBezTo>
                <a:cubicBezTo>
                  <a:pt x="1822464" y="1900698"/>
                  <a:pt x="1775977" y="1833887"/>
                  <a:pt x="1757680" y="1818640"/>
                </a:cubicBezTo>
                <a:cubicBezTo>
                  <a:pt x="1748299" y="1810823"/>
                  <a:pt x="1737360" y="1805093"/>
                  <a:pt x="1727200" y="1798320"/>
                </a:cubicBezTo>
                <a:cubicBezTo>
                  <a:pt x="1707220" y="1768350"/>
                  <a:pt x="1705736" y="1761806"/>
                  <a:pt x="1676400" y="1737360"/>
                </a:cubicBezTo>
                <a:cubicBezTo>
                  <a:pt x="1667019" y="1729543"/>
                  <a:pt x="1657353" y="1721327"/>
                  <a:pt x="1645920" y="1717040"/>
                </a:cubicBezTo>
                <a:cubicBezTo>
                  <a:pt x="1629751" y="1710977"/>
                  <a:pt x="1612053" y="1710267"/>
                  <a:pt x="1595120" y="1706880"/>
                </a:cubicBezTo>
                <a:lnTo>
                  <a:pt x="1534160" y="1666240"/>
                </a:lnTo>
                <a:lnTo>
                  <a:pt x="1503680" y="1645920"/>
                </a:lnTo>
                <a:cubicBezTo>
                  <a:pt x="1450760" y="1654740"/>
                  <a:pt x="1447955" y="1646637"/>
                  <a:pt x="1412240" y="1676400"/>
                </a:cubicBezTo>
                <a:cubicBezTo>
                  <a:pt x="1401202" y="1685598"/>
                  <a:pt x="1390958" y="1695842"/>
                  <a:pt x="1381760" y="1706880"/>
                </a:cubicBezTo>
                <a:cubicBezTo>
                  <a:pt x="1373943" y="1716261"/>
                  <a:pt x="1370975" y="1729732"/>
                  <a:pt x="1361440" y="1737360"/>
                </a:cubicBezTo>
                <a:cubicBezTo>
                  <a:pt x="1353077" y="1744050"/>
                  <a:pt x="1341120" y="1744133"/>
                  <a:pt x="1330960" y="1747520"/>
                </a:cubicBezTo>
                <a:cubicBezTo>
                  <a:pt x="1324187" y="1757680"/>
                  <a:pt x="1320995" y="1771528"/>
                  <a:pt x="1310640" y="1778000"/>
                </a:cubicBezTo>
                <a:cubicBezTo>
                  <a:pt x="1292477" y="1789352"/>
                  <a:pt x="1249680" y="1798320"/>
                  <a:pt x="1249680" y="1798320"/>
                </a:cubicBezTo>
                <a:lnTo>
                  <a:pt x="1127760" y="1757680"/>
                </a:lnTo>
                <a:lnTo>
                  <a:pt x="1097280" y="1747520"/>
                </a:lnTo>
                <a:lnTo>
                  <a:pt x="1066800" y="1737360"/>
                </a:lnTo>
                <a:cubicBezTo>
                  <a:pt x="1060867" y="1738019"/>
                  <a:pt x="959860" y="1745110"/>
                  <a:pt x="934720" y="1757680"/>
                </a:cubicBezTo>
                <a:cubicBezTo>
                  <a:pt x="912877" y="1768602"/>
                  <a:pt x="873760" y="1798320"/>
                  <a:pt x="873760" y="1798320"/>
                </a:cubicBezTo>
                <a:cubicBezTo>
                  <a:pt x="870373" y="1808480"/>
                  <a:pt x="871173" y="1821227"/>
                  <a:pt x="863600" y="1828800"/>
                </a:cubicBezTo>
                <a:cubicBezTo>
                  <a:pt x="856027" y="1836373"/>
                  <a:pt x="842031" y="1833019"/>
                  <a:pt x="833120" y="1838960"/>
                </a:cubicBezTo>
                <a:cubicBezTo>
                  <a:pt x="821165" y="1846930"/>
                  <a:pt x="812800" y="1859280"/>
                  <a:pt x="802640" y="1869440"/>
                </a:cubicBezTo>
                <a:cubicBezTo>
                  <a:pt x="799253" y="1879600"/>
                  <a:pt x="794803" y="1889465"/>
                  <a:pt x="792480" y="1899920"/>
                </a:cubicBezTo>
                <a:cubicBezTo>
                  <a:pt x="788011" y="1920030"/>
                  <a:pt x="794294" y="1944117"/>
                  <a:pt x="782320" y="1960880"/>
                </a:cubicBezTo>
                <a:cubicBezTo>
                  <a:pt x="774204" y="1972243"/>
                  <a:pt x="755106" y="1967204"/>
                  <a:pt x="741680" y="1971040"/>
                </a:cubicBezTo>
                <a:cubicBezTo>
                  <a:pt x="652804" y="1996433"/>
                  <a:pt x="789932" y="1975144"/>
                  <a:pt x="579120" y="1991360"/>
                </a:cubicBezTo>
                <a:cubicBezTo>
                  <a:pt x="568960" y="2001520"/>
                  <a:pt x="555618" y="2009280"/>
                  <a:pt x="548640" y="2021840"/>
                </a:cubicBezTo>
                <a:cubicBezTo>
                  <a:pt x="537397" y="2042078"/>
                  <a:pt x="524719" y="2097204"/>
                  <a:pt x="518160" y="2123440"/>
                </a:cubicBezTo>
                <a:cubicBezTo>
                  <a:pt x="447040" y="2120053"/>
                  <a:pt x="375806" y="2118540"/>
                  <a:pt x="304800" y="2113280"/>
                </a:cubicBezTo>
                <a:cubicBezTo>
                  <a:pt x="284256" y="2111758"/>
                  <a:pt x="264338" y="2105170"/>
                  <a:pt x="243840" y="2103120"/>
                </a:cubicBezTo>
                <a:cubicBezTo>
                  <a:pt x="196542" y="2098390"/>
                  <a:pt x="149013" y="2096347"/>
                  <a:pt x="101600" y="2092960"/>
                </a:cubicBezTo>
                <a:cubicBezTo>
                  <a:pt x="104987" y="2059093"/>
                  <a:pt x="106585" y="2025000"/>
                  <a:pt x="111760" y="1991360"/>
                </a:cubicBezTo>
                <a:cubicBezTo>
                  <a:pt x="115372" y="1967879"/>
                  <a:pt x="135241" y="1953881"/>
                  <a:pt x="111760" y="1930400"/>
                </a:cubicBezTo>
                <a:cubicBezTo>
                  <a:pt x="106901" y="1925541"/>
                  <a:pt x="40992" y="1910168"/>
                  <a:pt x="40640" y="1910080"/>
                </a:cubicBezTo>
                <a:cubicBezTo>
                  <a:pt x="37253" y="1899920"/>
                  <a:pt x="29297" y="1890244"/>
                  <a:pt x="30480" y="1879600"/>
                </a:cubicBezTo>
                <a:cubicBezTo>
                  <a:pt x="32845" y="1858312"/>
                  <a:pt x="44027" y="1838960"/>
                  <a:pt x="50800" y="1818640"/>
                </a:cubicBezTo>
                <a:cubicBezTo>
                  <a:pt x="54187" y="1808480"/>
                  <a:pt x="60960" y="1798870"/>
                  <a:pt x="60960" y="1788160"/>
                </a:cubicBezTo>
                <a:lnTo>
                  <a:pt x="60960" y="1747520"/>
                </a:lnTo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7" name="Полилиния 6"/>
          <p:cNvSpPr/>
          <p:nvPr/>
        </p:nvSpPr>
        <p:spPr>
          <a:xfrm>
            <a:off x="2819799" y="1587990"/>
            <a:ext cx="1384408" cy="1150719"/>
          </a:xfrm>
          <a:custGeom>
            <a:avLst/>
            <a:gdLst>
              <a:gd name="connsiteX0" fmla="*/ 132398 w 1845877"/>
              <a:gd name="connsiteY0" fmla="*/ 254132 h 1534292"/>
              <a:gd name="connsiteX1" fmla="*/ 81598 w 1845877"/>
              <a:gd name="connsiteY1" fmla="*/ 233812 h 1534292"/>
              <a:gd name="connsiteX2" fmla="*/ 71438 w 1845877"/>
              <a:gd name="connsiteY2" fmla="*/ 203332 h 1534292"/>
              <a:gd name="connsiteX3" fmla="*/ 30798 w 1845877"/>
              <a:gd name="connsiteY3" fmla="*/ 193172 h 1534292"/>
              <a:gd name="connsiteX4" fmla="*/ 20638 w 1845877"/>
              <a:gd name="connsiteY4" fmla="*/ 162692 h 1534292"/>
              <a:gd name="connsiteX5" fmla="*/ 318 w 1845877"/>
              <a:gd name="connsiteY5" fmla="*/ 132212 h 1534292"/>
              <a:gd name="connsiteX6" fmla="*/ 30798 w 1845877"/>
              <a:gd name="connsiteY6" fmla="*/ 50932 h 1534292"/>
              <a:gd name="connsiteX7" fmla="*/ 61278 w 1845877"/>
              <a:gd name="connsiteY7" fmla="*/ 40772 h 1534292"/>
              <a:gd name="connsiteX8" fmla="*/ 81598 w 1845877"/>
              <a:gd name="connsiteY8" fmla="*/ 10292 h 1534292"/>
              <a:gd name="connsiteX9" fmla="*/ 142558 w 1845877"/>
              <a:gd name="connsiteY9" fmla="*/ 10292 h 1534292"/>
              <a:gd name="connsiteX10" fmla="*/ 173038 w 1845877"/>
              <a:gd name="connsiteY10" fmla="*/ 30612 h 1534292"/>
              <a:gd name="connsiteX11" fmla="*/ 233998 w 1845877"/>
              <a:gd name="connsiteY11" fmla="*/ 50932 h 1534292"/>
              <a:gd name="connsiteX12" fmla="*/ 305118 w 1845877"/>
              <a:gd name="connsiteY12" fmla="*/ 71252 h 1534292"/>
              <a:gd name="connsiteX13" fmla="*/ 366078 w 1845877"/>
              <a:gd name="connsiteY13" fmla="*/ 91572 h 1534292"/>
              <a:gd name="connsiteX14" fmla="*/ 396558 w 1845877"/>
              <a:gd name="connsiteY14" fmla="*/ 101732 h 1534292"/>
              <a:gd name="connsiteX15" fmla="*/ 528638 w 1845877"/>
              <a:gd name="connsiteY15" fmla="*/ 142372 h 1534292"/>
              <a:gd name="connsiteX16" fmla="*/ 711518 w 1845877"/>
              <a:gd name="connsiteY16" fmla="*/ 152532 h 1534292"/>
              <a:gd name="connsiteX17" fmla="*/ 741998 w 1845877"/>
              <a:gd name="connsiteY17" fmla="*/ 162692 h 1534292"/>
              <a:gd name="connsiteX18" fmla="*/ 924878 w 1845877"/>
              <a:gd name="connsiteY18" fmla="*/ 172852 h 1534292"/>
              <a:gd name="connsiteX19" fmla="*/ 914718 w 1845877"/>
              <a:gd name="connsiteY19" fmla="*/ 213492 h 1534292"/>
              <a:gd name="connsiteX20" fmla="*/ 894398 w 1845877"/>
              <a:gd name="connsiteY20" fmla="*/ 304932 h 1534292"/>
              <a:gd name="connsiteX21" fmla="*/ 904558 w 1845877"/>
              <a:gd name="connsiteY21" fmla="*/ 376052 h 1534292"/>
              <a:gd name="connsiteX22" fmla="*/ 965518 w 1845877"/>
              <a:gd name="connsiteY22" fmla="*/ 396372 h 1534292"/>
              <a:gd name="connsiteX23" fmla="*/ 1249998 w 1845877"/>
              <a:gd name="connsiteY23" fmla="*/ 426852 h 1534292"/>
              <a:gd name="connsiteX24" fmla="*/ 1260158 w 1845877"/>
              <a:gd name="connsiteY24" fmla="*/ 457332 h 1534292"/>
              <a:gd name="connsiteX25" fmla="*/ 1280478 w 1845877"/>
              <a:gd name="connsiteY25" fmla="*/ 487812 h 1534292"/>
              <a:gd name="connsiteX26" fmla="*/ 1300798 w 1845877"/>
              <a:gd name="connsiteY26" fmla="*/ 548772 h 1534292"/>
              <a:gd name="connsiteX27" fmla="*/ 1310958 w 1845877"/>
              <a:gd name="connsiteY27" fmla="*/ 579252 h 1534292"/>
              <a:gd name="connsiteX28" fmla="*/ 1321118 w 1845877"/>
              <a:gd name="connsiteY28" fmla="*/ 609732 h 1534292"/>
              <a:gd name="connsiteX29" fmla="*/ 1331278 w 1845877"/>
              <a:gd name="connsiteY29" fmla="*/ 731652 h 1534292"/>
              <a:gd name="connsiteX30" fmla="*/ 1402398 w 1845877"/>
              <a:gd name="connsiteY30" fmla="*/ 812932 h 1534292"/>
              <a:gd name="connsiteX31" fmla="*/ 1432878 w 1845877"/>
              <a:gd name="connsiteY31" fmla="*/ 823092 h 1534292"/>
              <a:gd name="connsiteX32" fmla="*/ 1493838 w 1845877"/>
              <a:gd name="connsiteY32" fmla="*/ 863732 h 1534292"/>
              <a:gd name="connsiteX33" fmla="*/ 1554798 w 1845877"/>
              <a:gd name="connsiteY33" fmla="*/ 884052 h 1534292"/>
              <a:gd name="connsiteX34" fmla="*/ 1615758 w 1845877"/>
              <a:gd name="connsiteY34" fmla="*/ 924692 h 1534292"/>
              <a:gd name="connsiteX35" fmla="*/ 1646238 w 1845877"/>
              <a:gd name="connsiteY35" fmla="*/ 934852 h 1534292"/>
              <a:gd name="connsiteX36" fmla="*/ 1676718 w 1845877"/>
              <a:gd name="connsiteY36" fmla="*/ 955172 h 1534292"/>
              <a:gd name="connsiteX37" fmla="*/ 1757998 w 1845877"/>
              <a:gd name="connsiteY37" fmla="*/ 975492 h 1534292"/>
              <a:gd name="connsiteX38" fmla="*/ 1818958 w 1845877"/>
              <a:gd name="connsiteY38" fmla="*/ 995812 h 1534292"/>
              <a:gd name="connsiteX39" fmla="*/ 1839278 w 1845877"/>
              <a:gd name="connsiteY39" fmla="*/ 1056772 h 1534292"/>
              <a:gd name="connsiteX40" fmla="*/ 1798638 w 1845877"/>
              <a:gd name="connsiteY40" fmla="*/ 1066932 h 1534292"/>
              <a:gd name="connsiteX41" fmla="*/ 1707198 w 1845877"/>
              <a:gd name="connsiteY41" fmla="*/ 1097412 h 1534292"/>
              <a:gd name="connsiteX42" fmla="*/ 1676718 w 1845877"/>
              <a:gd name="connsiteY42" fmla="*/ 1107572 h 1534292"/>
              <a:gd name="connsiteX43" fmla="*/ 1646238 w 1845877"/>
              <a:gd name="connsiteY43" fmla="*/ 1117732 h 1534292"/>
              <a:gd name="connsiteX44" fmla="*/ 1595438 w 1845877"/>
              <a:gd name="connsiteY44" fmla="*/ 1127892 h 1534292"/>
              <a:gd name="connsiteX45" fmla="*/ 1564958 w 1845877"/>
              <a:gd name="connsiteY45" fmla="*/ 1138052 h 1534292"/>
              <a:gd name="connsiteX46" fmla="*/ 1402398 w 1845877"/>
              <a:gd name="connsiteY46" fmla="*/ 1148212 h 1534292"/>
              <a:gd name="connsiteX47" fmla="*/ 1371918 w 1845877"/>
              <a:gd name="connsiteY47" fmla="*/ 1158372 h 1534292"/>
              <a:gd name="connsiteX48" fmla="*/ 1361758 w 1845877"/>
              <a:gd name="connsiteY48" fmla="*/ 1229492 h 1534292"/>
              <a:gd name="connsiteX49" fmla="*/ 1351598 w 1845877"/>
              <a:gd name="connsiteY49" fmla="*/ 1270132 h 1534292"/>
              <a:gd name="connsiteX50" fmla="*/ 1331278 w 1845877"/>
              <a:gd name="connsiteY50" fmla="*/ 1361572 h 1534292"/>
              <a:gd name="connsiteX51" fmla="*/ 1321118 w 1845877"/>
              <a:gd name="connsiteY51" fmla="*/ 1473332 h 1534292"/>
              <a:gd name="connsiteX52" fmla="*/ 1300798 w 1845877"/>
              <a:gd name="connsiteY52" fmla="*/ 1534292 h 1534292"/>
              <a:gd name="connsiteX53" fmla="*/ 1158558 w 1845877"/>
              <a:gd name="connsiteY53" fmla="*/ 1503812 h 1534292"/>
              <a:gd name="connsiteX54" fmla="*/ 1128078 w 1845877"/>
              <a:gd name="connsiteY54" fmla="*/ 1493652 h 1534292"/>
              <a:gd name="connsiteX55" fmla="*/ 1097598 w 1845877"/>
              <a:gd name="connsiteY55" fmla="*/ 1473332 h 1534292"/>
              <a:gd name="connsiteX56" fmla="*/ 995998 w 1845877"/>
              <a:gd name="connsiteY56" fmla="*/ 1442852 h 1534292"/>
              <a:gd name="connsiteX57" fmla="*/ 965518 w 1845877"/>
              <a:gd name="connsiteY57" fmla="*/ 1432692 h 1534292"/>
              <a:gd name="connsiteX58" fmla="*/ 874078 w 1845877"/>
              <a:gd name="connsiteY58" fmla="*/ 1361572 h 1534292"/>
              <a:gd name="connsiteX59" fmla="*/ 813118 w 1845877"/>
              <a:gd name="connsiteY59" fmla="*/ 1320932 h 1534292"/>
              <a:gd name="connsiteX60" fmla="*/ 792798 w 1845877"/>
              <a:gd name="connsiteY60" fmla="*/ 1290452 h 1534292"/>
              <a:gd name="connsiteX61" fmla="*/ 762318 w 1845877"/>
              <a:gd name="connsiteY61" fmla="*/ 1280292 h 1534292"/>
              <a:gd name="connsiteX62" fmla="*/ 589598 w 1845877"/>
              <a:gd name="connsiteY62" fmla="*/ 1259972 h 1534292"/>
              <a:gd name="connsiteX63" fmla="*/ 203518 w 1845877"/>
              <a:gd name="connsiteY63" fmla="*/ 1259972 h 1534292"/>
              <a:gd name="connsiteX64" fmla="*/ 173038 w 1845877"/>
              <a:gd name="connsiteY64" fmla="*/ 1249812 h 1534292"/>
              <a:gd name="connsiteX65" fmla="*/ 142558 w 1845877"/>
              <a:gd name="connsiteY65" fmla="*/ 1229492 h 1534292"/>
              <a:gd name="connsiteX66" fmla="*/ 112078 w 1845877"/>
              <a:gd name="connsiteY66" fmla="*/ 1168532 h 1534292"/>
              <a:gd name="connsiteX67" fmla="*/ 101918 w 1845877"/>
              <a:gd name="connsiteY67" fmla="*/ 1138052 h 1534292"/>
              <a:gd name="connsiteX68" fmla="*/ 112078 w 1845877"/>
              <a:gd name="connsiteY68" fmla="*/ 975492 h 1534292"/>
              <a:gd name="connsiteX69" fmla="*/ 122238 w 1845877"/>
              <a:gd name="connsiteY69" fmla="*/ 945012 h 1534292"/>
              <a:gd name="connsiteX70" fmla="*/ 112078 w 1845877"/>
              <a:gd name="connsiteY70" fmla="*/ 853572 h 1534292"/>
              <a:gd name="connsiteX71" fmla="*/ 91758 w 1845877"/>
              <a:gd name="connsiteY71" fmla="*/ 792612 h 1534292"/>
              <a:gd name="connsiteX72" fmla="*/ 81598 w 1845877"/>
              <a:gd name="connsiteY72" fmla="*/ 579252 h 1534292"/>
              <a:gd name="connsiteX73" fmla="*/ 71438 w 1845877"/>
              <a:gd name="connsiteY73" fmla="*/ 548772 h 1534292"/>
              <a:gd name="connsiteX74" fmla="*/ 40958 w 1845877"/>
              <a:gd name="connsiteY74" fmla="*/ 518292 h 1534292"/>
              <a:gd name="connsiteX75" fmla="*/ 40958 w 1845877"/>
              <a:gd name="connsiteY75" fmla="*/ 406532 h 1534292"/>
              <a:gd name="connsiteX76" fmla="*/ 71438 w 1845877"/>
              <a:gd name="connsiteY76" fmla="*/ 376052 h 1534292"/>
              <a:gd name="connsiteX77" fmla="*/ 132398 w 1845877"/>
              <a:gd name="connsiteY77" fmla="*/ 284612 h 1534292"/>
              <a:gd name="connsiteX78" fmla="*/ 132398 w 1845877"/>
              <a:gd name="connsiteY78" fmla="*/ 254132 h 15342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</a:cxnLst>
            <a:rect l="l" t="t" r="r" b="b"/>
            <a:pathLst>
              <a:path w="1845877" h="1534292">
                <a:moveTo>
                  <a:pt x="132398" y="254132"/>
                </a:moveTo>
                <a:cubicBezTo>
                  <a:pt x="115465" y="247359"/>
                  <a:pt x="95609" y="245488"/>
                  <a:pt x="81598" y="233812"/>
                </a:cubicBezTo>
                <a:cubicBezTo>
                  <a:pt x="73371" y="226956"/>
                  <a:pt x="79801" y="210022"/>
                  <a:pt x="71438" y="203332"/>
                </a:cubicBezTo>
                <a:cubicBezTo>
                  <a:pt x="60534" y="194609"/>
                  <a:pt x="44345" y="196559"/>
                  <a:pt x="30798" y="193172"/>
                </a:cubicBezTo>
                <a:cubicBezTo>
                  <a:pt x="27411" y="183012"/>
                  <a:pt x="25427" y="172271"/>
                  <a:pt x="20638" y="162692"/>
                </a:cubicBezTo>
                <a:cubicBezTo>
                  <a:pt x="15177" y="151770"/>
                  <a:pt x="1833" y="144329"/>
                  <a:pt x="318" y="132212"/>
                </a:cubicBezTo>
                <a:cubicBezTo>
                  <a:pt x="-2311" y="111183"/>
                  <a:pt x="11635" y="66262"/>
                  <a:pt x="30798" y="50932"/>
                </a:cubicBezTo>
                <a:cubicBezTo>
                  <a:pt x="39161" y="44242"/>
                  <a:pt x="51118" y="44159"/>
                  <a:pt x="61278" y="40772"/>
                </a:cubicBezTo>
                <a:cubicBezTo>
                  <a:pt x="68051" y="30612"/>
                  <a:pt x="72063" y="17920"/>
                  <a:pt x="81598" y="10292"/>
                </a:cubicBezTo>
                <a:cubicBezTo>
                  <a:pt x="102439" y="-6381"/>
                  <a:pt x="121717" y="-129"/>
                  <a:pt x="142558" y="10292"/>
                </a:cubicBezTo>
                <a:cubicBezTo>
                  <a:pt x="153480" y="15753"/>
                  <a:pt x="161880" y="25653"/>
                  <a:pt x="173038" y="30612"/>
                </a:cubicBezTo>
                <a:cubicBezTo>
                  <a:pt x="192611" y="39311"/>
                  <a:pt x="213678" y="44159"/>
                  <a:pt x="233998" y="50932"/>
                </a:cubicBezTo>
                <a:cubicBezTo>
                  <a:pt x="336432" y="85077"/>
                  <a:pt x="177543" y="32980"/>
                  <a:pt x="305118" y="71252"/>
                </a:cubicBezTo>
                <a:cubicBezTo>
                  <a:pt x="325634" y="77407"/>
                  <a:pt x="345758" y="84799"/>
                  <a:pt x="366078" y="91572"/>
                </a:cubicBezTo>
                <a:cubicBezTo>
                  <a:pt x="376238" y="94959"/>
                  <a:pt x="387647" y="95791"/>
                  <a:pt x="396558" y="101732"/>
                </a:cubicBezTo>
                <a:cubicBezTo>
                  <a:pt x="446284" y="134883"/>
                  <a:pt x="441909" y="137554"/>
                  <a:pt x="528638" y="142372"/>
                </a:cubicBezTo>
                <a:lnTo>
                  <a:pt x="711518" y="152532"/>
                </a:lnTo>
                <a:cubicBezTo>
                  <a:pt x="721678" y="155919"/>
                  <a:pt x="731337" y="161677"/>
                  <a:pt x="741998" y="162692"/>
                </a:cubicBezTo>
                <a:cubicBezTo>
                  <a:pt x="802777" y="168480"/>
                  <a:pt x="866305" y="155625"/>
                  <a:pt x="924878" y="172852"/>
                </a:cubicBezTo>
                <a:cubicBezTo>
                  <a:pt x="938274" y="176792"/>
                  <a:pt x="917456" y="199800"/>
                  <a:pt x="914718" y="213492"/>
                </a:cubicBezTo>
                <a:cubicBezTo>
                  <a:pt x="896837" y="302897"/>
                  <a:pt x="914171" y="245613"/>
                  <a:pt x="894398" y="304932"/>
                </a:cubicBezTo>
                <a:cubicBezTo>
                  <a:pt x="897785" y="328639"/>
                  <a:pt x="889856" y="357149"/>
                  <a:pt x="904558" y="376052"/>
                </a:cubicBezTo>
                <a:cubicBezTo>
                  <a:pt x="917708" y="392959"/>
                  <a:pt x="947696" y="384491"/>
                  <a:pt x="965518" y="396372"/>
                </a:cubicBezTo>
                <a:cubicBezTo>
                  <a:pt x="1066501" y="463694"/>
                  <a:pt x="983797" y="416204"/>
                  <a:pt x="1249998" y="426852"/>
                </a:cubicBezTo>
                <a:cubicBezTo>
                  <a:pt x="1253385" y="437012"/>
                  <a:pt x="1255369" y="447753"/>
                  <a:pt x="1260158" y="457332"/>
                </a:cubicBezTo>
                <a:cubicBezTo>
                  <a:pt x="1265619" y="468254"/>
                  <a:pt x="1275519" y="476654"/>
                  <a:pt x="1280478" y="487812"/>
                </a:cubicBezTo>
                <a:cubicBezTo>
                  <a:pt x="1289177" y="507385"/>
                  <a:pt x="1294025" y="528452"/>
                  <a:pt x="1300798" y="548772"/>
                </a:cubicBezTo>
                <a:lnTo>
                  <a:pt x="1310958" y="579252"/>
                </a:lnTo>
                <a:lnTo>
                  <a:pt x="1321118" y="609732"/>
                </a:lnTo>
                <a:cubicBezTo>
                  <a:pt x="1324505" y="650372"/>
                  <a:pt x="1320363" y="692359"/>
                  <a:pt x="1331278" y="731652"/>
                </a:cubicBezTo>
                <a:cubicBezTo>
                  <a:pt x="1341110" y="767048"/>
                  <a:pt x="1370389" y="796927"/>
                  <a:pt x="1402398" y="812932"/>
                </a:cubicBezTo>
                <a:cubicBezTo>
                  <a:pt x="1411977" y="817721"/>
                  <a:pt x="1423516" y="817891"/>
                  <a:pt x="1432878" y="823092"/>
                </a:cubicBezTo>
                <a:cubicBezTo>
                  <a:pt x="1454226" y="834952"/>
                  <a:pt x="1470670" y="856009"/>
                  <a:pt x="1493838" y="863732"/>
                </a:cubicBezTo>
                <a:cubicBezTo>
                  <a:pt x="1514158" y="870505"/>
                  <a:pt x="1536976" y="872171"/>
                  <a:pt x="1554798" y="884052"/>
                </a:cubicBezTo>
                <a:cubicBezTo>
                  <a:pt x="1575118" y="897599"/>
                  <a:pt x="1592590" y="916969"/>
                  <a:pt x="1615758" y="924692"/>
                </a:cubicBezTo>
                <a:cubicBezTo>
                  <a:pt x="1625918" y="928079"/>
                  <a:pt x="1636659" y="930063"/>
                  <a:pt x="1646238" y="934852"/>
                </a:cubicBezTo>
                <a:cubicBezTo>
                  <a:pt x="1657160" y="940313"/>
                  <a:pt x="1665242" y="950999"/>
                  <a:pt x="1676718" y="955172"/>
                </a:cubicBezTo>
                <a:cubicBezTo>
                  <a:pt x="1702964" y="964716"/>
                  <a:pt x="1731504" y="966661"/>
                  <a:pt x="1757998" y="975492"/>
                </a:cubicBezTo>
                <a:lnTo>
                  <a:pt x="1818958" y="995812"/>
                </a:lnTo>
                <a:cubicBezTo>
                  <a:pt x="1825731" y="1016132"/>
                  <a:pt x="1860058" y="1051577"/>
                  <a:pt x="1839278" y="1056772"/>
                </a:cubicBezTo>
                <a:cubicBezTo>
                  <a:pt x="1825731" y="1060159"/>
                  <a:pt x="1812013" y="1062920"/>
                  <a:pt x="1798638" y="1066932"/>
                </a:cubicBezTo>
                <a:lnTo>
                  <a:pt x="1707198" y="1097412"/>
                </a:lnTo>
                <a:lnTo>
                  <a:pt x="1676718" y="1107572"/>
                </a:lnTo>
                <a:cubicBezTo>
                  <a:pt x="1666558" y="1110959"/>
                  <a:pt x="1656740" y="1115632"/>
                  <a:pt x="1646238" y="1117732"/>
                </a:cubicBezTo>
                <a:cubicBezTo>
                  <a:pt x="1629305" y="1121119"/>
                  <a:pt x="1612191" y="1123704"/>
                  <a:pt x="1595438" y="1127892"/>
                </a:cubicBezTo>
                <a:cubicBezTo>
                  <a:pt x="1585048" y="1130489"/>
                  <a:pt x="1575609" y="1136931"/>
                  <a:pt x="1564958" y="1138052"/>
                </a:cubicBezTo>
                <a:cubicBezTo>
                  <a:pt x="1510964" y="1143736"/>
                  <a:pt x="1456585" y="1144825"/>
                  <a:pt x="1402398" y="1148212"/>
                </a:cubicBezTo>
                <a:cubicBezTo>
                  <a:pt x="1392238" y="1151599"/>
                  <a:pt x="1376707" y="1148793"/>
                  <a:pt x="1371918" y="1158372"/>
                </a:cubicBezTo>
                <a:cubicBezTo>
                  <a:pt x="1361208" y="1179791"/>
                  <a:pt x="1366042" y="1205931"/>
                  <a:pt x="1361758" y="1229492"/>
                </a:cubicBezTo>
                <a:cubicBezTo>
                  <a:pt x="1359260" y="1243230"/>
                  <a:pt x="1354627" y="1256501"/>
                  <a:pt x="1351598" y="1270132"/>
                </a:cubicBezTo>
                <a:cubicBezTo>
                  <a:pt x="1325801" y="1386218"/>
                  <a:pt x="1356056" y="1262460"/>
                  <a:pt x="1331278" y="1361572"/>
                </a:cubicBezTo>
                <a:cubicBezTo>
                  <a:pt x="1327891" y="1398825"/>
                  <a:pt x="1327619" y="1436494"/>
                  <a:pt x="1321118" y="1473332"/>
                </a:cubicBezTo>
                <a:cubicBezTo>
                  <a:pt x="1317396" y="1494425"/>
                  <a:pt x="1300798" y="1534292"/>
                  <a:pt x="1300798" y="1534292"/>
                </a:cubicBezTo>
                <a:cubicBezTo>
                  <a:pt x="1198264" y="1521475"/>
                  <a:pt x="1245421" y="1532766"/>
                  <a:pt x="1158558" y="1503812"/>
                </a:cubicBezTo>
                <a:cubicBezTo>
                  <a:pt x="1148398" y="1500425"/>
                  <a:pt x="1136989" y="1499593"/>
                  <a:pt x="1128078" y="1493652"/>
                </a:cubicBezTo>
                <a:cubicBezTo>
                  <a:pt x="1117918" y="1486879"/>
                  <a:pt x="1108756" y="1478291"/>
                  <a:pt x="1097598" y="1473332"/>
                </a:cubicBezTo>
                <a:cubicBezTo>
                  <a:pt x="1054138" y="1454016"/>
                  <a:pt x="1037373" y="1454673"/>
                  <a:pt x="995998" y="1442852"/>
                </a:cubicBezTo>
                <a:cubicBezTo>
                  <a:pt x="985700" y="1439910"/>
                  <a:pt x="974880" y="1437893"/>
                  <a:pt x="965518" y="1432692"/>
                </a:cubicBezTo>
                <a:cubicBezTo>
                  <a:pt x="847903" y="1367350"/>
                  <a:pt x="948126" y="1419165"/>
                  <a:pt x="874078" y="1361572"/>
                </a:cubicBezTo>
                <a:cubicBezTo>
                  <a:pt x="854801" y="1346579"/>
                  <a:pt x="813118" y="1320932"/>
                  <a:pt x="813118" y="1320932"/>
                </a:cubicBezTo>
                <a:cubicBezTo>
                  <a:pt x="806345" y="1310772"/>
                  <a:pt x="802333" y="1298080"/>
                  <a:pt x="792798" y="1290452"/>
                </a:cubicBezTo>
                <a:cubicBezTo>
                  <a:pt x="784435" y="1283762"/>
                  <a:pt x="772708" y="1282889"/>
                  <a:pt x="762318" y="1280292"/>
                </a:cubicBezTo>
                <a:cubicBezTo>
                  <a:pt x="698766" y="1264404"/>
                  <a:pt x="664406" y="1266206"/>
                  <a:pt x="589598" y="1259972"/>
                </a:cubicBezTo>
                <a:cubicBezTo>
                  <a:pt x="416869" y="1279164"/>
                  <a:pt x="476312" y="1277022"/>
                  <a:pt x="203518" y="1259972"/>
                </a:cubicBezTo>
                <a:cubicBezTo>
                  <a:pt x="192829" y="1259304"/>
                  <a:pt x="182617" y="1254601"/>
                  <a:pt x="173038" y="1249812"/>
                </a:cubicBezTo>
                <a:cubicBezTo>
                  <a:pt x="162116" y="1244351"/>
                  <a:pt x="152718" y="1236265"/>
                  <a:pt x="142558" y="1229492"/>
                </a:cubicBezTo>
                <a:cubicBezTo>
                  <a:pt x="117021" y="1152880"/>
                  <a:pt x="151469" y="1247314"/>
                  <a:pt x="112078" y="1168532"/>
                </a:cubicBezTo>
                <a:cubicBezTo>
                  <a:pt x="107289" y="1158953"/>
                  <a:pt x="105305" y="1148212"/>
                  <a:pt x="101918" y="1138052"/>
                </a:cubicBezTo>
                <a:cubicBezTo>
                  <a:pt x="105305" y="1083865"/>
                  <a:pt x="106394" y="1029486"/>
                  <a:pt x="112078" y="975492"/>
                </a:cubicBezTo>
                <a:cubicBezTo>
                  <a:pt x="113199" y="964841"/>
                  <a:pt x="122238" y="955722"/>
                  <a:pt x="122238" y="945012"/>
                </a:cubicBezTo>
                <a:cubicBezTo>
                  <a:pt x="122238" y="914344"/>
                  <a:pt x="118092" y="883644"/>
                  <a:pt x="112078" y="853572"/>
                </a:cubicBezTo>
                <a:cubicBezTo>
                  <a:pt x="107877" y="832569"/>
                  <a:pt x="91758" y="792612"/>
                  <a:pt x="91758" y="792612"/>
                </a:cubicBezTo>
                <a:cubicBezTo>
                  <a:pt x="88371" y="721492"/>
                  <a:pt x="87511" y="650207"/>
                  <a:pt x="81598" y="579252"/>
                </a:cubicBezTo>
                <a:cubicBezTo>
                  <a:pt x="80709" y="568579"/>
                  <a:pt x="77379" y="557683"/>
                  <a:pt x="71438" y="548772"/>
                </a:cubicBezTo>
                <a:cubicBezTo>
                  <a:pt x="63468" y="536817"/>
                  <a:pt x="51118" y="528452"/>
                  <a:pt x="40958" y="518292"/>
                </a:cubicBezTo>
                <a:cubicBezTo>
                  <a:pt x="26278" y="474252"/>
                  <a:pt x="18980" y="466971"/>
                  <a:pt x="40958" y="406532"/>
                </a:cubicBezTo>
                <a:cubicBezTo>
                  <a:pt x="45868" y="393029"/>
                  <a:pt x="62817" y="387547"/>
                  <a:pt x="71438" y="376052"/>
                </a:cubicBezTo>
                <a:cubicBezTo>
                  <a:pt x="93417" y="346746"/>
                  <a:pt x="132398" y="284612"/>
                  <a:pt x="132398" y="284612"/>
                </a:cubicBezTo>
                <a:lnTo>
                  <a:pt x="132398" y="254132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8" name="Полилиния 7"/>
          <p:cNvSpPr/>
          <p:nvPr/>
        </p:nvSpPr>
        <p:spPr>
          <a:xfrm>
            <a:off x="1649213" y="2567364"/>
            <a:ext cx="1282368" cy="947204"/>
          </a:xfrm>
          <a:custGeom>
            <a:avLst/>
            <a:gdLst>
              <a:gd name="connsiteX0" fmla="*/ 0 w 1666568"/>
              <a:gd name="connsiteY0" fmla="*/ 477520 h 1249680"/>
              <a:gd name="connsiteX1" fmla="*/ 71120 w 1666568"/>
              <a:gd name="connsiteY1" fmla="*/ 304800 h 1249680"/>
              <a:gd name="connsiteX2" fmla="*/ 101600 w 1666568"/>
              <a:gd name="connsiteY2" fmla="*/ 294640 h 1249680"/>
              <a:gd name="connsiteX3" fmla="*/ 162560 w 1666568"/>
              <a:gd name="connsiteY3" fmla="*/ 284480 h 1249680"/>
              <a:gd name="connsiteX4" fmla="*/ 254000 w 1666568"/>
              <a:gd name="connsiteY4" fmla="*/ 233680 h 1249680"/>
              <a:gd name="connsiteX5" fmla="*/ 345440 w 1666568"/>
              <a:gd name="connsiteY5" fmla="*/ 193040 h 1249680"/>
              <a:gd name="connsiteX6" fmla="*/ 406400 w 1666568"/>
              <a:gd name="connsiteY6" fmla="*/ 162560 h 1249680"/>
              <a:gd name="connsiteX7" fmla="*/ 477520 w 1666568"/>
              <a:gd name="connsiteY7" fmla="*/ 91440 h 1249680"/>
              <a:gd name="connsiteX8" fmla="*/ 538480 w 1666568"/>
              <a:gd name="connsiteY8" fmla="*/ 81280 h 1249680"/>
              <a:gd name="connsiteX9" fmla="*/ 772160 w 1666568"/>
              <a:gd name="connsiteY9" fmla="*/ 91440 h 1249680"/>
              <a:gd name="connsiteX10" fmla="*/ 863600 w 1666568"/>
              <a:gd name="connsiteY10" fmla="*/ 91440 h 1249680"/>
              <a:gd name="connsiteX11" fmla="*/ 883920 w 1666568"/>
              <a:gd name="connsiteY11" fmla="*/ 60960 h 1249680"/>
              <a:gd name="connsiteX12" fmla="*/ 944880 w 1666568"/>
              <a:gd name="connsiteY12" fmla="*/ 30480 h 1249680"/>
              <a:gd name="connsiteX13" fmla="*/ 1016000 w 1666568"/>
              <a:gd name="connsiteY13" fmla="*/ 0 h 1249680"/>
              <a:gd name="connsiteX14" fmla="*/ 1097280 w 1666568"/>
              <a:gd name="connsiteY14" fmla="*/ 10160 h 1249680"/>
              <a:gd name="connsiteX15" fmla="*/ 1148080 w 1666568"/>
              <a:gd name="connsiteY15" fmla="*/ 60960 h 1249680"/>
              <a:gd name="connsiteX16" fmla="*/ 1209040 w 1666568"/>
              <a:gd name="connsiteY16" fmla="*/ 101600 h 1249680"/>
              <a:gd name="connsiteX17" fmla="*/ 1239520 w 1666568"/>
              <a:gd name="connsiteY17" fmla="*/ 121920 h 1249680"/>
              <a:gd name="connsiteX18" fmla="*/ 1270000 w 1666568"/>
              <a:gd name="connsiteY18" fmla="*/ 142240 h 1249680"/>
              <a:gd name="connsiteX19" fmla="*/ 1300480 w 1666568"/>
              <a:gd name="connsiteY19" fmla="*/ 152400 h 1249680"/>
              <a:gd name="connsiteX20" fmla="*/ 1341120 w 1666568"/>
              <a:gd name="connsiteY20" fmla="*/ 213360 h 1249680"/>
              <a:gd name="connsiteX21" fmla="*/ 1320800 w 1666568"/>
              <a:gd name="connsiteY21" fmla="*/ 243840 h 1249680"/>
              <a:gd name="connsiteX22" fmla="*/ 1290320 w 1666568"/>
              <a:gd name="connsiteY22" fmla="*/ 254000 h 1249680"/>
              <a:gd name="connsiteX23" fmla="*/ 1270000 w 1666568"/>
              <a:gd name="connsiteY23" fmla="*/ 284480 h 1249680"/>
              <a:gd name="connsiteX24" fmla="*/ 1259840 w 1666568"/>
              <a:gd name="connsiteY24" fmla="*/ 325120 h 1249680"/>
              <a:gd name="connsiteX25" fmla="*/ 1249680 w 1666568"/>
              <a:gd name="connsiteY25" fmla="*/ 355600 h 1249680"/>
              <a:gd name="connsiteX26" fmla="*/ 1259840 w 1666568"/>
              <a:gd name="connsiteY26" fmla="*/ 416560 h 1249680"/>
              <a:gd name="connsiteX27" fmla="*/ 1330960 w 1666568"/>
              <a:gd name="connsiteY27" fmla="*/ 508000 h 1249680"/>
              <a:gd name="connsiteX28" fmla="*/ 1361440 w 1666568"/>
              <a:gd name="connsiteY28" fmla="*/ 528320 h 1249680"/>
              <a:gd name="connsiteX29" fmla="*/ 1381760 w 1666568"/>
              <a:gd name="connsiteY29" fmla="*/ 558800 h 1249680"/>
              <a:gd name="connsiteX30" fmla="*/ 1412240 w 1666568"/>
              <a:gd name="connsiteY30" fmla="*/ 568960 h 1249680"/>
              <a:gd name="connsiteX31" fmla="*/ 1473200 w 1666568"/>
              <a:gd name="connsiteY31" fmla="*/ 609600 h 1249680"/>
              <a:gd name="connsiteX32" fmla="*/ 1564640 w 1666568"/>
              <a:gd name="connsiteY32" fmla="*/ 670560 h 1249680"/>
              <a:gd name="connsiteX33" fmla="*/ 1595120 w 1666568"/>
              <a:gd name="connsiteY33" fmla="*/ 690880 h 1249680"/>
              <a:gd name="connsiteX34" fmla="*/ 1625600 w 1666568"/>
              <a:gd name="connsiteY34" fmla="*/ 721360 h 1249680"/>
              <a:gd name="connsiteX35" fmla="*/ 1635760 w 1666568"/>
              <a:gd name="connsiteY35" fmla="*/ 782320 h 1249680"/>
              <a:gd name="connsiteX36" fmla="*/ 1656080 w 1666568"/>
              <a:gd name="connsiteY36" fmla="*/ 843280 h 1249680"/>
              <a:gd name="connsiteX37" fmla="*/ 1666240 w 1666568"/>
              <a:gd name="connsiteY37" fmla="*/ 995680 h 1249680"/>
              <a:gd name="connsiteX38" fmla="*/ 1656080 w 1666568"/>
              <a:gd name="connsiteY38" fmla="*/ 1036320 h 1249680"/>
              <a:gd name="connsiteX39" fmla="*/ 1503680 w 1666568"/>
              <a:gd name="connsiteY39" fmla="*/ 1046480 h 1249680"/>
              <a:gd name="connsiteX40" fmla="*/ 1473200 w 1666568"/>
              <a:gd name="connsiteY40" fmla="*/ 1056640 h 1249680"/>
              <a:gd name="connsiteX41" fmla="*/ 1432560 w 1666568"/>
              <a:gd name="connsiteY41" fmla="*/ 1066800 h 1249680"/>
              <a:gd name="connsiteX42" fmla="*/ 1422400 w 1666568"/>
              <a:gd name="connsiteY42" fmla="*/ 1107440 h 1249680"/>
              <a:gd name="connsiteX43" fmla="*/ 1412240 w 1666568"/>
              <a:gd name="connsiteY43" fmla="*/ 1198880 h 1249680"/>
              <a:gd name="connsiteX44" fmla="*/ 1402080 w 1666568"/>
              <a:gd name="connsiteY44" fmla="*/ 1229360 h 1249680"/>
              <a:gd name="connsiteX45" fmla="*/ 1371600 w 1666568"/>
              <a:gd name="connsiteY45" fmla="*/ 1249680 h 1249680"/>
              <a:gd name="connsiteX46" fmla="*/ 1280160 w 1666568"/>
              <a:gd name="connsiteY46" fmla="*/ 1239520 h 1249680"/>
              <a:gd name="connsiteX47" fmla="*/ 1259840 w 1666568"/>
              <a:gd name="connsiteY47" fmla="*/ 1209040 h 1249680"/>
              <a:gd name="connsiteX48" fmla="*/ 1229360 w 1666568"/>
              <a:gd name="connsiteY48" fmla="*/ 1178560 h 1249680"/>
              <a:gd name="connsiteX49" fmla="*/ 1209040 w 1666568"/>
              <a:gd name="connsiteY49" fmla="*/ 1148080 h 1249680"/>
              <a:gd name="connsiteX50" fmla="*/ 1178560 w 1666568"/>
              <a:gd name="connsiteY50" fmla="*/ 1137920 h 1249680"/>
              <a:gd name="connsiteX51" fmla="*/ 1148080 w 1666568"/>
              <a:gd name="connsiteY51" fmla="*/ 1117600 h 1249680"/>
              <a:gd name="connsiteX52" fmla="*/ 1117600 w 1666568"/>
              <a:gd name="connsiteY52" fmla="*/ 1107440 h 1249680"/>
              <a:gd name="connsiteX53" fmla="*/ 995680 w 1666568"/>
              <a:gd name="connsiteY53" fmla="*/ 1087120 h 1249680"/>
              <a:gd name="connsiteX54" fmla="*/ 944880 w 1666568"/>
              <a:gd name="connsiteY54" fmla="*/ 1097280 h 1249680"/>
              <a:gd name="connsiteX55" fmla="*/ 873760 w 1666568"/>
              <a:gd name="connsiteY55" fmla="*/ 1168400 h 1249680"/>
              <a:gd name="connsiteX56" fmla="*/ 782320 w 1666568"/>
              <a:gd name="connsiteY56" fmla="*/ 1148080 h 1249680"/>
              <a:gd name="connsiteX57" fmla="*/ 751840 w 1666568"/>
              <a:gd name="connsiteY57" fmla="*/ 1087120 h 1249680"/>
              <a:gd name="connsiteX58" fmla="*/ 721360 w 1666568"/>
              <a:gd name="connsiteY58" fmla="*/ 1066800 h 1249680"/>
              <a:gd name="connsiteX59" fmla="*/ 660400 w 1666568"/>
              <a:gd name="connsiteY59" fmla="*/ 1046480 h 1249680"/>
              <a:gd name="connsiteX60" fmla="*/ 599440 w 1666568"/>
              <a:gd name="connsiteY60" fmla="*/ 1005840 h 1249680"/>
              <a:gd name="connsiteX61" fmla="*/ 528320 w 1666568"/>
              <a:gd name="connsiteY61" fmla="*/ 934720 h 1249680"/>
              <a:gd name="connsiteX62" fmla="*/ 497840 w 1666568"/>
              <a:gd name="connsiteY62" fmla="*/ 914400 h 1249680"/>
              <a:gd name="connsiteX63" fmla="*/ 447040 w 1666568"/>
              <a:gd name="connsiteY63" fmla="*/ 873760 h 1249680"/>
              <a:gd name="connsiteX64" fmla="*/ 426720 w 1666568"/>
              <a:gd name="connsiteY64" fmla="*/ 843280 h 1249680"/>
              <a:gd name="connsiteX65" fmla="*/ 365760 w 1666568"/>
              <a:gd name="connsiteY65" fmla="*/ 802640 h 1249680"/>
              <a:gd name="connsiteX66" fmla="*/ 335280 w 1666568"/>
              <a:gd name="connsiteY66" fmla="*/ 772160 h 1249680"/>
              <a:gd name="connsiteX67" fmla="*/ 274320 w 1666568"/>
              <a:gd name="connsiteY67" fmla="*/ 731520 h 1249680"/>
              <a:gd name="connsiteX68" fmla="*/ 264160 w 1666568"/>
              <a:gd name="connsiteY68" fmla="*/ 701040 h 1249680"/>
              <a:gd name="connsiteX69" fmla="*/ 193040 w 1666568"/>
              <a:gd name="connsiteY69" fmla="*/ 619760 h 1249680"/>
              <a:gd name="connsiteX70" fmla="*/ 132080 w 1666568"/>
              <a:gd name="connsiteY70" fmla="*/ 599440 h 1249680"/>
              <a:gd name="connsiteX71" fmla="*/ 101600 w 1666568"/>
              <a:gd name="connsiteY71" fmla="*/ 589280 h 1249680"/>
              <a:gd name="connsiteX72" fmla="*/ 71120 w 1666568"/>
              <a:gd name="connsiteY72" fmla="*/ 579120 h 1249680"/>
              <a:gd name="connsiteX73" fmla="*/ 30480 w 1666568"/>
              <a:gd name="connsiteY73" fmla="*/ 518160 h 1249680"/>
              <a:gd name="connsiteX74" fmla="*/ 10160 w 1666568"/>
              <a:gd name="connsiteY74" fmla="*/ 457200 h 1249680"/>
              <a:gd name="connsiteX75" fmla="*/ 0 w 1666568"/>
              <a:gd name="connsiteY75" fmla="*/ 477520 h 12496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</a:cxnLst>
            <a:rect l="l" t="t" r="r" b="b"/>
            <a:pathLst>
              <a:path w="1666568" h="1249680">
                <a:moveTo>
                  <a:pt x="0" y="477520"/>
                </a:moveTo>
                <a:cubicBezTo>
                  <a:pt x="23707" y="419947"/>
                  <a:pt x="40882" y="359228"/>
                  <a:pt x="71120" y="304800"/>
                </a:cubicBezTo>
                <a:cubicBezTo>
                  <a:pt x="76321" y="295438"/>
                  <a:pt x="91145" y="296963"/>
                  <a:pt x="101600" y="294640"/>
                </a:cubicBezTo>
                <a:cubicBezTo>
                  <a:pt x="121710" y="290171"/>
                  <a:pt x="142450" y="288949"/>
                  <a:pt x="162560" y="284480"/>
                </a:cubicBezTo>
                <a:cubicBezTo>
                  <a:pt x="254481" y="264053"/>
                  <a:pt x="96853" y="286062"/>
                  <a:pt x="254000" y="233680"/>
                </a:cubicBezTo>
                <a:cubicBezTo>
                  <a:pt x="411271" y="181256"/>
                  <a:pt x="248836" y="241342"/>
                  <a:pt x="345440" y="193040"/>
                </a:cubicBezTo>
                <a:cubicBezTo>
                  <a:pt x="429568" y="150976"/>
                  <a:pt x="319049" y="220794"/>
                  <a:pt x="406400" y="162560"/>
                </a:cubicBezTo>
                <a:cubicBezTo>
                  <a:pt x="442343" y="108646"/>
                  <a:pt x="428537" y="102325"/>
                  <a:pt x="477520" y="91440"/>
                </a:cubicBezTo>
                <a:cubicBezTo>
                  <a:pt x="497630" y="86971"/>
                  <a:pt x="518160" y="84667"/>
                  <a:pt x="538480" y="81280"/>
                </a:cubicBezTo>
                <a:cubicBezTo>
                  <a:pt x="616373" y="84667"/>
                  <a:pt x="694406" y="85680"/>
                  <a:pt x="772160" y="91440"/>
                </a:cubicBezTo>
                <a:cubicBezTo>
                  <a:pt x="866393" y="98420"/>
                  <a:pt x="753548" y="113450"/>
                  <a:pt x="863600" y="91440"/>
                </a:cubicBezTo>
                <a:cubicBezTo>
                  <a:pt x="870373" y="81280"/>
                  <a:pt x="875286" y="69594"/>
                  <a:pt x="883920" y="60960"/>
                </a:cubicBezTo>
                <a:cubicBezTo>
                  <a:pt x="913037" y="31843"/>
                  <a:pt x="911826" y="47007"/>
                  <a:pt x="944880" y="30480"/>
                </a:cubicBezTo>
                <a:cubicBezTo>
                  <a:pt x="1015044" y="-4602"/>
                  <a:pt x="931420" y="21145"/>
                  <a:pt x="1016000" y="0"/>
                </a:cubicBezTo>
                <a:cubicBezTo>
                  <a:pt x="1043093" y="3387"/>
                  <a:pt x="1070938" y="2976"/>
                  <a:pt x="1097280" y="10160"/>
                </a:cubicBezTo>
                <a:cubicBezTo>
                  <a:pt x="1139454" y="21662"/>
                  <a:pt x="1119453" y="35911"/>
                  <a:pt x="1148080" y="60960"/>
                </a:cubicBezTo>
                <a:cubicBezTo>
                  <a:pt x="1166459" y="77042"/>
                  <a:pt x="1188720" y="88053"/>
                  <a:pt x="1209040" y="101600"/>
                </a:cubicBezTo>
                <a:lnTo>
                  <a:pt x="1239520" y="121920"/>
                </a:lnTo>
                <a:cubicBezTo>
                  <a:pt x="1249680" y="128693"/>
                  <a:pt x="1258416" y="138379"/>
                  <a:pt x="1270000" y="142240"/>
                </a:cubicBezTo>
                <a:lnTo>
                  <a:pt x="1300480" y="152400"/>
                </a:lnTo>
                <a:cubicBezTo>
                  <a:pt x="1313169" y="165089"/>
                  <a:pt x="1345321" y="188154"/>
                  <a:pt x="1341120" y="213360"/>
                </a:cubicBezTo>
                <a:cubicBezTo>
                  <a:pt x="1339113" y="225405"/>
                  <a:pt x="1330335" y="236212"/>
                  <a:pt x="1320800" y="243840"/>
                </a:cubicBezTo>
                <a:cubicBezTo>
                  <a:pt x="1312437" y="250530"/>
                  <a:pt x="1300480" y="250613"/>
                  <a:pt x="1290320" y="254000"/>
                </a:cubicBezTo>
                <a:cubicBezTo>
                  <a:pt x="1283547" y="264160"/>
                  <a:pt x="1274810" y="273257"/>
                  <a:pt x="1270000" y="284480"/>
                </a:cubicBezTo>
                <a:cubicBezTo>
                  <a:pt x="1264499" y="297315"/>
                  <a:pt x="1263676" y="311694"/>
                  <a:pt x="1259840" y="325120"/>
                </a:cubicBezTo>
                <a:cubicBezTo>
                  <a:pt x="1256898" y="335418"/>
                  <a:pt x="1253067" y="345440"/>
                  <a:pt x="1249680" y="355600"/>
                </a:cubicBezTo>
                <a:cubicBezTo>
                  <a:pt x="1253067" y="375920"/>
                  <a:pt x="1251917" y="397544"/>
                  <a:pt x="1259840" y="416560"/>
                </a:cubicBezTo>
                <a:cubicBezTo>
                  <a:pt x="1271891" y="445483"/>
                  <a:pt x="1304721" y="486134"/>
                  <a:pt x="1330960" y="508000"/>
                </a:cubicBezTo>
                <a:cubicBezTo>
                  <a:pt x="1340341" y="515817"/>
                  <a:pt x="1351280" y="521547"/>
                  <a:pt x="1361440" y="528320"/>
                </a:cubicBezTo>
                <a:cubicBezTo>
                  <a:pt x="1368213" y="538480"/>
                  <a:pt x="1372225" y="551172"/>
                  <a:pt x="1381760" y="558800"/>
                </a:cubicBezTo>
                <a:cubicBezTo>
                  <a:pt x="1390123" y="565490"/>
                  <a:pt x="1402878" y="563759"/>
                  <a:pt x="1412240" y="568960"/>
                </a:cubicBezTo>
                <a:cubicBezTo>
                  <a:pt x="1433588" y="580820"/>
                  <a:pt x="1452880" y="596053"/>
                  <a:pt x="1473200" y="609600"/>
                </a:cubicBezTo>
                <a:lnTo>
                  <a:pt x="1564640" y="670560"/>
                </a:lnTo>
                <a:cubicBezTo>
                  <a:pt x="1574800" y="677333"/>
                  <a:pt x="1586486" y="682246"/>
                  <a:pt x="1595120" y="690880"/>
                </a:cubicBezTo>
                <a:lnTo>
                  <a:pt x="1625600" y="721360"/>
                </a:lnTo>
                <a:cubicBezTo>
                  <a:pt x="1628987" y="741680"/>
                  <a:pt x="1630764" y="762335"/>
                  <a:pt x="1635760" y="782320"/>
                </a:cubicBezTo>
                <a:cubicBezTo>
                  <a:pt x="1640955" y="803100"/>
                  <a:pt x="1656080" y="843280"/>
                  <a:pt x="1656080" y="843280"/>
                </a:cubicBezTo>
                <a:cubicBezTo>
                  <a:pt x="1659467" y="894080"/>
                  <a:pt x="1666240" y="944767"/>
                  <a:pt x="1666240" y="995680"/>
                </a:cubicBezTo>
                <a:cubicBezTo>
                  <a:pt x="1666240" y="1009644"/>
                  <a:pt x="1669408" y="1032155"/>
                  <a:pt x="1656080" y="1036320"/>
                </a:cubicBezTo>
                <a:cubicBezTo>
                  <a:pt x="1607485" y="1051506"/>
                  <a:pt x="1554480" y="1043093"/>
                  <a:pt x="1503680" y="1046480"/>
                </a:cubicBezTo>
                <a:cubicBezTo>
                  <a:pt x="1493520" y="1049867"/>
                  <a:pt x="1483498" y="1053698"/>
                  <a:pt x="1473200" y="1056640"/>
                </a:cubicBezTo>
                <a:cubicBezTo>
                  <a:pt x="1459774" y="1060476"/>
                  <a:pt x="1442434" y="1056926"/>
                  <a:pt x="1432560" y="1066800"/>
                </a:cubicBezTo>
                <a:cubicBezTo>
                  <a:pt x="1422686" y="1076674"/>
                  <a:pt x="1425787" y="1093893"/>
                  <a:pt x="1422400" y="1107440"/>
                </a:cubicBezTo>
                <a:cubicBezTo>
                  <a:pt x="1419013" y="1137920"/>
                  <a:pt x="1417282" y="1168630"/>
                  <a:pt x="1412240" y="1198880"/>
                </a:cubicBezTo>
                <a:cubicBezTo>
                  <a:pt x="1410479" y="1209444"/>
                  <a:pt x="1408770" y="1220997"/>
                  <a:pt x="1402080" y="1229360"/>
                </a:cubicBezTo>
                <a:cubicBezTo>
                  <a:pt x="1394452" y="1238895"/>
                  <a:pt x="1381760" y="1242907"/>
                  <a:pt x="1371600" y="1249680"/>
                </a:cubicBezTo>
                <a:cubicBezTo>
                  <a:pt x="1341120" y="1246293"/>
                  <a:pt x="1308981" y="1250000"/>
                  <a:pt x="1280160" y="1239520"/>
                </a:cubicBezTo>
                <a:cubicBezTo>
                  <a:pt x="1268684" y="1235347"/>
                  <a:pt x="1267657" y="1218421"/>
                  <a:pt x="1259840" y="1209040"/>
                </a:cubicBezTo>
                <a:cubicBezTo>
                  <a:pt x="1250642" y="1198002"/>
                  <a:pt x="1238558" y="1189598"/>
                  <a:pt x="1229360" y="1178560"/>
                </a:cubicBezTo>
                <a:cubicBezTo>
                  <a:pt x="1221543" y="1169179"/>
                  <a:pt x="1218575" y="1155708"/>
                  <a:pt x="1209040" y="1148080"/>
                </a:cubicBezTo>
                <a:cubicBezTo>
                  <a:pt x="1200677" y="1141390"/>
                  <a:pt x="1188139" y="1142709"/>
                  <a:pt x="1178560" y="1137920"/>
                </a:cubicBezTo>
                <a:cubicBezTo>
                  <a:pt x="1167638" y="1132459"/>
                  <a:pt x="1159002" y="1123061"/>
                  <a:pt x="1148080" y="1117600"/>
                </a:cubicBezTo>
                <a:cubicBezTo>
                  <a:pt x="1138501" y="1112811"/>
                  <a:pt x="1127990" y="1110037"/>
                  <a:pt x="1117600" y="1107440"/>
                </a:cubicBezTo>
                <a:cubicBezTo>
                  <a:pt x="1077983" y="1097536"/>
                  <a:pt x="1035823" y="1092855"/>
                  <a:pt x="995680" y="1087120"/>
                </a:cubicBezTo>
                <a:cubicBezTo>
                  <a:pt x="978747" y="1090507"/>
                  <a:pt x="958511" y="1086678"/>
                  <a:pt x="944880" y="1097280"/>
                </a:cubicBezTo>
                <a:cubicBezTo>
                  <a:pt x="822606" y="1192382"/>
                  <a:pt x="960602" y="1139453"/>
                  <a:pt x="873760" y="1168400"/>
                </a:cubicBezTo>
                <a:cubicBezTo>
                  <a:pt x="873136" y="1168296"/>
                  <a:pt x="795484" y="1158611"/>
                  <a:pt x="782320" y="1148080"/>
                </a:cubicBezTo>
                <a:cubicBezTo>
                  <a:pt x="734738" y="1110015"/>
                  <a:pt x="784561" y="1128022"/>
                  <a:pt x="751840" y="1087120"/>
                </a:cubicBezTo>
                <a:cubicBezTo>
                  <a:pt x="744212" y="1077585"/>
                  <a:pt x="732518" y="1071759"/>
                  <a:pt x="721360" y="1066800"/>
                </a:cubicBezTo>
                <a:cubicBezTo>
                  <a:pt x="701787" y="1058101"/>
                  <a:pt x="678222" y="1058361"/>
                  <a:pt x="660400" y="1046480"/>
                </a:cubicBezTo>
                <a:lnTo>
                  <a:pt x="599440" y="1005840"/>
                </a:lnTo>
                <a:cubicBezTo>
                  <a:pt x="581557" y="952192"/>
                  <a:pt x="598191" y="981301"/>
                  <a:pt x="528320" y="934720"/>
                </a:cubicBezTo>
                <a:lnTo>
                  <a:pt x="497840" y="914400"/>
                </a:lnTo>
                <a:cubicBezTo>
                  <a:pt x="439606" y="827049"/>
                  <a:pt x="517147" y="929846"/>
                  <a:pt x="447040" y="873760"/>
                </a:cubicBezTo>
                <a:cubicBezTo>
                  <a:pt x="437505" y="866132"/>
                  <a:pt x="435910" y="851321"/>
                  <a:pt x="426720" y="843280"/>
                </a:cubicBezTo>
                <a:cubicBezTo>
                  <a:pt x="408341" y="827198"/>
                  <a:pt x="383029" y="819909"/>
                  <a:pt x="365760" y="802640"/>
                </a:cubicBezTo>
                <a:cubicBezTo>
                  <a:pt x="355600" y="792480"/>
                  <a:pt x="346622" y="780981"/>
                  <a:pt x="335280" y="772160"/>
                </a:cubicBezTo>
                <a:cubicBezTo>
                  <a:pt x="316003" y="757167"/>
                  <a:pt x="274320" y="731520"/>
                  <a:pt x="274320" y="731520"/>
                </a:cubicBezTo>
                <a:cubicBezTo>
                  <a:pt x="270933" y="721360"/>
                  <a:pt x="269361" y="710402"/>
                  <a:pt x="264160" y="701040"/>
                </a:cubicBezTo>
                <a:cubicBezTo>
                  <a:pt x="243896" y="664564"/>
                  <a:pt x="230266" y="636305"/>
                  <a:pt x="193040" y="619760"/>
                </a:cubicBezTo>
                <a:cubicBezTo>
                  <a:pt x="173467" y="611061"/>
                  <a:pt x="152400" y="606213"/>
                  <a:pt x="132080" y="599440"/>
                </a:cubicBezTo>
                <a:lnTo>
                  <a:pt x="101600" y="589280"/>
                </a:lnTo>
                <a:lnTo>
                  <a:pt x="71120" y="579120"/>
                </a:lnTo>
                <a:cubicBezTo>
                  <a:pt x="57573" y="558800"/>
                  <a:pt x="38203" y="541328"/>
                  <a:pt x="30480" y="518160"/>
                </a:cubicBezTo>
                <a:cubicBezTo>
                  <a:pt x="23707" y="497840"/>
                  <a:pt x="31579" y="457200"/>
                  <a:pt x="10160" y="457200"/>
                </a:cubicBezTo>
                <a:lnTo>
                  <a:pt x="0" y="477520"/>
                </a:lnTo>
                <a:close/>
              </a:path>
            </a:pathLst>
          </a:custGeom>
          <a:solidFill>
            <a:srgbClr val="FF0000">
              <a:alpha val="25000"/>
            </a:srgbClr>
          </a:solidFill>
          <a:ln w="25400" cap="flat" cmpd="sng" algn="ctr">
            <a:solidFill>
              <a:srgbClr val="FF0000"/>
            </a:solidFill>
            <a:prstDash val="solid"/>
          </a:ln>
          <a:effectLst/>
        </p:spPr>
        <p:txBody>
          <a:bodyPr rtlCol="0" anchor="ctr"/>
          <a:lstStyle/>
          <a:p>
            <a:pPr algn="ctr"/>
            <a:endParaRPr lang="ru-RU" sz="1800" kern="0">
              <a:solidFill>
                <a:prstClr val="white"/>
              </a:solidFill>
            </a:endParaRPr>
          </a:p>
        </p:txBody>
      </p:sp>
      <p:sp>
        <p:nvSpPr>
          <p:cNvPr id="279" name="TextBox 10"/>
          <p:cNvSpPr txBox="1"/>
          <p:nvPr/>
        </p:nvSpPr>
        <p:spPr>
          <a:xfrm>
            <a:off x="5624371" y="3341444"/>
            <a:ext cx="826343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г.о</a:t>
            </a:r>
            <a:r>
              <a:rPr lang="ru-RU" sz="525" dirty="0">
                <a:solidFill>
                  <a:prstClr val="black"/>
                </a:solidFill>
              </a:rPr>
              <a:t>. Саранск</a:t>
            </a:r>
          </a:p>
        </p:txBody>
      </p:sp>
      <p:sp>
        <p:nvSpPr>
          <p:cNvPr id="280" name="TextBox 10"/>
          <p:cNvSpPr txBox="1"/>
          <p:nvPr/>
        </p:nvSpPr>
        <p:spPr>
          <a:xfrm>
            <a:off x="4823692" y="3586999"/>
            <a:ext cx="826343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>
                <a:solidFill>
                  <a:prstClr val="black"/>
                </a:solidFill>
              </a:rPr>
              <a:t>Рузаевский р-н</a:t>
            </a:r>
          </a:p>
        </p:txBody>
      </p:sp>
      <p:sp>
        <p:nvSpPr>
          <p:cNvPr id="281" name="TextBox 10"/>
          <p:cNvSpPr txBox="1"/>
          <p:nvPr/>
        </p:nvSpPr>
        <p:spPr>
          <a:xfrm>
            <a:off x="5208178" y="2895867"/>
            <a:ext cx="826343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Лямбирский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285" name="Прямоугольник 284"/>
          <p:cNvSpPr/>
          <p:nvPr/>
        </p:nvSpPr>
        <p:spPr>
          <a:xfrm>
            <a:off x="5260402" y="3038788"/>
            <a:ext cx="473234" cy="13852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744/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198</a:t>
            </a:r>
          </a:p>
        </p:txBody>
      </p:sp>
      <p:sp>
        <p:nvSpPr>
          <p:cNvPr id="286" name="Прямоугольник 285"/>
          <p:cNvSpPr/>
          <p:nvPr/>
        </p:nvSpPr>
        <p:spPr>
          <a:xfrm>
            <a:off x="4913435" y="3739777"/>
            <a:ext cx="503700" cy="13970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403/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102</a:t>
            </a:r>
          </a:p>
        </p:txBody>
      </p:sp>
      <p:sp>
        <p:nvSpPr>
          <p:cNvPr id="289" name="TextBox 10"/>
          <p:cNvSpPr txBox="1"/>
          <p:nvPr/>
        </p:nvSpPr>
        <p:spPr>
          <a:xfrm>
            <a:off x="5821335" y="2403878"/>
            <a:ext cx="826343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>
                <a:solidFill>
                  <a:prstClr val="black"/>
                </a:solidFill>
              </a:rPr>
              <a:t>Ромодановский р-н</a:t>
            </a:r>
          </a:p>
        </p:txBody>
      </p:sp>
      <p:sp>
        <p:nvSpPr>
          <p:cNvPr id="290" name="Прямоугольник 289"/>
          <p:cNvSpPr/>
          <p:nvPr/>
        </p:nvSpPr>
        <p:spPr>
          <a:xfrm>
            <a:off x="5858292" y="2554271"/>
            <a:ext cx="494818" cy="13130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713/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135</a:t>
            </a:r>
          </a:p>
        </p:txBody>
      </p:sp>
      <p:sp>
        <p:nvSpPr>
          <p:cNvPr id="291" name="Прямоугольник 290"/>
          <p:cNvSpPr/>
          <p:nvPr/>
        </p:nvSpPr>
        <p:spPr>
          <a:xfrm>
            <a:off x="5903428" y="2676472"/>
            <a:ext cx="658274" cy="13013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9837/19705</a:t>
            </a:r>
          </a:p>
        </p:txBody>
      </p:sp>
      <p:sp>
        <p:nvSpPr>
          <p:cNvPr id="292" name="Прямоугольник 291"/>
          <p:cNvSpPr/>
          <p:nvPr/>
        </p:nvSpPr>
        <p:spPr>
          <a:xfrm>
            <a:off x="4919436" y="3881208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25544/64888</a:t>
            </a:r>
          </a:p>
        </p:txBody>
      </p:sp>
      <p:sp>
        <p:nvSpPr>
          <p:cNvPr id="293" name="Прямоугольник 292"/>
          <p:cNvSpPr/>
          <p:nvPr/>
        </p:nvSpPr>
        <p:spPr>
          <a:xfrm>
            <a:off x="5263873" y="3181935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11764/34323</a:t>
            </a:r>
          </a:p>
        </p:txBody>
      </p:sp>
      <p:sp>
        <p:nvSpPr>
          <p:cNvPr id="295" name="TextBox 10"/>
          <p:cNvSpPr txBox="1"/>
          <p:nvPr/>
        </p:nvSpPr>
        <p:spPr>
          <a:xfrm>
            <a:off x="5904888" y="3799908"/>
            <a:ext cx="954702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Кочкуровский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296" name="TextBox 10"/>
          <p:cNvSpPr txBox="1"/>
          <p:nvPr/>
        </p:nvSpPr>
        <p:spPr>
          <a:xfrm>
            <a:off x="5936701" y="1581383"/>
            <a:ext cx="954702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Ичалковский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00" name="Прямоугольник 299"/>
          <p:cNvSpPr/>
          <p:nvPr/>
        </p:nvSpPr>
        <p:spPr>
          <a:xfrm>
            <a:off x="5973864" y="3953728"/>
            <a:ext cx="569755" cy="15466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451,4/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190</a:t>
            </a:r>
          </a:p>
        </p:txBody>
      </p:sp>
      <p:sp>
        <p:nvSpPr>
          <p:cNvPr id="301" name="Прямоугольник 300"/>
          <p:cNvSpPr/>
          <p:nvPr/>
        </p:nvSpPr>
        <p:spPr>
          <a:xfrm>
            <a:off x="6016164" y="4111293"/>
            <a:ext cx="754832" cy="127932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5735/10086</a:t>
            </a:r>
          </a:p>
        </p:txBody>
      </p:sp>
      <p:sp>
        <p:nvSpPr>
          <p:cNvPr id="305" name="Прямоугольник 304"/>
          <p:cNvSpPr/>
          <p:nvPr/>
        </p:nvSpPr>
        <p:spPr>
          <a:xfrm>
            <a:off x="5983760" y="1728470"/>
            <a:ext cx="498367" cy="13037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828/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154</a:t>
            </a:r>
          </a:p>
        </p:txBody>
      </p:sp>
      <p:sp>
        <p:nvSpPr>
          <p:cNvPr id="306" name="Прямоугольник 305"/>
          <p:cNvSpPr/>
          <p:nvPr/>
        </p:nvSpPr>
        <p:spPr>
          <a:xfrm>
            <a:off x="6032533" y="1858894"/>
            <a:ext cx="662597" cy="113255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9753/19050</a:t>
            </a:r>
          </a:p>
        </p:txBody>
      </p:sp>
      <p:sp>
        <p:nvSpPr>
          <p:cNvPr id="307" name="Полилиния 306"/>
          <p:cNvSpPr/>
          <p:nvPr/>
        </p:nvSpPr>
        <p:spPr>
          <a:xfrm>
            <a:off x="5776547" y="3435594"/>
            <a:ext cx="309955" cy="184639"/>
          </a:xfrm>
          <a:custGeom>
            <a:avLst/>
            <a:gdLst>
              <a:gd name="connsiteX0" fmla="*/ 404446 w 413273"/>
              <a:gd name="connsiteY0" fmla="*/ 105508 h 246185"/>
              <a:gd name="connsiteX1" fmla="*/ 404446 w 413273"/>
              <a:gd name="connsiteY1" fmla="*/ 184639 h 246185"/>
              <a:gd name="connsiteX2" fmla="*/ 378069 w 413273"/>
              <a:gd name="connsiteY2" fmla="*/ 202223 h 246185"/>
              <a:gd name="connsiteX3" fmla="*/ 351692 w 413273"/>
              <a:gd name="connsiteY3" fmla="*/ 228600 h 246185"/>
              <a:gd name="connsiteX4" fmla="*/ 298938 w 413273"/>
              <a:gd name="connsiteY4" fmla="*/ 246185 h 246185"/>
              <a:gd name="connsiteX5" fmla="*/ 246184 w 413273"/>
              <a:gd name="connsiteY5" fmla="*/ 237393 h 246185"/>
              <a:gd name="connsiteX6" fmla="*/ 193430 w 413273"/>
              <a:gd name="connsiteY6" fmla="*/ 219808 h 246185"/>
              <a:gd name="connsiteX7" fmla="*/ 167053 w 413273"/>
              <a:gd name="connsiteY7" fmla="*/ 211016 h 246185"/>
              <a:gd name="connsiteX8" fmla="*/ 140676 w 413273"/>
              <a:gd name="connsiteY8" fmla="*/ 202223 h 246185"/>
              <a:gd name="connsiteX9" fmla="*/ 61546 w 413273"/>
              <a:gd name="connsiteY9" fmla="*/ 184639 h 246185"/>
              <a:gd name="connsiteX10" fmla="*/ 35169 w 413273"/>
              <a:gd name="connsiteY10" fmla="*/ 167054 h 246185"/>
              <a:gd name="connsiteX11" fmla="*/ 0 w 413273"/>
              <a:gd name="connsiteY11" fmla="*/ 114300 h 246185"/>
              <a:gd name="connsiteX12" fmla="*/ 79130 w 413273"/>
              <a:gd name="connsiteY12" fmla="*/ 79131 h 246185"/>
              <a:gd name="connsiteX13" fmla="*/ 105507 w 413273"/>
              <a:gd name="connsiteY13" fmla="*/ 70339 h 246185"/>
              <a:gd name="connsiteX14" fmla="*/ 158261 w 413273"/>
              <a:gd name="connsiteY14" fmla="*/ 43962 h 246185"/>
              <a:gd name="connsiteX15" fmla="*/ 193430 w 413273"/>
              <a:gd name="connsiteY15" fmla="*/ 26377 h 246185"/>
              <a:gd name="connsiteX16" fmla="*/ 246184 w 413273"/>
              <a:gd name="connsiteY16" fmla="*/ 8793 h 246185"/>
              <a:gd name="connsiteX17" fmla="*/ 272561 w 413273"/>
              <a:gd name="connsiteY17" fmla="*/ 0 h 246185"/>
              <a:gd name="connsiteX18" fmla="*/ 307730 w 413273"/>
              <a:gd name="connsiteY18" fmla="*/ 17585 h 2461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13273" h="246185">
                <a:moveTo>
                  <a:pt x="404446" y="105508"/>
                </a:moveTo>
                <a:cubicBezTo>
                  <a:pt x="408062" y="127203"/>
                  <a:pt x="422358" y="162249"/>
                  <a:pt x="404446" y="184639"/>
                </a:cubicBezTo>
                <a:cubicBezTo>
                  <a:pt x="397845" y="192890"/>
                  <a:pt x="386187" y="195458"/>
                  <a:pt x="378069" y="202223"/>
                </a:cubicBezTo>
                <a:cubicBezTo>
                  <a:pt x="368517" y="210183"/>
                  <a:pt x="362561" y="222561"/>
                  <a:pt x="351692" y="228600"/>
                </a:cubicBezTo>
                <a:cubicBezTo>
                  <a:pt x="335489" y="237602"/>
                  <a:pt x="298938" y="246185"/>
                  <a:pt x="298938" y="246185"/>
                </a:cubicBezTo>
                <a:cubicBezTo>
                  <a:pt x="281353" y="243254"/>
                  <a:pt x="263479" y="241717"/>
                  <a:pt x="246184" y="237393"/>
                </a:cubicBezTo>
                <a:cubicBezTo>
                  <a:pt x="228202" y="232897"/>
                  <a:pt x="211015" y="225670"/>
                  <a:pt x="193430" y="219808"/>
                </a:cubicBezTo>
                <a:lnTo>
                  <a:pt x="167053" y="211016"/>
                </a:lnTo>
                <a:cubicBezTo>
                  <a:pt x="158261" y="208085"/>
                  <a:pt x="149764" y="204041"/>
                  <a:pt x="140676" y="202223"/>
                </a:cubicBezTo>
                <a:cubicBezTo>
                  <a:pt x="84866" y="191061"/>
                  <a:pt x="111213" y="197055"/>
                  <a:pt x="61546" y="184639"/>
                </a:cubicBezTo>
                <a:cubicBezTo>
                  <a:pt x="52754" y="178777"/>
                  <a:pt x="42127" y="175007"/>
                  <a:pt x="35169" y="167054"/>
                </a:cubicBezTo>
                <a:cubicBezTo>
                  <a:pt x="21252" y="151149"/>
                  <a:pt x="0" y="114300"/>
                  <a:pt x="0" y="114300"/>
                </a:cubicBezTo>
                <a:cubicBezTo>
                  <a:pt x="41798" y="86435"/>
                  <a:pt x="16353" y="100057"/>
                  <a:pt x="79130" y="79131"/>
                </a:cubicBezTo>
                <a:lnTo>
                  <a:pt x="105507" y="70339"/>
                </a:lnTo>
                <a:cubicBezTo>
                  <a:pt x="156199" y="36544"/>
                  <a:pt x="107297" y="65804"/>
                  <a:pt x="158261" y="43962"/>
                </a:cubicBezTo>
                <a:cubicBezTo>
                  <a:pt x="170308" y="38799"/>
                  <a:pt x="181261" y="31245"/>
                  <a:pt x="193430" y="26377"/>
                </a:cubicBezTo>
                <a:cubicBezTo>
                  <a:pt x="210640" y="19493"/>
                  <a:pt x="228599" y="14655"/>
                  <a:pt x="246184" y="8793"/>
                </a:cubicBezTo>
                <a:lnTo>
                  <a:pt x="272561" y="0"/>
                </a:lnTo>
                <a:cubicBezTo>
                  <a:pt x="302870" y="10104"/>
                  <a:pt x="292385" y="2240"/>
                  <a:pt x="307730" y="17585"/>
                </a:cubicBezTo>
              </a:path>
            </a:pathLst>
          </a:custGeom>
          <a:solidFill>
            <a:srgbClr val="FF0000">
              <a:alpha val="25000"/>
            </a:srgbClr>
          </a:solidFill>
          <a:ln w="25400">
            <a:solidFill>
              <a:srgbClr val="FF0000">
                <a:alpha val="25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prstClr val="white"/>
              </a:solidFill>
            </a:endParaRPr>
          </a:p>
        </p:txBody>
      </p:sp>
      <p:sp>
        <p:nvSpPr>
          <p:cNvPr id="311" name="Прямоугольник 310"/>
          <p:cNvSpPr/>
          <p:nvPr/>
        </p:nvSpPr>
        <p:spPr>
          <a:xfrm>
            <a:off x="5655647" y="3487262"/>
            <a:ext cx="531629" cy="14475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336,14/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</a:p>
        </p:txBody>
      </p:sp>
      <p:sp>
        <p:nvSpPr>
          <p:cNvPr id="312" name="Прямоугольник 311"/>
          <p:cNvSpPr/>
          <p:nvPr/>
        </p:nvSpPr>
        <p:spPr>
          <a:xfrm>
            <a:off x="5657963" y="3612165"/>
            <a:ext cx="724646" cy="159413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21862/348358</a:t>
            </a:r>
          </a:p>
        </p:txBody>
      </p:sp>
      <p:sp>
        <p:nvSpPr>
          <p:cNvPr id="313" name="Скругленный прямоугольник 312"/>
          <p:cNvSpPr/>
          <p:nvPr/>
        </p:nvSpPr>
        <p:spPr>
          <a:xfrm>
            <a:off x="5423562" y="3752256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14" name="Скругленный прямоугольник 313"/>
          <p:cNvSpPr/>
          <p:nvPr/>
        </p:nvSpPr>
        <p:spPr>
          <a:xfrm>
            <a:off x="6555569" y="3977106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16" name="Скругленный прямоугольник 315"/>
          <p:cNvSpPr/>
          <p:nvPr/>
        </p:nvSpPr>
        <p:spPr>
          <a:xfrm>
            <a:off x="5748491" y="3047374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17" name="Скругленный прямоугольник 316"/>
          <p:cNvSpPr/>
          <p:nvPr/>
        </p:nvSpPr>
        <p:spPr>
          <a:xfrm>
            <a:off x="6181352" y="3506025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19" name="Полилиния 318"/>
          <p:cNvSpPr/>
          <p:nvPr/>
        </p:nvSpPr>
        <p:spPr>
          <a:xfrm>
            <a:off x="3712645" y="4233959"/>
            <a:ext cx="1214797" cy="828874"/>
          </a:xfrm>
          <a:custGeom>
            <a:avLst/>
            <a:gdLst>
              <a:gd name="connsiteX0" fmla="*/ 144780 w 1295400"/>
              <a:gd name="connsiteY0" fmla="*/ 244922 h 1113602"/>
              <a:gd name="connsiteX1" fmla="*/ 182880 w 1295400"/>
              <a:gd name="connsiteY1" fmla="*/ 107762 h 1113602"/>
              <a:gd name="connsiteX2" fmla="*/ 175260 w 1295400"/>
              <a:gd name="connsiteY2" fmla="*/ 84902 h 1113602"/>
              <a:gd name="connsiteX3" fmla="*/ 182880 w 1295400"/>
              <a:gd name="connsiteY3" fmla="*/ 46802 h 1113602"/>
              <a:gd name="connsiteX4" fmla="*/ 190500 w 1295400"/>
              <a:gd name="connsiteY4" fmla="*/ 16322 h 1113602"/>
              <a:gd name="connsiteX5" fmla="*/ 236220 w 1295400"/>
              <a:gd name="connsiteY5" fmla="*/ 1082 h 1113602"/>
              <a:gd name="connsiteX6" fmla="*/ 289560 w 1295400"/>
              <a:gd name="connsiteY6" fmla="*/ 16322 h 1113602"/>
              <a:gd name="connsiteX7" fmla="*/ 358140 w 1295400"/>
              <a:gd name="connsiteY7" fmla="*/ 54422 h 1113602"/>
              <a:gd name="connsiteX8" fmla="*/ 381000 w 1295400"/>
              <a:gd name="connsiteY8" fmla="*/ 62042 h 1113602"/>
              <a:gd name="connsiteX9" fmla="*/ 403860 w 1295400"/>
              <a:gd name="connsiteY9" fmla="*/ 69662 h 1113602"/>
              <a:gd name="connsiteX10" fmla="*/ 571500 w 1295400"/>
              <a:gd name="connsiteY10" fmla="*/ 54422 h 1113602"/>
              <a:gd name="connsiteX11" fmla="*/ 617220 w 1295400"/>
              <a:gd name="connsiteY11" fmla="*/ 39182 h 1113602"/>
              <a:gd name="connsiteX12" fmla="*/ 647700 w 1295400"/>
              <a:gd name="connsiteY12" fmla="*/ 46802 h 1113602"/>
              <a:gd name="connsiteX13" fmla="*/ 784860 w 1295400"/>
              <a:gd name="connsiteY13" fmla="*/ 31562 h 1113602"/>
              <a:gd name="connsiteX14" fmla="*/ 815340 w 1295400"/>
              <a:gd name="connsiteY14" fmla="*/ 23942 h 1113602"/>
              <a:gd name="connsiteX15" fmla="*/ 838200 w 1295400"/>
              <a:gd name="connsiteY15" fmla="*/ 16322 h 1113602"/>
              <a:gd name="connsiteX16" fmla="*/ 952500 w 1295400"/>
              <a:gd name="connsiteY16" fmla="*/ 8702 h 1113602"/>
              <a:gd name="connsiteX17" fmla="*/ 1043940 w 1295400"/>
              <a:gd name="connsiteY17" fmla="*/ 8702 h 1113602"/>
              <a:gd name="connsiteX18" fmla="*/ 1089660 w 1295400"/>
              <a:gd name="connsiteY18" fmla="*/ 23942 h 1113602"/>
              <a:gd name="connsiteX19" fmla="*/ 1112520 w 1295400"/>
              <a:gd name="connsiteY19" fmla="*/ 100142 h 1113602"/>
              <a:gd name="connsiteX20" fmla="*/ 1120140 w 1295400"/>
              <a:gd name="connsiteY20" fmla="*/ 206822 h 1113602"/>
              <a:gd name="connsiteX21" fmla="*/ 1120140 w 1295400"/>
              <a:gd name="connsiteY21" fmla="*/ 252542 h 1113602"/>
              <a:gd name="connsiteX22" fmla="*/ 1082040 w 1295400"/>
              <a:gd name="connsiteY22" fmla="*/ 290642 h 1113602"/>
              <a:gd name="connsiteX23" fmla="*/ 1036320 w 1295400"/>
              <a:gd name="connsiteY23" fmla="*/ 336362 h 1113602"/>
              <a:gd name="connsiteX24" fmla="*/ 1036320 w 1295400"/>
              <a:gd name="connsiteY24" fmla="*/ 435422 h 1113602"/>
              <a:gd name="connsiteX25" fmla="*/ 1051560 w 1295400"/>
              <a:gd name="connsiteY25" fmla="*/ 458282 h 1113602"/>
              <a:gd name="connsiteX26" fmla="*/ 1059180 w 1295400"/>
              <a:gd name="connsiteY26" fmla="*/ 504002 h 1113602"/>
              <a:gd name="connsiteX27" fmla="*/ 1120140 w 1295400"/>
              <a:gd name="connsiteY27" fmla="*/ 557342 h 1113602"/>
              <a:gd name="connsiteX28" fmla="*/ 1143000 w 1295400"/>
              <a:gd name="connsiteY28" fmla="*/ 564962 h 1113602"/>
              <a:gd name="connsiteX29" fmla="*/ 1165860 w 1295400"/>
              <a:gd name="connsiteY29" fmla="*/ 580202 h 1113602"/>
              <a:gd name="connsiteX30" fmla="*/ 1158240 w 1295400"/>
              <a:gd name="connsiteY30" fmla="*/ 610682 h 1113602"/>
              <a:gd name="connsiteX31" fmla="*/ 1143000 w 1295400"/>
              <a:gd name="connsiteY31" fmla="*/ 633542 h 1113602"/>
              <a:gd name="connsiteX32" fmla="*/ 1150620 w 1295400"/>
              <a:gd name="connsiteY32" fmla="*/ 679262 h 1113602"/>
              <a:gd name="connsiteX33" fmla="*/ 1196340 w 1295400"/>
              <a:gd name="connsiteY33" fmla="*/ 702122 h 1113602"/>
              <a:gd name="connsiteX34" fmla="*/ 1219200 w 1295400"/>
              <a:gd name="connsiteY34" fmla="*/ 717362 h 1113602"/>
              <a:gd name="connsiteX35" fmla="*/ 1234440 w 1295400"/>
              <a:gd name="connsiteY35" fmla="*/ 740222 h 1113602"/>
              <a:gd name="connsiteX36" fmla="*/ 1242060 w 1295400"/>
              <a:gd name="connsiteY36" fmla="*/ 770702 h 1113602"/>
              <a:gd name="connsiteX37" fmla="*/ 1249680 w 1295400"/>
              <a:gd name="connsiteY37" fmla="*/ 793562 h 1113602"/>
              <a:gd name="connsiteX38" fmla="*/ 1257300 w 1295400"/>
              <a:gd name="connsiteY38" fmla="*/ 839282 h 1113602"/>
              <a:gd name="connsiteX39" fmla="*/ 1272540 w 1295400"/>
              <a:gd name="connsiteY39" fmla="*/ 885002 h 1113602"/>
              <a:gd name="connsiteX40" fmla="*/ 1280160 w 1295400"/>
              <a:gd name="connsiteY40" fmla="*/ 907862 h 1113602"/>
              <a:gd name="connsiteX41" fmla="*/ 1295400 w 1295400"/>
              <a:gd name="connsiteY41" fmla="*/ 938342 h 1113602"/>
              <a:gd name="connsiteX42" fmla="*/ 1272540 w 1295400"/>
              <a:gd name="connsiteY42" fmla="*/ 991682 h 1113602"/>
              <a:gd name="connsiteX43" fmla="*/ 1226820 w 1295400"/>
              <a:gd name="connsiteY43" fmla="*/ 1022162 h 1113602"/>
              <a:gd name="connsiteX44" fmla="*/ 1143000 w 1295400"/>
              <a:gd name="connsiteY44" fmla="*/ 1014542 h 1113602"/>
              <a:gd name="connsiteX45" fmla="*/ 1097280 w 1295400"/>
              <a:gd name="connsiteY45" fmla="*/ 999302 h 1113602"/>
              <a:gd name="connsiteX46" fmla="*/ 1074420 w 1295400"/>
              <a:gd name="connsiteY46" fmla="*/ 991682 h 1113602"/>
              <a:gd name="connsiteX47" fmla="*/ 1028700 w 1295400"/>
              <a:gd name="connsiteY47" fmla="*/ 968822 h 1113602"/>
              <a:gd name="connsiteX48" fmla="*/ 998220 w 1295400"/>
              <a:gd name="connsiteY48" fmla="*/ 1067882 h 1113602"/>
              <a:gd name="connsiteX49" fmla="*/ 952500 w 1295400"/>
              <a:gd name="connsiteY49" fmla="*/ 1098362 h 1113602"/>
              <a:gd name="connsiteX50" fmla="*/ 929640 w 1295400"/>
              <a:gd name="connsiteY50" fmla="*/ 1113602 h 1113602"/>
              <a:gd name="connsiteX51" fmla="*/ 891540 w 1295400"/>
              <a:gd name="connsiteY51" fmla="*/ 1083122 h 1113602"/>
              <a:gd name="connsiteX52" fmla="*/ 914400 w 1295400"/>
              <a:gd name="connsiteY52" fmla="*/ 1067882 h 1113602"/>
              <a:gd name="connsiteX53" fmla="*/ 922020 w 1295400"/>
              <a:gd name="connsiteY53" fmla="*/ 1045022 h 1113602"/>
              <a:gd name="connsiteX54" fmla="*/ 830580 w 1295400"/>
              <a:gd name="connsiteY54" fmla="*/ 1014542 h 1113602"/>
              <a:gd name="connsiteX55" fmla="*/ 762000 w 1295400"/>
              <a:gd name="connsiteY55" fmla="*/ 1029782 h 1113602"/>
              <a:gd name="connsiteX56" fmla="*/ 716280 w 1295400"/>
              <a:gd name="connsiteY56" fmla="*/ 1006922 h 1113602"/>
              <a:gd name="connsiteX57" fmla="*/ 693420 w 1295400"/>
              <a:gd name="connsiteY57" fmla="*/ 953582 h 1113602"/>
              <a:gd name="connsiteX58" fmla="*/ 655320 w 1295400"/>
              <a:gd name="connsiteY58" fmla="*/ 900242 h 1113602"/>
              <a:gd name="connsiteX59" fmla="*/ 647700 w 1295400"/>
              <a:gd name="connsiteY59" fmla="*/ 862142 h 1113602"/>
              <a:gd name="connsiteX60" fmla="*/ 655320 w 1295400"/>
              <a:gd name="connsiteY60" fmla="*/ 839282 h 1113602"/>
              <a:gd name="connsiteX61" fmla="*/ 556260 w 1295400"/>
              <a:gd name="connsiteY61" fmla="*/ 846902 h 1113602"/>
              <a:gd name="connsiteX62" fmla="*/ 533400 w 1295400"/>
              <a:gd name="connsiteY62" fmla="*/ 930722 h 1113602"/>
              <a:gd name="connsiteX63" fmla="*/ 487680 w 1295400"/>
              <a:gd name="connsiteY63" fmla="*/ 945962 h 1113602"/>
              <a:gd name="connsiteX64" fmla="*/ 426720 w 1295400"/>
              <a:gd name="connsiteY64" fmla="*/ 961202 h 1113602"/>
              <a:gd name="connsiteX65" fmla="*/ 403860 w 1295400"/>
              <a:gd name="connsiteY65" fmla="*/ 976442 h 1113602"/>
              <a:gd name="connsiteX66" fmla="*/ 236220 w 1295400"/>
              <a:gd name="connsiteY66" fmla="*/ 961202 h 1113602"/>
              <a:gd name="connsiteX67" fmla="*/ 213360 w 1295400"/>
              <a:gd name="connsiteY67" fmla="*/ 953582 h 1113602"/>
              <a:gd name="connsiteX68" fmla="*/ 152400 w 1295400"/>
              <a:gd name="connsiteY68" fmla="*/ 945962 h 1113602"/>
              <a:gd name="connsiteX69" fmla="*/ 129540 w 1295400"/>
              <a:gd name="connsiteY69" fmla="*/ 930722 h 1113602"/>
              <a:gd name="connsiteX70" fmla="*/ 114300 w 1295400"/>
              <a:gd name="connsiteY70" fmla="*/ 885002 h 1113602"/>
              <a:gd name="connsiteX71" fmla="*/ 106680 w 1295400"/>
              <a:gd name="connsiteY71" fmla="*/ 808802 h 1113602"/>
              <a:gd name="connsiteX72" fmla="*/ 83820 w 1295400"/>
              <a:gd name="connsiteY72" fmla="*/ 793562 h 1113602"/>
              <a:gd name="connsiteX73" fmla="*/ 0 w 1295400"/>
              <a:gd name="connsiteY73" fmla="*/ 785942 h 1113602"/>
              <a:gd name="connsiteX74" fmla="*/ 7620 w 1295400"/>
              <a:gd name="connsiteY74" fmla="*/ 732602 h 1113602"/>
              <a:gd name="connsiteX75" fmla="*/ 45720 w 1295400"/>
              <a:gd name="connsiteY75" fmla="*/ 686882 h 1113602"/>
              <a:gd name="connsiteX76" fmla="*/ 53340 w 1295400"/>
              <a:gd name="connsiteY76" fmla="*/ 587822 h 1113602"/>
              <a:gd name="connsiteX77" fmla="*/ 114300 w 1295400"/>
              <a:gd name="connsiteY77" fmla="*/ 549722 h 1113602"/>
              <a:gd name="connsiteX78" fmla="*/ 137160 w 1295400"/>
              <a:gd name="connsiteY78" fmla="*/ 534482 h 1113602"/>
              <a:gd name="connsiteX79" fmla="*/ 228600 w 1295400"/>
              <a:gd name="connsiteY79" fmla="*/ 488762 h 1113602"/>
              <a:gd name="connsiteX80" fmla="*/ 251460 w 1295400"/>
              <a:gd name="connsiteY80" fmla="*/ 473522 h 1113602"/>
              <a:gd name="connsiteX81" fmla="*/ 259080 w 1295400"/>
              <a:gd name="connsiteY81" fmla="*/ 397322 h 1113602"/>
              <a:gd name="connsiteX82" fmla="*/ 251460 w 1295400"/>
              <a:gd name="connsiteY82" fmla="*/ 374462 h 1113602"/>
              <a:gd name="connsiteX83" fmla="*/ 236220 w 1295400"/>
              <a:gd name="connsiteY83" fmla="*/ 351602 h 1113602"/>
              <a:gd name="connsiteX84" fmla="*/ 213360 w 1295400"/>
              <a:gd name="connsiteY84" fmla="*/ 283022 h 1113602"/>
              <a:gd name="connsiteX85" fmla="*/ 205740 w 1295400"/>
              <a:gd name="connsiteY85" fmla="*/ 260162 h 1113602"/>
              <a:gd name="connsiteX86" fmla="*/ 190500 w 1295400"/>
              <a:gd name="connsiteY86" fmla="*/ 237302 h 1113602"/>
              <a:gd name="connsiteX87" fmla="*/ 182880 w 1295400"/>
              <a:gd name="connsiteY87" fmla="*/ 214442 h 1113602"/>
              <a:gd name="connsiteX88" fmla="*/ 167640 w 1295400"/>
              <a:gd name="connsiteY88" fmla="*/ 191582 h 1113602"/>
              <a:gd name="connsiteX89" fmla="*/ 152400 w 1295400"/>
              <a:gd name="connsiteY89" fmla="*/ 145862 h 1113602"/>
              <a:gd name="connsiteX90" fmla="*/ 160020 w 1295400"/>
              <a:gd name="connsiteY90" fmla="*/ 161102 h 11136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</a:cxnLst>
            <a:rect l="l" t="t" r="r" b="b"/>
            <a:pathLst>
              <a:path w="1295400" h="1113602">
                <a:moveTo>
                  <a:pt x="144780" y="244922"/>
                </a:moveTo>
                <a:cubicBezTo>
                  <a:pt x="157480" y="199202"/>
                  <a:pt x="174001" y="154375"/>
                  <a:pt x="182880" y="107762"/>
                </a:cubicBezTo>
                <a:cubicBezTo>
                  <a:pt x="184383" y="99872"/>
                  <a:pt x="175260" y="92934"/>
                  <a:pt x="175260" y="84902"/>
                </a:cubicBezTo>
                <a:cubicBezTo>
                  <a:pt x="175260" y="71950"/>
                  <a:pt x="180070" y="59445"/>
                  <a:pt x="182880" y="46802"/>
                </a:cubicBezTo>
                <a:cubicBezTo>
                  <a:pt x="185152" y="36579"/>
                  <a:pt x="182549" y="23138"/>
                  <a:pt x="190500" y="16322"/>
                </a:cubicBezTo>
                <a:cubicBezTo>
                  <a:pt x="202697" y="5867"/>
                  <a:pt x="236220" y="1082"/>
                  <a:pt x="236220" y="1082"/>
                </a:cubicBezTo>
                <a:cubicBezTo>
                  <a:pt x="240285" y="2098"/>
                  <a:pt x="283001" y="11949"/>
                  <a:pt x="289560" y="16322"/>
                </a:cubicBezTo>
                <a:cubicBezTo>
                  <a:pt x="357998" y="61948"/>
                  <a:pt x="251186" y="18771"/>
                  <a:pt x="358140" y="54422"/>
                </a:cubicBezTo>
                <a:lnTo>
                  <a:pt x="381000" y="62042"/>
                </a:lnTo>
                <a:lnTo>
                  <a:pt x="403860" y="69662"/>
                </a:lnTo>
                <a:cubicBezTo>
                  <a:pt x="497520" y="46247"/>
                  <a:pt x="341874" y="83125"/>
                  <a:pt x="571500" y="54422"/>
                </a:cubicBezTo>
                <a:cubicBezTo>
                  <a:pt x="587440" y="52429"/>
                  <a:pt x="617220" y="39182"/>
                  <a:pt x="617220" y="39182"/>
                </a:cubicBezTo>
                <a:cubicBezTo>
                  <a:pt x="627380" y="41722"/>
                  <a:pt x="637227" y="46802"/>
                  <a:pt x="647700" y="46802"/>
                </a:cubicBezTo>
                <a:cubicBezTo>
                  <a:pt x="684983" y="46802"/>
                  <a:pt x="744106" y="39713"/>
                  <a:pt x="784860" y="31562"/>
                </a:cubicBezTo>
                <a:cubicBezTo>
                  <a:pt x="795129" y="29508"/>
                  <a:pt x="805270" y="26819"/>
                  <a:pt x="815340" y="23942"/>
                </a:cubicBezTo>
                <a:cubicBezTo>
                  <a:pt x="823063" y="21735"/>
                  <a:pt x="830217" y="17209"/>
                  <a:pt x="838200" y="16322"/>
                </a:cubicBezTo>
                <a:cubicBezTo>
                  <a:pt x="876151" y="12105"/>
                  <a:pt x="914400" y="11242"/>
                  <a:pt x="952500" y="8702"/>
                </a:cubicBezTo>
                <a:cubicBezTo>
                  <a:pt x="995829" y="-2130"/>
                  <a:pt x="986310" y="-3647"/>
                  <a:pt x="1043940" y="8702"/>
                </a:cubicBezTo>
                <a:cubicBezTo>
                  <a:pt x="1059648" y="12068"/>
                  <a:pt x="1089660" y="23942"/>
                  <a:pt x="1089660" y="23942"/>
                </a:cubicBezTo>
                <a:cubicBezTo>
                  <a:pt x="1108212" y="79597"/>
                  <a:pt x="1101004" y="54077"/>
                  <a:pt x="1112520" y="100142"/>
                </a:cubicBezTo>
                <a:cubicBezTo>
                  <a:pt x="1115060" y="135702"/>
                  <a:pt x="1115975" y="171416"/>
                  <a:pt x="1120140" y="206822"/>
                </a:cubicBezTo>
                <a:cubicBezTo>
                  <a:pt x="1124010" y="239721"/>
                  <a:pt x="1136590" y="219643"/>
                  <a:pt x="1120140" y="252542"/>
                </a:cubicBezTo>
                <a:cubicBezTo>
                  <a:pt x="1102868" y="287086"/>
                  <a:pt x="1109472" y="266258"/>
                  <a:pt x="1082040" y="290642"/>
                </a:cubicBezTo>
                <a:cubicBezTo>
                  <a:pt x="1065931" y="304961"/>
                  <a:pt x="1036320" y="336362"/>
                  <a:pt x="1036320" y="336362"/>
                </a:cubicBezTo>
                <a:cubicBezTo>
                  <a:pt x="1022675" y="377297"/>
                  <a:pt x="1021395" y="370747"/>
                  <a:pt x="1036320" y="435422"/>
                </a:cubicBezTo>
                <a:cubicBezTo>
                  <a:pt x="1038379" y="444346"/>
                  <a:pt x="1046480" y="450662"/>
                  <a:pt x="1051560" y="458282"/>
                </a:cubicBezTo>
                <a:cubicBezTo>
                  <a:pt x="1054100" y="473522"/>
                  <a:pt x="1054294" y="489345"/>
                  <a:pt x="1059180" y="504002"/>
                </a:cubicBezTo>
                <a:cubicBezTo>
                  <a:pt x="1066959" y="527338"/>
                  <a:pt x="1102042" y="551309"/>
                  <a:pt x="1120140" y="557342"/>
                </a:cubicBezTo>
                <a:cubicBezTo>
                  <a:pt x="1127760" y="559882"/>
                  <a:pt x="1135816" y="561370"/>
                  <a:pt x="1143000" y="564962"/>
                </a:cubicBezTo>
                <a:cubicBezTo>
                  <a:pt x="1151191" y="569058"/>
                  <a:pt x="1158240" y="575122"/>
                  <a:pt x="1165860" y="580202"/>
                </a:cubicBezTo>
                <a:cubicBezTo>
                  <a:pt x="1163320" y="590362"/>
                  <a:pt x="1162365" y="601056"/>
                  <a:pt x="1158240" y="610682"/>
                </a:cubicBezTo>
                <a:cubicBezTo>
                  <a:pt x="1154632" y="619100"/>
                  <a:pt x="1144011" y="624440"/>
                  <a:pt x="1143000" y="633542"/>
                </a:cubicBezTo>
                <a:cubicBezTo>
                  <a:pt x="1141294" y="648898"/>
                  <a:pt x="1143710" y="665443"/>
                  <a:pt x="1150620" y="679262"/>
                </a:cubicBezTo>
                <a:cubicBezTo>
                  <a:pt x="1157899" y="693821"/>
                  <a:pt x="1184319" y="696111"/>
                  <a:pt x="1196340" y="702122"/>
                </a:cubicBezTo>
                <a:cubicBezTo>
                  <a:pt x="1204531" y="706218"/>
                  <a:pt x="1211580" y="712282"/>
                  <a:pt x="1219200" y="717362"/>
                </a:cubicBezTo>
                <a:cubicBezTo>
                  <a:pt x="1224280" y="724982"/>
                  <a:pt x="1230832" y="731804"/>
                  <a:pt x="1234440" y="740222"/>
                </a:cubicBezTo>
                <a:cubicBezTo>
                  <a:pt x="1238565" y="749848"/>
                  <a:pt x="1239183" y="760632"/>
                  <a:pt x="1242060" y="770702"/>
                </a:cubicBezTo>
                <a:cubicBezTo>
                  <a:pt x="1244267" y="778425"/>
                  <a:pt x="1247938" y="785721"/>
                  <a:pt x="1249680" y="793562"/>
                </a:cubicBezTo>
                <a:cubicBezTo>
                  <a:pt x="1253032" y="808644"/>
                  <a:pt x="1253553" y="824293"/>
                  <a:pt x="1257300" y="839282"/>
                </a:cubicBezTo>
                <a:cubicBezTo>
                  <a:pt x="1261196" y="854867"/>
                  <a:pt x="1267460" y="869762"/>
                  <a:pt x="1272540" y="885002"/>
                </a:cubicBezTo>
                <a:cubicBezTo>
                  <a:pt x="1275080" y="892622"/>
                  <a:pt x="1276568" y="900678"/>
                  <a:pt x="1280160" y="907862"/>
                </a:cubicBezTo>
                <a:lnTo>
                  <a:pt x="1295400" y="938342"/>
                </a:lnTo>
                <a:cubicBezTo>
                  <a:pt x="1290373" y="958450"/>
                  <a:pt x="1289379" y="976948"/>
                  <a:pt x="1272540" y="991682"/>
                </a:cubicBezTo>
                <a:cubicBezTo>
                  <a:pt x="1258756" y="1003743"/>
                  <a:pt x="1226820" y="1022162"/>
                  <a:pt x="1226820" y="1022162"/>
                </a:cubicBezTo>
                <a:cubicBezTo>
                  <a:pt x="1198880" y="1019622"/>
                  <a:pt x="1170628" y="1019418"/>
                  <a:pt x="1143000" y="1014542"/>
                </a:cubicBezTo>
                <a:cubicBezTo>
                  <a:pt x="1127180" y="1011750"/>
                  <a:pt x="1112520" y="1004382"/>
                  <a:pt x="1097280" y="999302"/>
                </a:cubicBezTo>
                <a:cubicBezTo>
                  <a:pt x="1089660" y="996762"/>
                  <a:pt x="1081103" y="996137"/>
                  <a:pt x="1074420" y="991682"/>
                </a:cubicBezTo>
                <a:cubicBezTo>
                  <a:pt x="1044877" y="971987"/>
                  <a:pt x="1060248" y="979338"/>
                  <a:pt x="1028700" y="968822"/>
                </a:cubicBezTo>
                <a:cubicBezTo>
                  <a:pt x="958434" y="1039088"/>
                  <a:pt x="1076451" y="911421"/>
                  <a:pt x="998220" y="1067882"/>
                </a:cubicBezTo>
                <a:cubicBezTo>
                  <a:pt x="990029" y="1084265"/>
                  <a:pt x="967740" y="1088202"/>
                  <a:pt x="952500" y="1098362"/>
                </a:cubicBezTo>
                <a:lnTo>
                  <a:pt x="929640" y="1113602"/>
                </a:lnTo>
                <a:cubicBezTo>
                  <a:pt x="919145" y="1110104"/>
                  <a:pt x="887232" y="1104664"/>
                  <a:pt x="891540" y="1083122"/>
                </a:cubicBezTo>
                <a:cubicBezTo>
                  <a:pt x="893336" y="1074142"/>
                  <a:pt x="906780" y="1072962"/>
                  <a:pt x="914400" y="1067882"/>
                </a:cubicBezTo>
                <a:cubicBezTo>
                  <a:pt x="916940" y="1060262"/>
                  <a:pt x="922020" y="1053054"/>
                  <a:pt x="922020" y="1045022"/>
                </a:cubicBezTo>
                <a:cubicBezTo>
                  <a:pt x="922020" y="978219"/>
                  <a:pt x="898874" y="1008333"/>
                  <a:pt x="830580" y="1014542"/>
                </a:cubicBezTo>
                <a:cubicBezTo>
                  <a:pt x="807006" y="1022400"/>
                  <a:pt x="788821" y="1029782"/>
                  <a:pt x="762000" y="1029782"/>
                </a:cubicBezTo>
                <a:cubicBezTo>
                  <a:pt x="746226" y="1029782"/>
                  <a:pt x="727838" y="1014627"/>
                  <a:pt x="716280" y="1006922"/>
                </a:cubicBezTo>
                <a:cubicBezTo>
                  <a:pt x="691752" y="933337"/>
                  <a:pt x="731084" y="1047743"/>
                  <a:pt x="693420" y="953582"/>
                </a:cubicBezTo>
                <a:cubicBezTo>
                  <a:pt x="671537" y="898874"/>
                  <a:pt x="695472" y="913626"/>
                  <a:pt x="655320" y="900242"/>
                </a:cubicBezTo>
                <a:cubicBezTo>
                  <a:pt x="617220" y="912942"/>
                  <a:pt x="629920" y="915482"/>
                  <a:pt x="647700" y="862142"/>
                </a:cubicBezTo>
                <a:cubicBezTo>
                  <a:pt x="650240" y="854522"/>
                  <a:pt x="663329" y="838666"/>
                  <a:pt x="655320" y="839282"/>
                </a:cubicBezTo>
                <a:lnTo>
                  <a:pt x="556260" y="846902"/>
                </a:lnTo>
                <a:cubicBezTo>
                  <a:pt x="554397" y="856215"/>
                  <a:pt x="541687" y="927960"/>
                  <a:pt x="533400" y="930722"/>
                </a:cubicBezTo>
                <a:cubicBezTo>
                  <a:pt x="518160" y="935802"/>
                  <a:pt x="503432" y="942812"/>
                  <a:pt x="487680" y="945962"/>
                </a:cubicBezTo>
                <a:cubicBezTo>
                  <a:pt x="473189" y="948860"/>
                  <a:pt x="442341" y="953392"/>
                  <a:pt x="426720" y="961202"/>
                </a:cubicBezTo>
                <a:cubicBezTo>
                  <a:pt x="418529" y="965298"/>
                  <a:pt x="411480" y="971362"/>
                  <a:pt x="403860" y="976442"/>
                </a:cubicBezTo>
                <a:cubicBezTo>
                  <a:pt x="384549" y="974833"/>
                  <a:pt x="261424" y="965080"/>
                  <a:pt x="236220" y="961202"/>
                </a:cubicBezTo>
                <a:cubicBezTo>
                  <a:pt x="228281" y="959981"/>
                  <a:pt x="221263" y="955019"/>
                  <a:pt x="213360" y="953582"/>
                </a:cubicBezTo>
                <a:cubicBezTo>
                  <a:pt x="193212" y="949919"/>
                  <a:pt x="172720" y="948502"/>
                  <a:pt x="152400" y="945962"/>
                </a:cubicBezTo>
                <a:cubicBezTo>
                  <a:pt x="144780" y="940882"/>
                  <a:pt x="134394" y="938488"/>
                  <a:pt x="129540" y="930722"/>
                </a:cubicBezTo>
                <a:cubicBezTo>
                  <a:pt x="121026" y="917099"/>
                  <a:pt x="114300" y="885002"/>
                  <a:pt x="114300" y="885002"/>
                </a:cubicBezTo>
                <a:cubicBezTo>
                  <a:pt x="111760" y="859602"/>
                  <a:pt x="114752" y="833019"/>
                  <a:pt x="106680" y="808802"/>
                </a:cubicBezTo>
                <a:cubicBezTo>
                  <a:pt x="103784" y="800114"/>
                  <a:pt x="92775" y="795481"/>
                  <a:pt x="83820" y="793562"/>
                </a:cubicBezTo>
                <a:cubicBezTo>
                  <a:pt x="56388" y="787684"/>
                  <a:pt x="27940" y="788482"/>
                  <a:pt x="0" y="785942"/>
                </a:cubicBezTo>
                <a:cubicBezTo>
                  <a:pt x="2540" y="768162"/>
                  <a:pt x="2459" y="749805"/>
                  <a:pt x="7620" y="732602"/>
                </a:cubicBezTo>
                <a:cubicBezTo>
                  <a:pt x="12167" y="717447"/>
                  <a:pt x="36001" y="696601"/>
                  <a:pt x="45720" y="686882"/>
                </a:cubicBezTo>
                <a:cubicBezTo>
                  <a:pt x="48260" y="653862"/>
                  <a:pt x="47237" y="620372"/>
                  <a:pt x="53340" y="587822"/>
                </a:cubicBezTo>
                <a:cubicBezTo>
                  <a:pt x="59868" y="553005"/>
                  <a:pt x="90804" y="565386"/>
                  <a:pt x="114300" y="549722"/>
                </a:cubicBezTo>
                <a:cubicBezTo>
                  <a:pt x="121920" y="544642"/>
                  <a:pt x="128791" y="538201"/>
                  <a:pt x="137160" y="534482"/>
                </a:cubicBezTo>
                <a:cubicBezTo>
                  <a:pt x="231804" y="492418"/>
                  <a:pt x="133543" y="552133"/>
                  <a:pt x="228600" y="488762"/>
                </a:cubicBezTo>
                <a:lnTo>
                  <a:pt x="251460" y="473522"/>
                </a:lnTo>
                <a:cubicBezTo>
                  <a:pt x="268653" y="421943"/>
                  <a:pt x="271482" y="440729"/>
                  <a:pt x="259080" y="397322"/>
                </a:cubicBezTo>
                <a:cubicBezTo>
                  <a:pt x="256873" y="389599"/>
                  <a:pt x="255052" y="381646"/>
                  <a:pt x="251460" y="374462"/>
                </a:cubicBezTo>
                <a:cubicBezTo>
                  <a:pt x="247364" y="366271"/>
                  <a:pt x="239939" y="359971"/>
                  <a:pt x="236220" y="351602"/>
                </a:cubicBezTo>
                <a:lnTo>
                  <a:pt x="213360" y="283022"/>
                </a:lnTo>
                <a:cubicBezTo>
                  <a:pt x="210820" y="275402"/>
                  <a:pt x="210195" y="266845"/>
                  <a:pt x="205740" y="260162"/>
                </a:cubicBezTo>
                <a:cubicBezTo>
                  <a:pt x="200660" y="252542"/>
                  <a:pt x="194596" y="245493"/>
                  <a:pt x="190500" y="237302"/>
                </a:cubicBezTo>
                <a:cubicBezTo>
                  <a:pt x="186908" y="230118"/>
                  <a:pt x="186472" y="221626"/>
                  <a:pt x="182880" y="214442"/>
                </a:cubicBezTo>
                <a:cubicBezTo>
                  <a:pt x="178784" y="206251"/>
                  <a:pt x="171359" y="199951"/>
                  <a:pt x="167640" y="191582"/>
                </a:cubicBezTo>
                <a:cubicBezTo>
                  <a:pt x="161116" y="176902"/>
                  <a:pt x="145216" y="131494"/>
                  <a:pt x="152400" y="145862"/>
                </a:cubicBezTo>
                <a:lnTo>
                  <a:pt x="160020" y="161102"/>
                </a:lnTo>
              </a:path>
            </a:pathLst>
          </a:custGeom>
          <a:noFill/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050">
              <a:solidFill>
                <a:prstClr val="white"/>
              </a:solidFill>
            </a:endParaRPr>
          </a:p>
        </p:txBody>
      </p:sp>
      <p:sp>
        <p:nvSpPr>
          <p:cNvPr id="320" name="TextBox 10"/>
          <p:cNvSpPr txBox="1"/>
          <p:nvPr/>
        </p:nvSpPr>
        <p:spPr>
          <a:xfrm>
            <a:off x="1702967" y="3483851"/>
            <a:ext cx="707648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Торбеевский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21" name="TextBox 10"/>
          <p:cNvSpPr txBox="1"/>
          <p:nvPr/>
        </p:nvSpPr>
        <p:spPr>
          <a:xfrm>
            <a:off x="2812764" y="2615874"/>
            <a:ext cx="902045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Краснослободский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22" name="TextBox 10"/>
          <p:cNvSpPr txBox="1"/>
          <p:nvPr/>
        </p:nvSpPr>
        <p:spPr>
          <a:xfrm>
            <a:off x="2916743" y="3435594"/>
            <a:ext cx="751641" cy="25391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Ковылкинский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23" name="TextBox 10"/>
          <p:cNvSpPr txBox="1"/>
          <p:nvPr/>
        </p:nvSpPr>
        <p:spPr>
          <a:xfrm>
            <a:off x="3861476" y="3720779"/>
            <a:ext cx="809006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Кадошкинский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24" name="TextBox 10"/>
          <p:cNvSpPr txBox="1"/>
          <p:nvPr/>
        </p:nvSpPr>
        <p:spPr>
          <a:xfrm>
            <a:off x="2872880" y="1884691"/>
            <a:ext cx="707648" cy="25391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Ельниковский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25" name="TextBox 10"/>
          <p:cNvSpPr txBox="1"/>
          <p:nvPr/>
        </p:nvSpPr>
        <p:spPr>
          <a:xfrm>
            <a:off x="1877431" y="2755356"/>
            <a:ext cx="707648" cy="25391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Атюрьевский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26" name="TextBox 10"/>
          <p:cNvSpPr txBox="1"/>
          <p:nvPr/>
        </p:nvSpPr>
        <p:spPr>
          <a:xfrm>
            <a:off x="528112" y="3724887"/>
            <a:ext cx="851999" cy="25391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Зубово</a:t>
            </a:r>
            <a:r>
              <a:rPr lang="ru-RU" sz="525" dirty="0">
                <a:solidFill>
                  <a:prstClr val="black"/>
                </a:solidFill>
              </a:rPr>
              <a:t>-Полянский р-н</a:t>
            </a:r>
          </a:p>
        </p:txBody>
      </p:sp>
      <p:sp>
        <p:nvSpPr>
          <p:cNvPr id="327" name="TextBox 10"/>
          <p:cNvSpPr txBox="1"/>
          <p:nvPr/>
        </p:nvSpPr>
        <p:spPr>
          <a:xfrm>
            <a:off x="730674" y="2154249"/>
            <a:ext cx="790729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Теньгушевский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28" name="TextBox 10"/>
          <p:cNvSpPr txBox="1"/>
          <p:nvPr/>
        </p:nvSpPr>
        <p:spPr>
          <a:xfrm>
            <a:off x="4218114" y="2679047"/>
            <a:ext cx="809006" cy="25391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Старошайговский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31" name="Прямоугольник 330"/>
          <p:cNvSpPr/>
          <p:nvPr/>
        </p:nvSpPr>
        <p:spPr>
          <a:xfrm>
            <a:off x="571820" y="3882363"/>
            <a:ext cx="503700" cy="13970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920/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</a:t>
            </a:r>
          </a:p>
        </p:txBody>
      </p:sp>
      <p:sp>
        <p:nvSpPr>
          <p:cNvPr id="332" name="Прямоугольник 331"/>
          <p:cNvSpPr/>
          <p:nvPr/>
        </p:nvSpPr>
        <p:spPr>
          <a:xfrm>
            <a:off x="571820" y="4018718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13927/13927</a:t>
            </a:r>
          </a:p>
        </p:txBody>
      </p:sp>
      <p:sp>
        <p:nvSpPr>
          <p:cNvPr id="333" name="Скругленный прямоугольник 332"/>
          <p:cNvSpPr/>
          <p:nvPr/>
        </p:nvSpPr>
        <p:spPr>
          <a:xfrm>
            <a:off x="1081948" y="3894842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36" name="Прямоугольник 335"/>
          <p:cNvSpPr/>
          <p:nvPr/>
        </p:nvSpPr>
        <p:spPr>
          <a:xfrm>
            <a:off x="721736" y="2292110"/>
            <a:ext cx="543027" cy="136909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449,86/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92</a:t>
            </a:r>
          </a:p>
        </p:txBody>
      </p:sp>
      <p:sp>
        <p:nvSpPr>
          <p:cNvPr id="337" name="Прямоугольник 336"/>
          <p:cNvSpPr/>
          <p:nvPr/>
        </p:nvSpPr>
        <p:spPr>
          <a:xfrm>
            <a:off x="762166" y="2417335"/>
            <a:ext cx="739667" cy="140118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4970/13927</a:t>
            </a:r>
          </a:p>
        </p:txBody>
      </p:sp>
      <p:sp>
        <p:nvSpPr>
          <p:cNvPr id="338" name="Скругленный прямоугольник 337"/>
          <p:cNvSpPr/>
          <p:nvPr/>
        </p:nvSpPr>
        <p:spPr>
          <a:xfrm>
            <a:off x="1271191" y="2301797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41" name="Прямоугольник 340"/>
          <p:cNvSpPr/>
          <p:nvPr/>
        </p:nvSpPr>
        <p:spPr>
          <a:xfrm>
            <a:off x="1685561" y="3618870"/>
            <a:ext cx="619703" cy="15222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374,51/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172</a:t>
            </a:r>
          </a:p>
        </p:txBody>
      </p:sp>
      <p:sp>
        <p:nvSpPr>
          <p:cNvPr id="342" name="Прямоугольник 341"/>
          <p:cNvSpPr/>
          <p:nvPr/>
        </p:nvSpPr>
        <p:spPr>
          <a:xfrm>
            <a:off x="1735563" y="3760137"/>
            <a:ext cx="728063" cy="134705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8427/19722</a:t>
            </a:r>
          </a:p>
        </p:txBody>
      </p:sp>
      <p:sp>
        <p:nvSpPr>
          <p:cNvPr id="343" name="Скругленный прямоугольник 342"/>
          <p:cNvSpPr/>
          <p:nvPr/>
        </p:nvSpPr>
        <p:spPr>
          <a:xfrm>
            <a:off x="2260706" y="3645020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46" name="Прямоугольник 345"/>
          <p:cNvSpPr/>
          <p:nvPr/>
        </p:nvSpPr>
        <p:spPr>
          <a:xfrm>
            <a:off x="1853447" y="2922651"/>
            <a:ext cx="511661" cy="14477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560/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219</a:t>
            </a:r>
          </a:p>
        </p:txBody>
      </p:sp>
      <p:sp>
        <p:nvSpPr>
          <p:cNvPr id="347" name="Прямоугольник 346"/>
          <p:cNvSpPr/>
          <p:nvPr/>
        </p:nvSpPr>
        <p:spPr>
          <a:xfrm>
            <a:off x="1877047" y="3050503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4084/9062</a:t>
            </a:r>
          </a:p>
        </p:txBody>
      </p:sp>
      <p:sp>
        <p:nvSpPr>
          <p:cNvPr id="348" name="Скругленный прямоугольник 347"/>
          <p:cNvSpPr/>
          <p:nvPr/>
        </p:nvSpPr>
        <p:spPr>
          <a:xfrm>
            <a:off x="2365107" y="2935129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50" name="Прямоугольник 349"/>
          <p:cNvSpPr/>
          <p:nvPr/>
        </p:nvSpPr>
        <p:spPr>
          <a:xfrm>
            <a:off x="4248082" y="2833594"/>
            <a:ext cx="552555" cy="13682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883,7/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138</a:t>
            </a:r>
          </a:p>
        </p:txBody>
      </p:sp>
      <p:sp>
        <p:nvSpPr>
          <p:cNvPr id="351" name="Прямоугольник 350"/>
          <p:cNvSpPr/>
          <p:nvPr/>
        </p:nvSpPr>
        <p:spPr>
          <a:xfrm>
            <a:off x="4280372" y="2965423"/>
            <a:ext cx="696158" cy="130799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5370/12844</a:t>
            </a:r>
          </a:p>
        </p:txBody>
      </p:sp>
      <p:sp>
        <p:nvSpPr>
          <p:cNvPr id="353" name="Скругленный прямоугольник 352"/>
          <p:cNvSpPr/>
          <p:nvPr/>
        </p:nvSpPr>
        <p:spPr>
          <a:xfrm>
            <a:off x="4779772" y="2845625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56" name="Прямоугольник 355"/>
          <p:cNvSpPr/>
          <p:nvPr/>
        </p:nvSpPr>
        <p:spPr>
          <a:xfrm>
            <a:off x="3912216" y="3891213"/>
            <a:ext cx="503700" cy="13970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339/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107</a:t>
            </a:r>
          </a:p>
        </p:txBody>
      </p:sp>
      <p:sp>
        <p:nvSpPr>
          <p:cNvPr id="357" name="Прямоугольник 356"/>
          <p:cNvSpPr/>
          <p:nvPr/>
        </p:nvSpPr>
        <p:spPr>
          <a:xfrm>
            <a:off x="3912216" y="4034635"/>
            <a:ext cx="725433" cy="11833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2559/7253</a:t>
            </a:r>
          </a:p>
        </p:txBody>
      </p:sp>
      <p:sp>
        <p:nvSpPr>
          <p:cNvPr id="358" name="Скругленный прямоугольник 357"/>
          <p:cNvSpPr/>
          <p:nvPr/>
        </p:nvSpPr>
        <p:spPr>
          <a:xfrm>
            <a:off x="4422344" y="3903692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60" name="Прямоугольник 359"/>
          <p:cNvSpPr/>
          <p:nvPr/>
        </p:nvSpPr>
        <p:spPr>
          <a:xfrm>
            <a:off x="2878950" y="2053655"/>
            <a:ext cx="517472" cy="13338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544/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</a:p>
        </p:txBody>
      </p:sp>
      <p:sp>
        <p:nvSpPr>
          <p:cNvPr id="361" name="Прямоугольник 360"/>
          <p:cNvSpPr/>
          <p:nvPr/>
        </p:nvSpPr>
        <p:spPr>
          <a:xfrm>
            <a:off x="2884370" y="2181928"/>
            <a:ext cx="696158" cy="127568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4374/10272</a:t>
            </a:r>
          </a:p>
        </p:txBody>
      </p:sp>
      <p:sp>
        <p:nvSpPr>
          <p:cNvPr id="363" name="Скругленный прямоугольник 362"/>
          <p:cNvSpPr/>
          <p:nvPr/>
        </p:nvSpPr>
        <p:spPr>
          <a:xfrm>
            <a:off x="3375557" y="2062241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65" name="Прямоугольник 364"/>
          <p:cNvSpPr/>
          <p:nvPr/>
        </p:nvSpPr>
        <p:spPr>
          <a:xfrm>
            <a:off x="2866970" y="2759229"/>
            <a:ext cx="562609" cy="14245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795,8/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237</a:t>
            </a:r>
          </a:p>
        </p:txBody>
      </p:sp>
      <p:sp>
        <p:nvSpPr>
          <p:cNvPr id="366" name="Прямоугольник 365"/>
          <p:cNvSpPr/>
          <p:nvPr/>
        </p:nvSpPr>
        <p:spPr>
          <a:xfrm>
            <a:off x="2916972" y="2889681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10701/23531</a:t>
            </a:r>
          </a:p>
        </p:txBody>
      </p:sp>
      <p:sp>
        <p:nvSpPr>
          <p:cNvPr id="368" name="Скругленный прямоугольник 367"/>
          <p:cNvSpPr/>
          <p:nvPr/>
        </p:nvSpPr>
        <p:spPr>
          <a:xfrm>
            <a:off x="3408713" y="2776889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71" name="Прямоугольник 370"/>
          <p:cNvSpPr/>
          <p:nvPr/>
        </p:nvSpPr>
        <p:spPr>
          <a:xfrm>
            <a:off x="2898246" y="3563078"/>
            <a:ext cx="555284" cy="156553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1582/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352</a:t>
            </a:r>
          </a:p>
        </p:txBody>
      </p:sp>
      <p:sp>
        <p:nvSpPr>
          <p:cNvPr id="372" name="Прямоугольник 371"/>
          <p:cNvSpPr/>
          <p:nvPr/>
        </p:nvSpPr>
        <p:spPr>
          <a:xfrm>
            <a:off x="2949754" y="3714045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20730/40909</a:t>
            </a:r>
          </a:p>
        </p:txBody>
      </p:sp>
      <p:sp>
        <p:nvSpPr>
          <p:cNvPr id="373" name="Скругленный прямоугольник 372"/>
          <p:cNvSpPr/>
          <p:nvPr/>
        </p:nvSpPr>
        <p:spPr>
          <a:xfrm>
            <a:off x="3459957" y="3592408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386" name="TextBox 10"/>
          <p:cNvSpPr txBox="1"/>
          <p:nvPr/>
        </p:nvSpPr>
        <p:spPr>
          <a:xfrm>
            <a:off x="3881761" y="4286528"/>
            <a:ext cx="707648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Инсарский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87" name="TextBox 10"/>
          <p:cNvSpPr txBox="1"/>
          <p:nvPr/>
        </p:nvSpPr>
        <p:spPr>
          <a:xfrm>
            <a:off x="2053707" y="2065059"/>
            <a:ext cx="729412" cy="253916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Темниковский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89" name="TextBox 10"/>
          <p:cNvSpPr txBox="1"/>
          <p:nvPr/>
        </p:nvSpPr>
        <p:spPr>
          <a:xfrm>
            <a:off x="6625580" y="2467598"/>
            <a:ext cx="974844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Чамзинский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90" name="TextBox 10"/>
          <p:cNvSpPr txBox="1"/>
          <p:nvPr/>
        </p:nvSpPr>
        <p:spPr>
          <a:xfrm>
            <a:off x="7301692" y="2051381"/>
            <a:ext cx="792524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Атяшевский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91" name="TextBox 10"/>
          <p:cNvSpPr txBox="1"/>
          <p:nvPr/>
        </p:nvSpPr>
        <p:spPr>
          <a:xfrm>
            <a:off x="7422314" y="1246174"/>
            <a:ext cx="741074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Ардатовский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92" name="TextBox 10"/>
          <p:cNvSpPr txBox="1"/>
          <p:nvPr/>
        </p:nvSpPr>
        <p:spPr>
          <a:xfrm>
            <a:off x="6225580" y="820317"/>
            <a:ext cx="1200262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Большеигнатовский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396" name="Прямоугольник 395"/>
          <p:cNvSpPr/>
          <p:nvPr/>
        </p:nvSpPr>
        <p:spPr>
          <a:xfrm>
            <a:off x="7354459" y="2202250"/>
            <a:ext cx="469403" cy="127431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987/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216</a:t>
            </a:r>
          </a:p>
        </p:txBody>
      </p:sp>
      <p:sp>
        <p:nvSpPr>
          <p:cNvPr id="397" name="Прямоугольник 396"/>
          <p:cNvSpPr/>
          <p:nvPr/>
        </p:nvSpPr>
        <p:spPr>
          <a:xfrm>
            <a:off x="7360344" y="2332725"/>
            <a:ext cx="662597" cy="128983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5476/18311</a:t>
            </a:r>
          </a:p>
        </p:txBody>
      </p:sp>
      <p:sp>
        <p:nvSpPr>
          <p:cNvPr id="401" name="Прямоугольник 400"/>
          <p:cNvSpPr/>
          <p:nvPr/>
        </p:nvSpPr>
        <p:spPr>
          <a:xfrm>
            <a:off x="7454390" y="1388676"/>
            <a:ext cx="441737" cy="126066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950/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217</a:t>
            </a:r>
          </a:p>
        </p:txBody>
      </p:sp>
      <p:sp>
        <p:nvSpPr>
          <p:cNvPr id="402" name="Прямоугольник 401"/>
          <p:cNvSpPr/>
          <p:nvPr/>
        </p:nvSpPr>
        <p:spPr>
          <a:xfrm>
            <a:off x="7449659" y="1513243"/>
            <a:ext cx="636729" cy="130319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9751/26198</a:t>
            </a:r>
          </a:p>
        </p:txBody>
      </p:sp>
      <p:sp>
        <p:nvSpPr>
          <p:cNvPr id="406" name="Прямоугольник 405"/>
          <p:cNvSpPr/>
          <p:nvPr/>
        </p:nvSpPr>
        <p:spPr>
          <a:xfrm>
            <a:off x="6715703" y="2612668"/>
            <a:ext cx="499716" cy="149205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650/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169</a:t>
            </a:r>
          </a:p>
        </p:txBody>
      </p:sp>
      <p:sp>
        <p:nvSpPr>
          <p:cNvPr id="407" name="Прямоугольник 406"/>
          <p:cNvSpPr/>
          <p:nvPr/>
        </p:nvSpPr>
        <p:spPr>
          <a:xfrm>
            <a:off x="6768141" y="2745440"/>
            <a:ext cx="674992" cy="116729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6580/30378</a:t>
            </a:r>
          </a:p>
        </p:txBody>
      </p:sp>
      <p:sp>
        <p:nvSpPr>
          <p:cNvPr id="411" name="Прямоугольник 410"/>
          <p:cNvSpPr/>
          <p:nvPr/>
        </p:nvSpPr>
        <p:spPr>
          <a:xfrm>
            <a:off x="7041556" y="3341444"/>
            <a:ext cx="495622" cy="152540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695/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157</a:t>
            </a:r>
          </a:p>
        </p:txBody>
      </p:sp>
      <p:sp>
        <p:nvSpPr>
          <p:cNvPr id="412" name="Прямоугольник 411"/>
          <p:cNvSpPr/>
          <p:nvPr/>
        </p:nvSpPr>
        <p:spPr>
          <a:xfrm>
            <a:off x="7082390" y="3471909"/>
            <a:ext cx="660561" cy="128764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8276/12440</a:t>
            </a:r>
          </a:p>
        </p:txBody>
      </p:sp>
      <p:sp>
        <p:nvSpPr>
          <p:cNvPr id="415" name="Прямоугольник 414"/>
          <p:cNvSpPr/>
          <p:nvPr/>
        </p:nvSpPr>
        <p:spPr>
          <a:xfrm>
            <a:off x="6460169" y="977731"/>
            <a:ext cx="503700" cy="13970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414/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87</a:t>
            </a:r>
          </a:p>
        </p:txBody>
      </p:sp>
      <p:sp>
        <p:nvSpPr>
          <p:cNvPr id="416" name="Прямоугольник 415"/>
          <p:cNvSpPr/>
          <p:nvPr/>
        </p:nvSpPr>
        <p:spPr>
          <a:xfrm>
            <a:off x="6467752" y="1105581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2436/7254</a:t>
            </a:r>
          </a:p>
        </p:txBody>
      </p:sp>
      <p:sp>
        <p:nvSpPr>
          <p:cNvPr id="417" name="Скругленный прямоугольник 416"/>
          <p:cNvSpPr/>
          <p:nvPr/>
        </p:nvSpPr>
        <p:spPr>
          <a:xfrm>
            <a:off x="6970297" y="990210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18" name="Скругленный прямоугольник 417"/>
          <p:cNvSpPr/>
          <p:nvPr/>
        </p:nvSpPr>
        <p:spPr>
          <a:xfrm>
            <a:off x="6493751" y="1731612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19" name="Скругленный прямоугольник 418"/>
          <p:cNvSpPr/>
          <p:nvPr/>
        </p:nvSpPr>
        <p:spPr>
          <a:xfrm>
            <a:off x="7896900" y="1389156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0" name="Скругленный прямоугольник 419"/>
          <p:cNvSpPr/>
          <p:nvPr/>
        </p:nvSpPr>
        <p:spPr>
          <a:xfrm>
            <a:off x="7830494" y="2213582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1" name="Скругленный прямоугольник 420"/>
          <p:cNvSpPr/>
          <p:nvPr/>
        </p:nvSpPr>
        <p:spPr>
          <a:xfrm>
            <a:off x="6360218" y="2561177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2" name="Скругленный прямоугольник 421"/>
          <p:cNvSpPr/>
          <p:nvPr/>
        </p:nvSpPr>
        <p:spPr>
          <a:xfrm>
            <a:off x="7227706" y="2632441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6" name="Прямоугольник 425"/>
          <p:cNvSpPr/>
          <p:nvPr/>
        </p:nvSpPr>
        <p:spPr>
          <a:xfrm>
            <a:off x="7823862" y="2839873"/>
            <a:ext cx="434083" cy="169347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684/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sp>
        <p:nvSpPr>
          <p:cNvPr id="427" name="Прямоугольник 426"/>
          <p:cNvSpPr/>
          <p:nvPr/>
        </p:nvSpPr>
        <p:spPr>
          <a:xfrm>
            <a:off x="7887438" y="3000127"/>
            <a:ext cx="607728" cy="131837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7713/12184</a:t>
            </a:r>
          </a:p>
        </p:txBody>
      </p:sp>
      <p:sp>
        <p:nvSpPr>
          <p:cNvPr id="428" name="Скругленный прямоугольник 427"/>
          <p:cNvSpPr/>
          <p:nvPr/>
        </p:nvSpPr>
        <p:spPr>
          <a:xfrm>
            <a:off x="8289410" y="2881968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429" name="TextBox 10"/>
          <p:cNvSpPr txBox="1"/>
          <p:nvPr/>
        </p:nvSpPr>
        <p:spPr>
          <a:xfrm>
            <a:off x="7793586" y="2703171"/>
            <a:ext cx="893433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>
                <a:solidFill>
                  <a:prstClr val="black"/>
                </a:solidFill>
              </a:rPr>
              <a:t>Дубенский р-н</a:t>
            </a:r>
          </a:p>
        </p:txBody>
      </p:sp>
      <p:sp>
        <p:nvSpPr>
          <p:cNvPr id="430" name="Скругленный прямоугольник 429"/>
          <p:cNvSpPr/>
          <p:nvPr/>
        </p:nvSpPr>
        <p:spPr>
          <a:xfrm>
            <a:off x="7533061" y="3355183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208" name="Прямоугольник 207"/>
          <p:cNvSpPr/>
          <p:nvPr/>
        </p:nvSpPr>
        <p:spPr>
          <a:xfrm>
            <a:off x="3885849" y="4457982"/>
            <a:ext cx="503700" cy="139702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238/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160</a:t>
            </a:r>
          </a:p>
        </p:txBody>
      </p:sp>
      <p:sp>
        <p:nvSpPr>
          <p:cNvPr id="209" name="Прямоугольник 208"/>
          <p:cNvSpPr/>
          <p:nvPr/>
        </p:nvSpPr>
        <p:spPr>
          <a:xfrm>
            <a:off x="3907916" y="4585836"/>
            <a:ext cx="696158" cy="11044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7199/12844</a:t>
            </a:r>
          </a:p>
        </p:txBody>
      </p:sp>
      <p:sp>
        <p:nvSpPr>
          <p:cNvPr id="210" name="Скругленный прямоугольник 209"/>
          <p:cNvSpPr/>
          <p:nvPr/>
        </p:nvSpPr>
        <p:spPr>
          <a:xfrm>
            <a:off x="4395977" y="4470461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213" name="Прямоугольник 212"/>
          <p:cNvSpPr/>
          <p:nvPr/>
        </p:nvSpPr>
        <p:spPr>
          <a:xfrm>
            <a:off x="1987933" y="2224506"/>
            <a:ext cx="580338" cy="147018"/>
          </a:xfrm>
          <a:prstGeom prst="rect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297,21/</a:t>
            </a:r>
            <a:r>
              <a:rPr lang="ru-RU" sz="675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174</a:t>
            </a:r>
          </a:p>
        </p:txBody>
      </p:sp>
      <p:sp>
        <p:nvSpPr>
          <p:cNvPr id="214" name="Прямоугольник 213"/>
          <p:cNvSpPr/>
          <p:nvPr/>
        </p:nvSpPr>
        <p:spPr>
          <a:xfrm>
            <a:off x="2009862" y="2363893"/>
            <a:ext cx="696158" cy="133936"/>
          </a:xfrm>
          <a:prstGeom prst="rect">
            <a:avLst/>
          </a:prstGeom>
          <a:solidFill>
            <a:srgbClr val="92D050"/>
          </a:solidFill>
          <a:ln w="9525" cap="flat" cmpd="sng" algn="ctr">
            <a:solidFill>
              <a:sysClr val="windowText" lastClr="000000"/>
            </a:solidFill>
            <a:prstDash val="solid"/>
          </a:ln>
          <a:effectLst/>
        </p:spPr>
        <p:txBody>
          <a:bodyPr lIns="81638" tIns="40819" rIns="81638" bIns="40819" rtlCol="0" anchor="ctr"/>
          <a:lstStyle/>
          <a:p>
            <a:pPr algn="ctr"/>
            <a:r>
              <a:rPr lang="ru-RU" sz="525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7332/14304</a:t>
            </a:r>
          </a:p>
        </p:txBody>
      </p:sp>
      <p:sp>
        <p:nvSpPr>
          <p:cNvPr id="215" name="Скругленный прямоугольник 214"/>
          <p:cNvSpPr/>
          <p:nvPr/>
        </p:nvSpPr>
        <p:spPr>
          <a:xfrm>
            <a:off x="2534168" y="2248519"/>
            <a:ext cx="215427" cy="105636"/>
          </a:xfrm>
          <a:prstGeom prst="roundRect">
            <a:avLst/>
          </a:prstGeom>
          <a:solidFill>
            <a:srgbClr val="F79646">
              <a:lumMod val="20000"/>
              <a:lumOff val="80000"/>
            </a:srgbClr>
          </a:solidFill>
          <a:ln w="12700" cap="flat" cmpd="sng" algn="ctr">
            <a:solidFill>
              <a:sysClr val="windowText" lastClr="000000"/>
            </a:solidFill>
            <a:prstDash val="soli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0" tIns="0" rIns="0" bIns="0" rtlCol="0" anchor="ctr"/>
          <a:lstStyle/>
          <a:p>
            <a:pPr algn="ctr">
              <a:defRPr/>
            </a:pPr>
            <a:r>
              <a:rPr lang="ru-RU" sz="525" b="1" kern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50%</a:t>
            </a:r>
          </a:p>
        </p:txBody>
      </p:sp>
      <p:sp>
        <p:nvSpPr>
          <p:cNvPr id="246" name="TextBox 10"/>
          <p:cNvSpPr txBox="1"/>
          <p:nvPr/>
        </p:nvSpPr>
        <p:spPr>
          <a:xfrm>
            <a:off x="6839394" y="3163643"/>
            <a:ext cx="1038977" cy="173124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square" rtlCol="0">
            <a:spAutoFit/>
          </a:bodyPr>
          <a:lstStyle>
            <a:defPPr>
              <a:defRPr lang="ru-RU"/>
            </a:defPPr>
            <a:lvl1pPr algn="ctr">
              <a:defRPr sz="700" b="1"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ru-RU" sz="525" dirty="0" err="1">
                <a:solidFill>
                  <a:prstClr val="black"/>
                </a:solidFill>
              </a:rPr>
              <a:t>Большеберезниковский</a:t>
            </a:r>
            <a:r>
              <a:rPr lang="ru-RU" sz="525" dirty="0">
                <a:solidFill>
                  <a:prstClr val="black"/>
                </a:solidFill>
              </a:rPr>
              <a:t> р-н</a:t>
            </a:r>
          </a:p>
        </p:txBody>
      </p:sp>
      <p:sp>
        <p:nvSpPr>
          <p:cNvPr id="143" name="TextBox 142"/>
          <p:cNvSpPr txBox="1"/>
          <p:nvPr/>
        </p:nvSpPr>
        <p:spPr>
          <a:xfrm>
            <a:off x="-5132" y="4358795"/>
            <a:ext cx="2298515" cy="792525"/>
          </a:xfrm>
          <a:prstGeom prst="rect">
            <a:avLst/>
          </a:prstGeom>
          <a:solidFill>
            <a:schemeClr val="bg1">
              <a:alpha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7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14:00 </a:t>
            </a:r>
            <a:r>
              <a:rPr lang="ru-RU" sz="7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r>
              <a:rPr lang="ru-RU" sz="7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.01.2021</a:t>
            </a:r>
            <a:endParaRPr lang="ru-RU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Исп. ЦУКС ГУ МЧС по </a:t>
            </a:r>
            <a:r>
              <a:rPr lang="ru-RU" sz="7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Республике Мордовия</a:t>
            </a:r>
            <a:endParaRPr lang="ru-RU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Дегтярев Е.С.</a:t>
            </a:r>
            <a:endParaRPr lang="ru-RU" sz="75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тел. </a:t>
            </a:r>
            <a:r>
              <a:rPr lang="ru-RU" sz="800" dirty="0" smtClean="0"/>
              <a:t>3615-0727</a:t>
            </a:r>
          </a:p>
          <a:p>
            <a:r>
              <a:rPr lang="ru-RU" sz="75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Использовались</a:t>
            </a:r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АИУС РСЧС - 2030</a:t>
            </a:r>
          </a:p>
          <a:p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Масштаб 1</a:t>
            </a:r>
            <a:r>
              <a:rPr lang="en-US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75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72 000</a:t>
            </a:r>
          </a:p>
        </p:txBody>
      </p:sp>
      <p:grpSp>
        <p:nvGrpSpPr>
          <p:cNvPr id="144" name="Группа 143"/>
          <p:cNvGrpSpPr/>
          <p:nvPr/>
        </p:nvGrpSpPr>
        <p:grpSpPr>
          <a:xfrm>
            <a:off x="6982073" y="625086"/>
            <a:ext cx="2397720" cy="1421600"/>
            <a:chOff x="6759625" y="5065582"/>
            <a:chExt cx="2578505" cy="1774597"/>
          </a:xfrm>
        </p:grpSpPr>
        <p:sp>
          <p:nvSpPr>
            <p:cNvPr id="145" name="Rectangle 93"/>
            <p:cNvSpPr>
              <a:spLocks noChangeArrowheads="1"/>
            </p:cNvSpPr>
            <p:nvPr/>
          </p:nvSpPr>
          <p:spPr bwMode="auto">
            <a:xfrm>
              <a:off x="6759625" y="5134700"/>
              <a:ext cx="2291068" cy="1705479"/>
            </a:xfrm>
            <a:prstGeom prst="rect">
              <a:avLst/>
            </a:prstGeom>
            <a:solidFill>
              <a:schemeClr val="bg1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ru-RU" altLang="ru-RU" sz="90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6" name="Text Box 97"/>
            <p:cNvSpPr txBox="1">
              <a:spLocks noChangeArrowheads="1"/>
            </p:cNvSpPr>
            <p:nvPr/>
          </p:nvSpPr>
          <p:spPr bwMode="auto">
            <a:xfrm>
              <a:off x="7328983" y="5204108"/>
              <a:ext cx="1833905" cy="29099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675" b="0" dirty="0">
                  <a:solidFill>
                    <a:srgbClr val="000000"/>
                  </a:solidFill>
                  <a:cs typeface="Arial" panose="020B0604020202020204" pitchFamily="34" charset="0"/>
                </a:rPr>
                <a:t> </a:t>
              </a:r>
              <a:r>
                <a:rPr lang="ru-RU" altLang="ru-RU" sz="6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прогноз нарушения ЛЭП</a:t>
              </a:r>
            </a:p>
          </p:txBody>
        </p:sp>
        <p:sp>
          <p:nvSpPr>
            <p:cNvPr id="147" name="Text Box 97"/>
            <p:cNvSpPr txBox="1">
              <a:spLocks noChangeArrowheads="1"/>
            </p:cNvSpPr>
            <p:nvPr/>
          </p:nvSpPr>
          <p:spPr bwMode="auto">
            <a:xfrm>
              <a:off x="7039397" y="5065582"/>
              <a:ext cx="1606384" cy="305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750" i="1" dirty="0">
                  <a:solidFill>
                    <a:srgbClr val="000000"/>
                  </a:solidFill>
                  <a:cs typeface="Arial" panose="020B0604020202020204" pitchFamily="34" charset="0"/>
                </a:rPr>
                <a:t>Условные обозначения:</a:t>
              </a:r>
            </a:p>
          </p:txBody>
        </p:sp>
        <p:sp>
          <p:nvSpPr>
            <p:cNvPr id="148" name="Text Box 97"/>
            <p:cNvSpPr txBox="1">
              <a:spLocks noChangeArrowheads="1"/>
            </p:cNvSpPr>
            <p:nvPr/>
          </p:nvSpPr>
          <p:spPr bwMode="auto">
            <a:xfrm>
              <a:off x="7187581" y="6232909"/>
              <a:ext cx="1609849" cy="3342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endParaRPr lang="ru-RU" altLang="ru-RU" sz="900" b="0" dirty="0">
                <a:solidFill>
                  <a:srgbClr val="000000"/>
                </a:solidFill>
                <a:cs typeface="Arial" panose="020B0604020202020204" pitchFamily="34" charset="0"/>
              </a:endParaRPr>
            </a:p>
          </p:txBody>
        </p:sp>
        <p:sp>
          <p:nvSpPr>
            <p:cNvPr id="149" name="TextBox 10"/>
            <p:cNvSpPr txBox="1"/>
            <p:nvPr/>
          </p:nvSpPr>
          <p:spPr>
            <a:xfrm>
              <a:off x="6790271" y="6534681"/>
              <a:ext cx="919351" cy="230520"/>
            </a:xfrm>
            <a:prstGeom prst="rect">
              <a:avLst/>
            </a:prstGeom>
            <a:solidFill>
              <a:schemeClr val="bg1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700" b="1">
                  <a:latin typeface="Times New Roman" panose="02020603050405020304" pitchFamily="18" charset="0"/>
                  <a:cs typeface="Times New Roman" panose="02020603050405020304" pitchFamily="18" charset="0"/>
                </a:defRPr>
              </a:lvl1pPr>
            </a:lstStyle>
            <a:p>
              <a:pPr algn="l">
                <a:defRPr/>
              </a:pPr>
              <a:r>
                <a:rPr lang="ru-RU" sz="600" dirty="0">
                  <a:solidFill>
                    <a:prstClr val="black"/>
                  </a:solidFill>
                </a:rPr>
                <a:t>Мезенский МР</a:t>
              </a:r>
            </a:p>
          </p:txBody>
        </p:sp>
        <p:sp>
          <p:nvSpPr>
            <p:cNvPr id="150" name="Text Box 97"/>
            <p:cNvSpPr txBox="1">
              <a:spLocks noChangeArrowheads="1"/>
            </p:cNvSpPr>
            <p:nvPr/>
          </p:nvSpPr>
          <p:spPr bwMode="auto">
            <a:xfrm>
              <a:off x="7343890" y="5566334"/>
              <a:ext cx="1994240" cy="2765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6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количество осадков, мм за 24 ч</a:t>
              </a:r>
            </a:p>
          </p:txBody>
        </p:sp>
        <p:sp>
          <p:nvSpPr>
            <p:cNvPr id="151" name="TextBox 23"/>
            <p:cNvSpPr txBox="1"/>
            <p:nvPr/>
          </p:nvSpPr>
          <p:spPr>
            <a:xfrm>
              <a:off x="6816617" y="5566676"/>
              <a:ext cx="384560" cy="316966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>
                <a:defRPr/>
              </a:pPr>
              <a:r>
                <a:rPr lang="ru-RU" sz="1050" dirty="0">
                  <a:solidFill>
                    <a:prstClr val="black"/>
                  </a:solidFill>
                </a:rPr>
                <a:t>19</a:t>
              </a:r>
            </a:p>
          </p:txBody>
        </p:sp>
        <p:sp>
          <p:nvSpPr>
            <p:cNvPr id="152" name="Полилиния 151"/>
            <p:cNvSpPr/>
            <p:nvPr/>
          </p:nvSpPr>
          <p:spPr>
            <a:xfrm>
              <a:off x="6844715" y="5281688"/>
              <a:ext cx="324905" cy="204788"/>
            </a:xfrm>
            <a:custGeom>
              <a:avLst/>
              <a:gdLst>
                <a:gd name="connsiteX0" fmla="*/ 42863 w 324905"/>
                <a:gd name="connsiteY0" fmla="*/ 28575 h 204788"/>
                <a:gd name="connsiteX1" fmla="*/ 47625 w 324905"/>
                <a:gd name="connsiteY1" fmla="*/ 4763 h 204788"/>
                <a:gd name="connsiteX2" fmla="*/ 61913 w 324905"/>
                <a:gd name="connsiteY2" fmla="*/ 0 h 204788"/>
                <a:gd name="connsiteX3" fmla="*/ 95250 w 324905"/>
                <a:gd name="connsiteY3" fmla="*/ 4763 h 204788"/>
                <a:gd name="connsiteX4" fmla="*/ 200025 w 324905"/>
                <a:gd name="connsiteY4" fmla="*/ 9525 h 204788"/>
                <a:gd name="connsiteX5" fmla="*/ 252413 w 324905"/>
                <a:gd name="connsiteY5" fmla="*/ 14288 h 204788"/>
                <a:gd name="connsiteX6" fmla="*/ 280988 w 324905"/>
                <a:gd name="connsiteY6" fmla="*/ 23813 h 204788"/>
                <a:gd name="connsiteX7" fmla="*/ 285750 w 324905"/>
                <a:gd name="connsiteY7" fmla="*/ 52388 h 204788"/>
                <a:gd name="connsiteX8" fmla="*/ 300038 w 324905"/>
                <a:gd name="connsiteY8" fmla="*/ 57150 h 204788"/>
                <a:gd name="connsiteX9" fmla="*/ 314325 w 324905"/>
                <a:gd name="connsiteY9" fmla="*/ 66675 h 204788"/>
                <a:gd name="connsiteX10" fmla="*/ 323850 w 324905"/>
                <a:gd name="connsiteY10" fmla="*/ 80963 h 204788"/>
                <a:gd name="connsiteX11" fmla="*/ 319088 w 324905"/>
                <a:gd name="connsiteY11" fmla="*/ 180975 h 204788"/>
                <a:gd name="connsiteX12" fmla="*/ 300038 w 324905"/>
                <a:gd name="connsiteY12" fmla="*/ 185738 h 204788"/>
                <a:gd name="connsiteX13" fmla="*/ 228600 w 324905"/>
                <a:gd name="connsiteY13" fmla="*/ 190500 h 204788"/>
                <a:gd name="connsiteX14" fmla="*/ 209550 w 324905"/>
                <a:gd name="connsiteY14" fmla="*/ 195263 h 204788"/>
                <a:gd name="connsiteX15" fmla="*/ 185738 w 324905"/>
                <a:gd name="connsiteY15" fmla="*/ 200025 h 204788"/>
                <a:gd name="connsiteX16" fmla="*/ 171450 w 324905"/>
                <a:gd name="connsiteY16" fmla="*/ 204788 h 204788"/>
                <a:gd name="connsiteX17" fmla="*/ 152400 w 324905"/>
                <a:gd name="connsiteY17" fmla="*/ 190500 h 204788"/>
                <a:gd name="connsiteX18" fmla="*/ 138113 w 324905"/>
                <a:gd name="connsiteY18" fmla="*/ 180975 h 204788"/>
                <a:gd name="connsiteX19" fmla="*/ 123825 w 324905"/>
                <a:gd name="connsiteY19" fmla="*/ 166688 h 204788"/>
                <a:gd name="connsiteX20" fmla="*/ 95250 w 324905"/>
                <a:gd name="connsiteY20" fmla="*/ 152400 h 204788"/>
                <a:gd name="connsiteX21" fmla="*/ 42863 w 324905"/>
                <a:gd name="connsiteY21" fmla="*/ 147638 h 204788"/>
                <a:gd name="connsiteX22" fmla="*/ 14288 w 324905"/>
                <a:gd name="connsiteY22" fmla="*/ 133350 h 204788"/>
                <a:gd name="connsiteX23" fmla="*/ 4763 w 324905"/>
                <a:gd name="connsiteY23" fmla="*/ 119063 h 204788"/>
                <a:gd name="connsiteX24" fmla="*/ 0 w 324905"/>
                <a:gd name="connsiteY24" fmla="*/ 104775 h 204788"/>
                <a:gd name="connsiteX25" fmla="*/ 19050 w 324905"/>
                <a:gd name="connsiteY25" fmla="*/ 42863 h 204788"/>
                <a:gd name="connsiteX26" fmla="*/ 42863 w 324905"/>
                <a:gd name="connsiteY26" fmla="*/ 28575 h 2047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324905" h="204788">
                  <a:moveTo>
                    <a:pt x="42863" y="28575"/>
                  </a:moveTo>
                  <a:cubicBezTo>
                    <a:pt x="44450" y="20638"/>
                    <a:pt x="43135" y="11498"/>
                    <a:pt x="47625" y="4763"/>
                  </a:cubicBezTo>
                  <a:cubicBezTo>
                    <a:pt x="50410" y="586"/>
                    <a:pt x="56893" y="0"/>
                    <a:pt x="61913" y="0"/>
                  </a:cubicBezTo>
                  <a:cubicBezTo>
                    <a:pt x="73138" y="0"/>
                    <a:pt x="84138" y="3175"/>
                    <a:pt x="95250" y="4763"/>
                  </a:cubicBezTo>
                  <a:cubicBezTo>
                    <a:pt x="147969" y="22336"/>
                    <a:pt x="113804" y="14914"/>
                    <a:pt x="200025" y="9525"/>
                  </a:cubicBezTo>
                  <a:cubicBezTo>
                    <a:pt x="217488" y="11113"/>
                    <a:pt x="235145" y="11241"/>
                    <a:pt x="252413" y="14288"/>
                  </a:cubicBezTo>
                  <a:cubicBezTo>
                    <a:pt x="262300" y="16033"/>
                    <a:pt x="280988" y="23813"/>
                    <a:pt x="280988" y="23813"/>
                  </a:cubicBezTo>
                  <a:cubicBezTo>
                    <a:pt x="282575" y="33338"/>
                    <a:pt x="280959" y="44004"/>
                    <a:pt x="285750" y="52388"/>
                  </a:cubicBezTo>
                  <a:cubicBezTo>
                    <a:pt x="288241" y="56747"/>
                    <a:pt x="295548" y="54905"/>
                    <a:pt x="300038" y="57150"/>
                  </a:cubicBezTo>
                  <a:cubicBezTo>
                    <a:pt x="305157" y="59710"/>
                    <a:pt x="309563" y="63500"/>
                    <a:pt x="314325" y="66675"/>
                  </a:cubicBezTo>
                  <a:cubicBezTo>
                    <a:pt x="317500" y="71438"/>
                    <a:pt x="323612" y="75244"/>
                    <a:pt x="323850" y="80963"/>
                  </a:cubicBezTo>
                  <a:cubicBezTo>
                    <a:pt x="325240" y="114309"/>
                    <a:pt x="326484" y="148430"/>
                    <a:pt x="319088" y="180975"/>
                  </a:cubicBezTo>
                  <a:cubicBezTo>
                    <a:pt x="317637" y="187358"/>
                    <a:pt x="306548" y="185053"/>
                    <a:pt x="300038" y="185738"/>
                  </a:cubicBezTo>
                  <a:cubicBezTo>
                    <a:pt x="276304" y="188236"/>
                    <a:pt x="252413" y="188913"/>
                    <a:pt x="228600" y="190500"/>
                  </a:cubicBezTo>
                  <a:cubicBezTo>
                    <a:pt x="222250" y="192088"/>
                    <a:pt x="215940" y="193843"/>
                    <a:pt x="209550" y="195263"/>
                  </a:cubicBezTo>
                  <a:cubicBezTo>
                    <a:pt x="201648" y="197019"/>
                    <a:pt x="193591" y="198062"/>
                    <a:pt x="185738" y="200025"/>
                  </a:cubicBezTo>
                  <a:cubicBezTo>
                    <a:pt x="180868" y="201243"/>
                    <a:pt x="176213" y="203200"/>
                    <a:pt x="171450" y="204788"/>
                  </a:cubicBezTo>
                  <a:cubicBezTo>
                    <a:pt x="165100" y="200025"/>
                    <a:pt x="158859" y="195114"/>
                    <a:pt x="152400" y="190500"/>
                  </a:cubicBezTo>
                  <a:cubicBezTo>
                    <a:pt x="147743" y="187173"/>
                    <a:pt x="142510" y="184639"/>
                    <a:pt x="138113" y="180975"/>
                  </a:cubicBezTo>
                  <a:cubicBezTo>
                    <a:pt x="132939" y="176663"/>
                    <a:pt x="128999" y="171000"/>
                    <a:pt x="123825" y="166688"/>
                  </a:cubicBezTo>
                  <a:cubicBezTo>
                    <a:pt x="116019" y="160183"/>
                    <a:pt x="105619" y="153881"/>
                    <a:pt x="95250" y="152400"/>
                  </a:cubicBezTo>
                  <a:cubicBezTo>
                    <a:pt x="77892" y="149920"/>
                    <a:pt x="60325" y="149225"/>
                    <a:pt x="42863" y="147638"/>
                  </a:cubicBezTo>
                  <a:cubicBezTo>
                    <a:pt x="31242" y="143764"/>
                    <a:pt x="23520" y="142582"/>
                    <a:pt x="14288" y="133350"/>
                  </a:cubicBezTo>
                  <a:cubicBezTo>
                    <a:pt x="10241" y="129303"/>
                    <a:pt x="7323" y="124182"/>
                    <a:pt x="4763" y="119063"/>
                  </a:cubicBezTo>
                  <a:cubicBezTo>
                    <a:pt x="2518" y="114573"/>
                    <a:pt x="1588" y="109538"/>
                    <a:pt x="0" y="104775"/>
                  </a:cubicBezTo>
                  <a:cubicBezTo>
                    <a:pt x="5433" y="50448"/>
                    <a:pt x="-6518" y="68431"/>
                    <a:pt x="19050" y="42863"/>
                  </a:cubicBezTo>
                  <a:lnTo>
                    <a:pt x="42863" y="28575"/>
                  </a:lnTo>
                  <a:close/>
                </a:path>
              </a:pathLst>
            </a:custGeom>
            <a:solidFill>
              <a:srgbClr val="FF0000">
                <a:alpha val="40000"/>
              </a:srgbClr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endParaRPr lang="ru-RU" sz="1800">
                <a:solidFill>
                  <a:prstClr val="white"/>
                </a:solidFill>
              </a:endParaRPr>
            </a:p>
          </p:txBody>
        </p:sp>
        <p:sp>
          <p:nvSpPr>
            <p:cNvPr id="153" name="TextBox 23"/>
            <p:cNvSpPr txBox="1"/>
            <p:nvPr/>
          </p:nvSpPr>
          <p:spPr>
            <a:xfrm>
              <a:off x="6817482" y="5841624"/>
              <a:ext cx="410153" cy="316966"/>
            </a:xfrm>
            <a:prstGeom prst="rect">
              <a:avLst/>
            </a:prstGeom>
            <a:solidFill>
              <a:srgbClr val="FF9900"/>
            </a:solidFill>
            <a:effectLst>
              <a:softEdge rad="63500"/>
            </a:effectLst>
          </p:spPr>
          <p:txBody>
            <a:bodyPr wrap="square" rtlCol="0">
              <a:spAutoFit/>
            </a:bodyPr>
            <a:lstStyle>
              <a:defPPr>
                <a:defRPr lang="ru-RU"/>
              </a:defPPr>
              <a:lvl1pPr algn="ctr">
                <a:defRPr sz="1000" b="1"/>
              </a:lvl1pPr>
            </a:lstStyle>
            <a:p>
              <a:pPr>
                <a:defRPr/>
              </a:pPr>
              <a:r>
                <a:rPr lang="ru-RU" sz="1050" dirty="0">
                  <a:solidFill>
                    <a:prstClr val="black"/>
                  </a:solidFill>
                </a:rPr>
                <a:t>19</a:t>
              </a:r>
            </a:p>
          </p:txBody>
        </p:sp>
        <p:sp>
          <p:nvSpPr>
            <p:cNvPr id="154" name="Прямоугольник 153"/>
            <p:cNvSpPr/>
            <p:nvPr/>
          </p:nvSpPr>
          <p:spPr>
            <a:xfrm>
              <a:off x="6830521" y="6159557"/>
              <a:ext cx="527227" cy="138165"/>
            </a:xfrm>
            <a:prstGeom prst="rect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defRPr/>
              </a:pPr>
              <a:r>
                <a:rPr lang="ru-RU" sz="675">
                  <a:solidFill>
                    <a:prstClr val="black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321/20</a:t>
              </a:r>
              <a:endParaRPr lang="ru-RU" sz="675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5" name="Text Box 97"/>
            <p:cNvSpPr txBox="1">
              <a:spLocks noChangeArrowheads="1"/>
            </p:cNvSpPr>
            <p:nvPr/>
          </p:nvSpPr>
          <p:spPr bwMode="auto">
            <a:xfrm>
              <a:off x="7356289" y="6490182"/>
              <a:ext cx="1831079" cy="2765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6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муниципальное образование</a:t>
              </a:r>
            </a:p>
          </p:txBody>
        </p:sp>
        <p:sp>
          <p:nvSpPr>
            <p:cNvPr id="156" name="Text Box 97"/>
            <p:cNvSpPr txBox="1">
              <a:spLocks noChangeArrowheads="1"/>
            </p:cNvSpPr>
            <p:nvPr/>
          </p:nvSpPr>
          <p:spPr bwMode="auto">
            <a:xfrm>
              <a:off x="7360853" y="5841893"/>
              <a:ext cx="1831079" cy="2765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6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порывы ветра, м</a:t>
              </a:r>
              <a:r>
                <a:rPr lang="en-US" altLang="ru-RU" sz="6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/</a:t>
              </a:r>
              <a:r>
                <a:rPr lang="ru-RU" altLang="ru-RU" sz="6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с</a:t>
              </a:r>
            </a:p>
          </p:txBody>
        </p:sp>
        <p:sp>
          <p:nvSpPr>
            <p:cNvPr id="157" name="Text Box 97"/>
            <p:cNvSpPr txBox="1">
              <a:spLocks noChangeArrowheads="1"/>
            </p:cNvSpPr>
            <p:nvPr/>
          </p:nvSpPr>
          <p:spPr bwMode="auto">
            <a:xfrm>
              <a:off x="7327074" y="5333113"/>
              <a:ext cx="1896493" cy="33421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 lIns="127985" tIns="63994" rIns="127985" bIns="63994">
              <a:spAutoFit/>
            </a:bodyPr>
            <a:lstStyle>
              <a:lvl1pPr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defTabSz="1279525"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>
                <a:defRPr/>
              </a:pPr>
              <a:r>
                <a:rPr lang="ru-RU" altLang="ru-RU" sz="9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 </a:t>
              </a:r>
              <a:r>
                <a:rPr lang="ru-RU" altLang="ru-RU" sz="600" b="0" dirty="0">
                  <a:solidFill>
                    <a:srgbClr val="000000"/>
                  </a:solidFill>
                  <a:cs typeface="Arial" panose="020B0604020202020204" pitchFamily="34" charset="0"/>
                </a:rPr>
                <a:t>- линии электропередач 110 кВт</a:t>
              </a:r>
            </a:p>
          </p:txBody>
        </p:sp>
        <p:cxnSp>
          <p:nvCxnSpPr>
            <p:cNvPr id="158" name="Прямая соединительная линия 157"/>
            <p:cNvCxnSpPr/>
            <p:nvPr/>
          </p:nvCxnSpPr>
          <p:spPr>
            <a:xfrm>
              <a:off x="6869432" y="5536334"/>
              <a:ext cx="275997" cy="0"/>
            </a:xfrm>
            <a:prstGeom prst="line">
              <a:avLst/>
            </a:prstGeom>
            <a:ln w="38100">
              <a:solidFill>
                <a:schemeClr val="accent1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59" name="Text Box 97"/>
            <p:cNvSpPr txBox="1">
              <a:spLocks noChangeArrowheads="1"/>
            </p:cNvSpPr>
            <p:nvPr/>
          </p:nvSpPr>
          <p:spPr bwMode="auto">
            <a:xfrm>
              <a:off x="7357748" y="6084969"/>
              <a:ext cx="1898650" cy="27658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lIns="127985" tIns="63994" rIns="127985" bIns="63994">
              <a:spAutoFit/>
            </a:bodyPr>
            <a:lstStyle>
              <a:lvl1pPr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1pPr>
              <a:lvl2pPr marL="742950" indent="-28575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2pPr>
              <a:lvl3pPr marL="1143000" indent="-22860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3pPr>
              <a:lvl4pPr marL="1600200" indent="-22860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4pPr>
              <a:lvl5pPr marL="2057400" indent="-228600" defTabSz="1279525"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5pPr>
              <a:lvl6pPr marL="25146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6pPr>
              <a:lvl7pPr marL="29718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7pPr>
              <a:lvl8pPr marL="34290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8pPr>
              <a:lvl9pPr marL="3886200" indent="-228600" defTabSz="1279525" eaLnBrk="0" fontAlgn="base" hangingPunct="0">
                <a:spcBef>
                  <a:spcPct val="0"/>
                </a:spcBef>
                <a:spcAft>
                  <a:spcPct val="0"/>
                </a:spcAft>
                <a:defRPr sz="2100">
                  <a:solidFill>
                    <a:schemeClr val="tx1"/>
                  </a:solidFill>
                  <a:latin typeface="Arial" charset="0"/>
                  <a:cs typeface="Arial" charset="0"/>
                </a:defRPr>
              </a:lvl9pPr>
            </a:lstStyle>
            <a:p>
              <a:pPr>
                <a:defRPr/>
              </a:pPr>
              <a:r>
                <a:rPr lang="ru-RU" altLang="ru-RU" sz="600" kern="0" dirty="0">
                  <a:solidFill>
                    <a:srgbClr val="000000"/>
                  </a:solidFill>
                  <a:latin typeface="Times New Roman" pitchFamily="18" charset="0"/>
                </a:rPr>
                <a:t>- </a:t>
              </a:r>
              <a:r>
                <a:rPr lang="ru-RU" altLang="ru-RU" sz="600" dirty="0">
                  <a:solidFill>
                    <a:srgbClr val="000000"/>
                  </a:solidFill>
                  <a:latin typeface="Times New Roman" panose="02020603050405020304" pitchFamily="18" charset="0"/>
                  <a:cs typeface="Arial" panose="020B0604020202020204" pitchFamily="34" charset="0"/>
                </a:rPr>
                <a:t>протяженность ЛЭП/ТП (шт.)</a:t>
              </a:r>
            </a:p>
          </p:txBody>
        </p:sp>
      </p:grpSp>
      <p:graphicFrame>
        <p:nvGraphicFramePr>
          <p:cNvPr id="160" name="Таблица 15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4316830"/>
              </p:ext>
            </p:extLst>
          </p:nvPr>
        </p:nvGraphicFramePr>
        <p:xfrm>
          <a:off x="-12278" y="2736269"/>
          <a:ext cx="2163332" cy="763599"/>
        </p:xfrm>
        <a:graphic>
          <a:graphicData uri="http://schemas.openxmlformats.org/drawingml/2006/table">
            <a:tbl>
              <a:tblPr/>
              <a:tblGrid>
                <a:gridCol w="64957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663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254595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27031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425499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</a:tblGrid>
              <a:tr h="9858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Район</a:t>
                      </a: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ОГ</a:t>
                      </a: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Силы и средства</a:t>
                      </a: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Режим </a:t>
                      </a:r>
                      <a:r>
                        <a:rPr lang="ru-RU" sz="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ф-</a:t>
                      </a:r>
                      <a:r>
                        <a:rPr lang="ru-RU" sz="6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ия</a:t>
                      </a:r>
                      <a:endParaRPr lang="ru-RU" sz="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858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чел.</a:t>
                      </a: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ед. </a:t>
                      </a:r>
                      <a:r>
                        <a:rPr lang="ru-RU" sz="600" b="1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техн</a:t>
                      </a:r>
                      <a:r>
                        <a:rPr lang="ru-RU" sz="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.</a:t>
                      </a:r>
                      <a:endParaRPr lang="ru-RU" sz="600" b="1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35994012"/>
                  </a:ext>
                </a:extLst>
              </a:tr>
              <a:tr h="330764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 каждом районе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ПГ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235671"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Итого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23</a:t>
                      </a:r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ПГ</a:t>
                      </a:r>
                    </a:p>
                    <a:p>
                      <a:pPr algn="ctr" fontAlgn="ctr"/>
                      <a:endParaRPr lang="ru-RU" sz="6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7142" marR="7142" marT="7142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98854508"/>
                  </a:ext>
                </a:extLst>
              </a:tr>
            </a:tbl>
          </a:graphicData>
        </a:graphic>
      </p:graphicFrame>
      <p:graphicFrame>
        <p:nvGraphicFramePr>
          <p:cNvPr id="161" name="Таблица 1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1008789"/>
              </p:ext>
            </p:extLst>
          </p:nvPr>
        </p:nvGraphicFramePr>
        <p:xfrm>
          <a:off x="95" y="675248"/>
          <a:ext cx="5308508" cy="858675"/>
        </p:xfrm>
        <a:graphic>
          <a:graphicData uri="http://schemas.openxmlformats.org/drawingml/2006/table">
            <a:tbl>
              <a:tblPr/>
              <a:tblGrid>
                <a:gridCol w="61968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79197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531486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  <a:gridCol w="531486">
                  <a:extLst>
                    <a:ext uri="{9D8B030D-6E8A-4147-A177-3AD203B41FA5}">
                      <a16:colId xmlns:a16="http://schemas.microsoft.com/office/drawing/2014/main" xmlns="" val="20004"/>
                    </a:ext>
                  </a:extLst>
                </a:gridCol>
                <a:gridCol w="531486">
                  <a:extLst>
                    <a:ext uri="{9D8B030D-6E8A-4147-A177-3AD203B41FA5}">
                      <a16:colId xmlns:a16="http://schemas.microsoft.com/office/drawing/2014/main" xmlns="" val="20005"/>
                    </a:ext>
                  </a:extLst>
                </a:gridCol>
                <a:gridCol w="531486">
                  <a:extLst>
                    <a:ext uri="{9D8B030D-6E8A-4147-A177-3AD203B41FA5}">
                      <a16:colId xmlns:a16="http://schemas.microsoft.com/office/drawing/2014/main" xmlns="" val="20006"/>
                    </a:ext>
                  </a:extLst>
                </a:gridCol>
                <a:gridCol w="364068">
                  <a:extLst>
                    <a:ext uri="{9D8B030D-6E8A-4147-A177-3AD203B41FA5}">
                      <a16:colId xmlns:a16="http://schemas.microsoft.com/office/drawing/2014/main" xmlns="" val="20007"/>
                    </a:ext>
                  </a:extLst>
                </a:gridCol>
                <a:gridCol w="421205">
                  <a:extLst>
                    <a:ext uri="{9D8B030D-6E8A-4147-A177-3AD203B41FA5}">
                      <a16:colId xmlns:a16="http://schemas.microsoft.com/office/drawing/2014/main" xmlns="" val="20008"/>
                    </a:ext>
                  </a:extLst>
                </a:gridCol>
                <a:gridCol w="361203">
                  <a:extLst>
                    <a:ext uri="{9D8B030D-6E8A-4147-A177-3AD203B41FA5}">
                      <a16:colId xmlns:a16="http://schemas.microsoft.com/office/drawing/2014/main" xmlns="" val="20009"/>
                    </a:ext>
                  </a:extLst>
                </a:gridCol>
                <a:gridCol w="337210">
                  <a:extLst>
                    <a:ext uri="{9D8B030D-6E8A-4147-A177-3AD203B41FA5}">
                      <a16:colId xmlns:a16="http://schemas.microsoft.com/office/drawing/2014/main" xmlns="" val="20010"/>
                    </a:ext>
                  </a:extLst>
                </a:gridCol>
              </a:tblGrid>
              <a:tr h="125934">
                <a:tc gridSpan="10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Расчет</a:t>
                      </a:r>
                      <a:r>
                        <a:rPr lang="ru-RU" sz="600" b="1" i="0" u="none" strike="noStrike" baseline="0" dirty="0" smtClean="0">
                          <a:effectLst/>
                          <a:latin typeface="Times New Roman" panose="02020603050405020304" pitchFamily="18" charset="0"/>
                        </a:rPr>
                        <a:t> с</a:t>
                      </a:r>
                      <a:r>
                        <a:rPr lang="ru-RU" sz="6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ил и средств спланированных </a:t>
                      </a:r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ликвидации последствий прохождения </a:t>
                      </a:r>
                      <a:r>
                        <a:rPr lang="ru-RU" sz="6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НМЯ</a:t>
                      </a:r>
                      <a:endParaRPr lang="ru-RU" sz="600" b="1" i="0" u="none" strike="noStrike" dirty="0"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8806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Субъект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РСЧС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МЧС России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Дорожные службы</a:t>
                      </a:r>
                      <a:endParaRPr lang="ru-RU" sz="600" b="1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1841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из них от МРСК </a:t>
                      </a:r>
                      <a:b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</a:br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для восстановления энергоснабжения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i="0" u="none" strike="noStrike" dirty="0" smtClean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600" b="1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18414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Количество бригад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Личный состав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600" b="1" i="0" u="none" strike="noStrike" dirty="0">
                          <a:effectLst/>
                          <a:latin typeface="Times New Roman" panose="02020603050405020304" pitchFamily="18" charset="0"/>
                        </a:rPr>
                        <a:t>Техника</a:t>
                      </a: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255655">
                <a:tc>
                  <a:txBody>
                    <a:bodyPr/>
                    <a:lstStyle/>
                    <a:p>
                      <a:pPr marL="0" algn="ctr" defTabSz="1088475" rtl="0" eaLnBrk="1" fontAlgn="ctr" latinLnBrk="0" hangingPunct="1"/>
                      <a:r>
                        <a:rPr lang="ru-RU" sz="6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Республика Мордовия</a:t>
                      </a:r>
                      <a:endParaRPr lang="ru-RU" sz="600" b="0" i="0" u="none" strike="noStrike" kern="1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2752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796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4DFE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160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80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C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-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412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700" b="0" i="0" u="none" strike="noStrike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</a:rPr>
                        <a:t>152</a:t>
                      </a:r>
                      <a:endParaRPr lang="ru-RU" sz="700" b="0" i="0" u="none" strike="noStrike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1260" marR="1260" marT="126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162" name="Прямоугольник 161"/>
          <p:cNvSpPr/>
          <p:nvPr/>
        </p:nvSpPr>
        <p:spPr>
          <a:xfrm>
            <a:off x="6705600" y="3501481"/>
            <a:ext cx="2438400" cy="27618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64" tIns="34282" rIns="68564" bIns="34282" rtlCol="0" anchor="ctr"/>
          <a:lstStyle>
            <a:defPPr>
              <a:defRPr lang="ru-RU"/>
            </a:defPPr>
            <a:lvl1pPr marL="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1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Прогноз метеоявлений</a:t>
            </a:r>
          </a:p>
        </p:txBody>
      </p:sp>
      <p:pic>
        <p:nvPicPr>
          <p:cNvPr id="164" name="Рисунок 163" descr="Вырезка экрана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9151" y="3780359"/>
            <a:ext cx="2444849" cy="13841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0786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551605</TotalTime>
  <Words>553</Words>
  <Application>Microsoft Office PowerPoint</Application>
  <PresentationFormat>Экран (16:9)</PresentationFormat>
  <Paragraphs>255</Paragraphs>
  <Slides>6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1" baseType="lpstr">
      <vt:lpstr>Arial</vt:lpstr>
      <vt:lpstr>Arial Black</vt:lpstr>
      <vt:lpstr>Calibri</vt:lpstr>
      <vt:lpstr>Times New Roman</vt:lpstr>
      <vt:lpstr>21_Тема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СПЕЦИАЛИСТА АРМ №32 ПО ИНФОРМАЦИОННЫМ СИСТЕМАМ</dc:title>
  <dc:creator>ARM32</dc:creator>
  <cp:lastModifiedBy>АРМ7</cp:lastModifiedBy>
  <cp:revision>24411</cp:revision>
  <cp:lastPrinted>2019-02-25T12:02:24Z</cp:lastPrinted>
  <dcterms:created xsi:type="dcterms:W3CDTF">2014-09-08T13:21:12Z</dcterms:created>
  <dcterms:modified xsi:type="dcterms:W3CDTF">2021-01-15T10:37:09Z</dcterms:modified>
</cp:coreProperties>
</file>