
<file path=[Content_Types].xml><?xml version="1.0" encoding="utf-8"?>
<Types xmlns="http://schemas.openxmlformats.org/package/2006/content-types">
  <Default ContentType="image/png" Extension="tmp"/>
  <Default ContentType="image/png" Extension="png"/>
  <Default ContentType="application/vnd.openxmlformats-package.relationships+xml" Extension="rels"/>
  <Default ContentType="application/xml" Extension="xml"/>
  <Default ContentType="video/x-ms-asf" Extension="asf"/>
  <Override ContentType="application/vnd.openxmlformats-officedocument.presentationml.presentation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handoutMaster+xml" PartName="/ppt/handoutMasters/handoutMaster1.xml"/>
  <Override ContentType="application/vnd.openxmlformats-officedocument.presentationml.commentAuthors+xml" PartName="/ppt/commentAuthors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package.core-properties+xml" PartName="/docProps/core.xml"/>
  <Override ContentType="application/vnd.openxmlformats-officedocument.extended-properties+xml" PartName="/docProps/app.xml"/>
  <Default ContentType="image/jpeg" Extension="jpeg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21" r:id="rId1"/>
  </p:sldMasterIdLst>
  <p:notesMasterIdLst>
    <p:notesMasterId r:id="rId5"/>
  </p:notesMasterIdLst>
  <p:handoutMasterIdLst>
    <p:handoutMasterId r:id="rId6"/>
  </p:handoutMasterIdLst>
  <p:sldIdLst>
    <p:sldId id="7958" r:id="rId2"/>
    <p:sldId id="7944" r:id="rId3"/>
    <p:sldId id="7950" r:id="rId4"/>
  </p:sldIdLst>
  <p:sldSz cx="12192000" cy="6858000"/>
  <p:notesSz cx="9940925" cy="68087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7958"/>
            <p14:sldId id="7944"/>
            <p14:sldId id="7950"/>
          </p14:sldIdLst>
        </p14:section>
      </p14:sectionLst>
    </p:ext>
    <p:ext uri="{EFAFB233-063F-42B5-8137-9DF3F51BA10A}">
      <p15:sldGuideLst xmlns:p15="http://schemas.microsoft.com/office/powerpoint/2012/main">
        <p15:guide id="2" pos="3628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204D84"/>
    <a:srgbClr val="C5E0B4"/>
    <a:srgbClr val="181DF8"/>
    <a:srgbClr val="000000"/>
    <a:srgbClr val="4ADFE6"/>
    <a:srgbClr val="3DF353"/>
    <a:srgbClr val="563BF5"/>
    <a:srgbClr val="FFFFFF"/>
    <a:srgbClr val="EFF4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6433" autoAdjust="0"/>
  </p:normalViewPr>
  <p:slideViewPr>
    <p:cSldViewPr snapToGrid="0">
      <p:cViewPr varScale="1">
        <p:scale>
          <a:sx n="113" d="100"/>
          <a:sy n="113" d="100"/>
        </p:scale>
        <p:origin x="378" y="96"/>
      </p:cViewPr>
      <p:guideLst>
        <p:guide pos="3628"/>
        <p:guide orient="horz" pos="4320"/>
      </p:guideLst>
    </p:cSldViewPr>
  </p:slideViewPr>
  <p:outlineViewPr>
    <p:cViewPr>
      <p:scale>
        <a:sx n="66" d="100"/>
        <a:sy n="66" d="100"/>
      </p:scale>
      <p:origin x="0" y="-727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tableStyles" Target="tableStyles.xml"/><Relationship Id="rId5" Type="http://schemas.openxmlformats.org/officeDocument/2006/relationships/notesMaster" Target="notesMasters/notesMaster1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39" y="142"/>
            <a:ext cx="4308031" cy="341074"/>
          </a:xfrm>
          <a:prstGeom prst="rect">
            <a:avLst/>
          </a:prstGeom>
        </p:spPr>
        <p:txBody>
          <a:bodyPr vert="horz" lIns="88112" tIns="44051" rIns="88112" bIns="44051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30804" y="142"/>
            <a:ext cx="4308031" cy="341074"/>
          </a:xfrm>
          <a:prstGeom prst="rect">
            <a:avLst/>
          </a:prstGeom>
        </p:spPr>
        <p:txBody>
          <a:bodyPr vert="horz" lIns="88112" tIns="44051" rIns="88112" bIns="44051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22.11.2020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39" y="6467742"/>
            <a:ext cx="4308031" cy="341072"/>
          </a:xfrm>
          <a:prstGeom prst="rect">
            <a:avLst/>
          </a:prstGeom>
        </p:spPr>
        <p:txBody>
          <a:bodyPr vert="horz" lIns="88112" tIns="44051" rIns="88112" bIns="44051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30804" y="6467742"/>
            <a:ext cx="4308031" cy="341072"/>
          </a:xfrm>
          <a:prstGeom prst="rect">
            <a:avLst/>
          </a:prstGeom>
        </p:spPr>
        <p:txBody>
          <a:bodyPr vert="horz" lIns="88112" tIns="44051" rIns="88112" bIns="44051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39" y="49"/>
            <a:ext cx="4307733" cy="341623"/>
          </a:xfrm>
          <a:prstGeom prst="rect">
            <a:avLst/>
          </a:prstGeom>
        </p:spPr>
        <p:txBody>
          <a:bodyPr vert="horz" lIns="95408" tIns="47703" rIns="95408" bIns="47703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31030" y="49"/>
            <a:ext cx="4307733" cy="341623"/>
          </a:xfrm>
          <a:prstGeom prst="rect">
            <a:avLst/>
          </a:prstGeom>
        </p:spPr>
        <p:txBody>
          <a:bodyPr vert="horz" lIns="95408" tIns="47703" rIns="95408" bIns="47703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22.11.2020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28938" y="850900"/>
            <a:ext cx="4083050" cy="22971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408" tIns="47703" rIns="95408" bIns="47703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4234" y="3276749"/>
            <a:ext cx="7952739" cy="2680960"/>
          </a:xfrm>
          <a:prstGeom prst="rect">
            <a:avLst/>
          </a:prstGeom>
        </p:spPr>
        <p:txBody>
          <a:bodyPr vert="horz" lIns="95408" tIns="47703" rIns="95408" bIns="47703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39" y="6467291"/>
            <a:ext cx="4307733" cy="341621"/>
          </a:xfrm>
          <a:prstGeom prst="rect">
            <a:avLst/>
          </a:prstGeom>
        </p:spPr>
        <p:txBody>
          <a:bodyPr vert="horz" lIns="95408" tIns="47703" rIns="95408" bIns="47703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31030" y="6467291"/>
            <a:ext cx="4307733" cy="341621"/>
          </a:xfrm>
          <a:prstGeom prst="rect">
            <a:avLst/>
          </a:prstGeom>
        </p:spPr>
        <p:txBody>
          <a:bodyPr vert="horz" lIns="95408" tIns="47703" rIns="95408" bIns="47703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82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132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28938" y="850900"/>
            <a:ext cx="4083050" cy="2297113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9964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C8632-C3E7-49F7-8AC2-0F3B7FF7F613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5031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59BB9C-38B9-4990-8234-50C335FF56E9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77071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BB5C07-D729-4765-B658-CBC287F3511F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683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57DCBB-9EE9-48EB-9382-BB971AEF6786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569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2F2DF9-0C99-402E-A29B-79D47C97E224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799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88907-C54A-4434-B345-A1CA98D63184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3812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AF6F3-6C7A-4AB5-8AB8-C787B1E3FB09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9092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2F2BA2-E48D-4602-BA8E-A03584B13999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3162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94F69D-F1BE-4786-A384-907DE08AC6B9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733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F456B-19DB-4F30-ACA3-F44E55C6B60A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159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6860F-F60B-4300-9D04-054163F7821C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30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99B11-B530-4D12-B16B-7E39BAE919FA}" type="datetime1">
              <a:rPr lang="ru-RU" smtClean="0"/>
              <a:t>22.11.2020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1843BC-D711-48B0-96AF-69836F42B35F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5771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2" r:id="rId1"/>
    <p:sldLayoutId id="2147483923" r:id="rId2"/>
    <p:sldLayoutId id="2147483924" r:id="rId3"/>
    <p:sldLayoutId id="2147483925" r:id="rId4"/>
    <p:sldLayoutId id="2147483926" r:id="rId5"/>
    <p:sldLayoutId id="2147483927" r:id="rId6"/>
    <p:sldLayoutId id="2147483928" r:id="rId7"/>
    <p:sldLayoutId id="2147483929" r:id="rId8"/>
    <p:sldLayoutId id="2147483930" r:id="rId9"/>
    <p:sldLayoutId id="2147483931" r:id="rId10"/>
    <p:sldLayoutId id="2147483932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spd="slow" advClick="0" advTm="3000"/>
    </mc:Fallback>
  </mc:AlternateConten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3" Target="../media/image1.jpeg" Type="http://schemas.openxmlformats.org/officeDocument/2006/relationships/image"/><Relationship Id="rId2" Target="../notesSlides/notesSlide1.xml" Type="http://schemas.openxmlformats.org/officeDocument/2006/relationships/notesSlide"/><Relationship Id="rId1" Target="../slideLayouts/slideLayout2.xml" Type="http://schemas.openxmlformats.org/officeDocument/2006/relationships/slideLayout"/><Relationship Id="rId5" Target="../media/image3.png" Type="http://schemas.openxmlformats.org/officeDocument/2006/relationships/image"/><Relationship Id="rId4" Target="../media/image2.png" Type="http://schemas.openxmlformats.org/officeDocument/2006/relationships/image"/></Relationships>
</file>

<file path=ppt/slides/_rels/slide2.xml.rels><?xml version="1.0" encoding="UTF-8" standalone="yes" ?><Relationships xmlns="http://schemas.openxmlformats.org/package/2006/relationships"><Relationship Id="rId8" Target="../media/image3.png" Type="http://schemas.openxmlformats.org/officeDocument/2006/relationships/image"/><Relationship Id="rId3" Target="../slideLayouts/slideLayout2.xml" Type="http://schemas.openxmlformats.org/officeDocument/2006/relationships/slideLayout"/><Relationship Id="rId7" Target="../media/image2.png" Type="http://schemas.openxmlformats.org/officeDocument/2006/relationships/image"/><Relationship Id="rId2" Target="../media/media1.asf" Type="http://schemas.microsoft.com/office/2007/relationships/media"/><Relationship Id="rId1" Target="NULL" TargetMode="External" Type="http://schemas.openxmlformats.org/officeDocument/2006/relationships/video"/><Relationship Id="rId6" Target="../media/image5.jpeg" Type="http://schemas.openxmlformats.org/officeDocument/2006/relationships/image"/><Relationship Id="rId5" Target="../media/image4.jpeg" Type="http://schemas.openxmlformats.org/officeDocument/2006/relationships/image"/><Relationship Id="rId4" Target="../notesSlides/notesSlide2.xml" Type="http://schemas.openxmlformats.org/officeDocument/2006/relationships/notesSlide"/></Relationships>
</file>

<file path=ppt/slides/_rels/slide3.xml.rels><?xml version="1.0" encoding="UTF-8" standalone="yes" ?><Relationships xmlns="http://schemas.openxmlformats.org/package/2006/relationships"><Relationship Id="rId8" Target="../media/image7.jpeg" Type="http://schemas.openxmlformats.org/officeDocument/2006/relationships/image"/><Relationship Id="rId3" Target="../slideLayouts/slideLayout2.xml" Type="http://schemas.openxmlformats.org/officeDocument/2006/relationships/slideLayout"/><Relationship Id="rId7" Target="../media/image3.png" Type="http://schemas.openxmlformats.org/officeDocument/2006/relationships/image"/><Relationship Id="rId2" Target="../media/media2.asf" Type="http://schemas.openxmlformats.org/officeDocument/2006/relationships/video"/><Relationship Id="rId1" Target="../media/media2.asf" Type="http://schemas.microsoft.com/office/2007/relationships/media"/><Relationship Id="rId6" Target="../media/image2.png" Type="http://schemas.openxmlformats.org/officeDocument/2006/relationships/image"/><Relationship Id="rId5" Target="../media/image6.jpeg" Type="http://schemas.openxmlformats.org/officeDocument/2006/relationships/image"/><Relationship Id="rId4" Target="../notesSlides/notesSlide3.xml" Type="http://schemas.openxmlformats.org/officeDocument/2006/relationships/notesSlide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7800" y="896815"/>
            <a:ext cx="12176354" cy="5952393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9" name="Полилиния 8"/>
          <p:cNvSpPr/>
          <p:nvPr/>
        </p:nvSpPr>
        <p:spPr>
          <a:xfrm>
            <a:off x="608804" y="2152209"/>
            <a:ext cx="1651214" cy="1490643"/>
          </a:xfrm>
          <a:custGeom>
            <a:avLst/>
            <a:gdLst>
              <a:gd name="connsiteX0" fmla="*/ 1647699 w 1651214"/>
              <a:gd name="connsiteY0" fmla="*/ 237030 h 1490643"/>
              <a:gd name="connsiteX1" fmla="*/ 1559209 w 1651214"/>
              <a:gd name="connsiteY1" fmla="*/ 222281 h 1490643"/>
              <a:gd name="connsiteX2" fmla="*/ 1514964 w 1651214"/>
              <a:gd name="connsiteY2" fmla="*/ 207533 h 1490643"/>
              <a:gd name="connsiteX3" fmla="*/ 1396977 w 1651214"/>
              <a:gd name="connsiteY3" fmla="*/ 178036 h 1490643"/>
              <a:gd name="connsiteX4" fmla="*/ 1367480 w 1651214"/>
              <a:gd name="connsiteY4" fmla="*/ 222281 h 1490643"/>
              <a:gd name="connsiteX5" fmla="*/ 1219996 w 1651214"/>
              <a:gd name="connsiteY5" fmla="*/ 266526 h 1490643"/>
              <a:gd name="connsiteX6" fmla="*/ 1131506 w 1651214"/>
              <a:gd name="connsiteY6" fmla="*/ 296023 h 1490643"/>
              <a:gd name="connsiteX7" fmla="*/ 1087261 w 1651214"/>
              <a:gd name="connsiteY7" fmla="*/ 310772 h 1490643"/>
              <a:gd name="connsiteX8" fmla="*/ 1072512 w 1651214"/>
              <a:gd name="connsiteY8" fmla="*/ 266526 h 1490643"/>
              <a:gd name="connsiteX9" fmla="*/ 1028267 w 1651214"/>
              <a:gd name="connsiteY9" fmla="*/ 251778 h 1490643"/>
              <a:gd name="connsiteX10" fmla="*/ 984022 w 1651214"/>
              <a:gd name="connsiteY10" fmla="*/ 222281 h 1490643"/>
              <a:gd name="connsiteX11" fmla="*/ 925028 w 1651214"/>
              <a:gd name="connsiteY11" fmla="*/ 237030 h 1490643"/>
              <a:gd name="connsiteX12" fmla="*/ 880783 w 1651214"/>
              <a:gd name="connsiteY12" fmla="*/ 251778 h 1490643"/>
              <a:gd name="connsiteX13" fmla="*/ 836538 w 1651214"/>
              <a:gd name="connsiteY13" fmla="*/ 237030 h 1490643"/>
              <a:gd name="connsiteX14" fmla="*/ 792293 w 1651214"/>
              <a:gd name="connsiteY14" fmla="*/ 148539 h 1490643"/>
              <a:gd name="connsiteX15" fmla="*/ 733299 w 1651214"/>
              <a:gd name="connsiteY15" fmla="*/ 133791 h 1490643"/>
              <a:gd name="connsiteX16" fmla="*/ 674306 w 1651214"/>
              <a:gd name="connsiteY16" fmla="*/ 148539 h 1490643"/>
              <a:gd name="connsiteX17" fmla="*/ 600564 w 1651214"/>
              <a:gd name="connsiteY17" fmla="*/ 207533 h 1490643"/>
              <a:gd name="connsiteX18" fmla="*/ 438331 w 1651214"/>
              <a:gd name="connsiteY18" fmla="*/ 192785 h 1490643"/>
              <a:gd name="connsiteX19" fmla="*/ 408835 w 1651214"/>
              <a:gd name="connsiteY19" fmla="*/ 148539 h 1490643"/>
              <a:gd name="connsiteX20" fmla="*/ 364590 w 1651214"/>
              <a:gd name="connsiteY20" fmla="*/ 119043 h 1490643"/>
              <a:gd name="connsiteX21" fmla="*/ 349841 w 1651214"/>
              <a:gd name="connsiteY21" fmla="*/ 74797 h 1490643"/>
              <a:gd name="connsiteX22" fmla="*/ 261351 w 1651214"/>
              <a:gd name="connsiteY22" fmla="*/ 45301 h 1490643"/>
              <a:gd name="connsiteX23" fmla="*/ 172861 w 1651214"/>
              <a:gd name="connsiteY23" fmla="*/ 1056 h 1490643"/>
              <a:gd name="connsiteX24" fmla="*/ 158112 w 1651214"/>
              <a:gd name="connsiteY24" fmla="*/ 45301 h 1490643"/>
              <a:gd name="connsiteX25" fmla="*/ 217106 w 1651214"/>
              <a:gd name="connsiteY25" fmla="*/ 281275 h 1490643"/>
              <a:gd name="connsiteX26" fmla="*/ 261351 w 1651214"/>
              <a:gd name="connsiteY26" fmla="*/ 310772 h 1490643"/>
              <a:gd name="connsiteX27" fmla="*/ 276099 w 1651214"/>
              <a:gd name="connsiteY27" fmla="*/ 355017 h 1490643"/>
              <a:gd name="connsiteX28" fmla="*/ 187609 w 1651214"/>
              <a:gd name="connsiteY28" fmla="*/ 355017 h 1490643"/>
              <a:gd name="connsiteX29" fmla="*/ 158112 w 1651214"/>
              <a:gd name="connsiteY29" fmla="*/ 310772 h 1490643"/>
              <a:gd name="connsiteX30" fmla="*/ 69622 w 1651214"/>
              <a:gd name="connsiteY30" fmla="*/ 266526 h 1490643"/>
              <a:gd name="connsiteX31" fmla="*/ 40125 w 1651214"/>
              <a:gd name="connsiteY31" fmla="*/ 458256 h 1490643"/>
              <a:gd name="connsiteX32" fmla="*/ 84370 w 1651214"/>
              <a:gd name="connsiteY32" fmla="*/ 473004 h 1490643"/>
              <a:gd name="connsiteX33" fmla="*/ 143364 w 1651214"/>
              <a:gd name="connsiteY33" fmla="*/ 487752 h 1490643"/>
              <a:gd name="connsiteX34" fmla="*/ 290848 w 1651214"/>
              <a:gd name="connsiteY34" fmla="*/ 502501 h 1490643"/>
              <a:gd name="connsiteX35" fmla="*/ 394086 w 1651214"/>
              <a:gd name="connsiteY35" fmla="*/ 517249 h 1490643"/>
              <a:gd name="connsiteX36" fmla="*/ 482577 w 1651214"/>
              <a:gd name="connsiteY36" fmla="*/ 561494 h 1490643"/>
              <a:gd name="connsiteX37" fmla="*/ 556319 w 1651214"/>
              <a:gd name="connsiteY37" fmla="*/ 620488 h 1490643"/>
              <a:gd name="connsiteX38" fmla="*/ 541570 w 1651214"/>
              <a:gd name="connsiteY38" fmla="*/ 708978 h 1490643"/>
              <a:gd name="connsiteX39" fmla="*/ 615312 w 1651214"/>
              <a:gd name="connsiteY39" fmla="*/ 871210 h 1490643"/>
              <a:gd name="connsiteX40" fmla="*/ 630061 w 1651214"/>
              <a:gd name="connsiteY40" fmla="*/ 915456 h 1490643"/>
              <a:gd name="connsiteX41" fmla="*/ 718551 w 1651214"/>
              <a:gd name="connsiteY41" fmla="*/ 959701 h 1490643"/>
              <a:gd name="connsiteX42" fmla="*/ 733299 w 1651214"/>
              <a:gd name="connsiteY42" fmla="*/ 1107185 h 1490643"/>
              <a:gd name="connsiteX43" fmla="*/ 689054 w 1651214"/>
              <a:gd name="connsiteY43" fmla="*/ 1121933 h 1490643"/>
              <a:gd name="connsiteX44" fmla="*/ 585815 w 1651214"/>
              <a:gd name="connsiteY44" fmla="*/ 1136681 h 1490643"/>
              <a:gd name="connsiteX45" fmla="*/ 556319 w 1651214"/>
              <a:gd name="connsiteY45" fmla="*/ 1180926 h 1490643"/>
              <a:gd name="connsiteX46" fmla="*/ 615312 w 1651214"/>
              <a:gd name="connsiteY46" fmla="*/ 1254668 h 1490643"/>
              <a:gd name="connsiteX47" fmla="*/ 821790 w 1651214"/>
              <a:gd name="connsiteY47" fmla="*/ 1269417 h 1490643"/>
              <a:gd name="connsiteX48" fmla="*/ 954525 w 1651214"/>
              <a:gd name="connsiteY48" fmla="*/ 1284165 h 1490643"/>
              <a:gd name="connsiteX49" fmla="*/ 1102009 w 1651214"/>
              <a:gd name="connsiteY49" fmla="*/ 1402152 h 1490643"/>
              <a:gd name="connsiteX50" fmla="*/ 1131506 w 1651214"/>
              <a:gd name="connsiteY50" fmla="*/ 1446397 h 1490643"/>
              <a:gd name="connsiteX51" fmla="*/ 1146254 w 1651214"/>
              <a:gd name="connsiteY51" fmla="*/ 1490643 h 1490643"/>
              <a:gd name="connsiteX52" fmla="*/ 1175751 w 1651214"/>
              <a:gd name="connsiteY52" fmla="*/ 1446397 h 1490643"/>
              <a:gd name="connsiteX53" fmla="*/ 1190499 w 1651214"/>
              <a:gd name="connsiteY53" fmla="*/ 1313662 h 1490643"/>
              <a:gd name="connsiteX54" fmla="*/ 1293738 w 1651214"/>
              <a:gd name="connsiteY54" fmla="*/ 1328410 h 1490643"/>
              <a:gd name="connsiteX55" fmla="*/ 1337983 w 1651214"/>
              <a:gd name="connsiteY55" fmla="*/ 1343159 h 1490643"/>
              <a:gd name="connsiteX56" fmla="*/ 1411725 w 1651214"/>
              <a:gd name="connsiteY56" fmla="*/ 1328410 h 1490643"/>
              <a:gd name="connsiteX57" fmla="*/ 1426473 w 1651214"/>
              <a:gd name="connsiteY57" fmla="*/ 1284165 h 1490643"/>
              <a:gd name="connsiteX58" fmla="*/ 1455970 w 1651214"/>
              <a:gd name="connsiteY58" fmla="*/ 1239920 h 1490643"/>
              <a:gd name="connsiteX59" fmla="*/ 1470719 w 1651214"/>
              <a:gd name="connsiteY59" fmla="*/ 1062939 h 1490643"/>
              <a:gd name="connsiteX60" fmla="*/ 1455970 w 1651214"/>
              <a:gd name="connsiteY60" fmla="*/ 900707 h 1490643"/>
              <a:gd name="connsiteX61" fmla="*/ 1411725 w 1651214"/>
              <a:gd name="connsiteY61" fmla="*/ 871210 h 1490643"/>
              <a:gd name="connsiteX62" fmla="*/ 1441222 w 1651214"/>
              <a:gd name="connsiteY62" fmla="*/ 649985 h 1490643"/>
              <a:gd name="connsiteX63" fmla="*/ 1455970 w 1651214"/>
              <a:gd name="connsiteY63" fmla="*/ 473004 h 1490643"/>
              <a:gd name="connsiteX64" fmla="*/ 1470719 w 1651214"/>
              <a:gd name="connsiteY64" fmla="*/ 531997 h 1490643"/>
              <a:gd name="connsiteX65" fmla="*/ 1514964 w 1651214"/>
              <a:gd name="connsiteY65" fmla="*/ 561494 h 1490643"/>
              <a:gd name="connsiteX66" fmla="*/ 1588706 w 1651214"/>
              <a:gd name="connsiteY66" fmla="*/ 546746 h 1490643"/>
              <a:gd name="connsiteX67" fmla="*/ 1603454 w 1651214"/>
              <a:gd name="connsiteY67" fmla="*/ 502501 h 1490643"/>
              <a:gd name="connsiteX68" fmla="*/ 1618202 w 1651214"/>
              <a:gd name="connsiteY68" fmla="*/ 384514 h 1490643"/>
              <a:gd name="connsiteX69" fmla="*/ 1632951 w 1651214"/>
              <a:gd name="connsiteY69" fmla="*/ 340268 h 1490643"/>
              <a:gd name="connsiteX70" fmla="*/ 1647699 w 1651214"/>
              <a:gd name="connsiteY70" fmla="*/ 237030 h 1490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651214" h="1490643">
                <a:moveTo>
                  <a:pt x="1647699" y="237030"/>
                </a:moveTo>
                <a:cubicBezTo>
                  <a:pt x="1635409" y="217366"/>
                  <a:pt x="1588400" y="228768"/>
                  <a:pt x="1559209" y="222281"/>
                </a:cubicBezTo>
                <a:cubicBezTo>
                  <a:pt x="1544033" y="218909"/>
                  <a:pt x="1530046" y="211303"/>
                  <a:pt x="1514964" y="207533"/>
                </a:cubicBezTo>
                <a:lnTo>
                  <a:pt x="1396977" y="178036"/>
                </a:lnTo>
                <a:cubicBezTo>
                  <a:pt x="1387145" y="192784"/>
                  <a:pt x="1380014" y="209747"/>
                  <a:pt x="1367480" y="222281"/>
                </a:cubicBezTo>
                <a:cubicBezTo>
                  <a:pt x="1322765" y="266996"/>
                  <a:pt x="1284980" y="257243"/>
                  <a:pt x="1219996" y="266526"/>
                </a:cubicBezTo>
                <a:lnTo>
                  <a:pt x="1131506" y="296023"/>
                </a:lnTo>
                <a:lnTo>
                  <a:pt x="1087261" y="310772"/>
                </a:lnTo>
                <a:cubicBezTo>
                  <a:pt x="1082345" y="296023"/>
                  <a:pt x="1083505" y="277519"/>
                  <a:pt x="1072512" y="266526"/>
                </a:cubicBezTo>
                <a:cubicBezTo>
                  <a:pt x="1061519" y="255533"/>
                  <a:pt x="1042172" y="258730"/>
                  <a:pt x="1028267" y="251778"/>
                </a:cubicBezTo>
                <a:cubicBezTo>
                  <a:pt x="1012413" y="243851"/>
                  <a:pt x="998770" y="232113"/>
                  <a:pt x="984022" y="222281"/>
                </a:cubicBezTo>
                <a:cubicBezTo>
                  <a:pt x="964357" y="227197"/>
                  <a:pt x="944518" y="231461"/>
                  <a:pt x="925028" y="237030"/>
                </a:cubicBezTo>
                <a:cubicBezTo>
                  <a:pt x="910080" y="241301"/>
                  <a:pt x="896329" y="251778"/>
                  <a:pt x="880783" y="251778"/>
                </a:cubicBezTo>
                <a:cubicBezTo>
                  <a:pt x="865237" y="251778"/>
                  <a:pt x="851286" y="241946"/>
                  <a:pt x="836538" y="237030"/>
                </a:cubicBezTo>
                <a:cubicBezTo>
                  <a:pt x="828125" y="211791"/>
                  <a:pt x="816799" y="164876"/>
                  <a:pt x="792293" y="148539"/>
                </a:cubicBezTo>
                <a:cubicBezTo>
                  <a:pt x="775427" y="137295"/>
                  <a:pt x="752964" y="138707"/>
                  <a:pt x="733299" y="133791"/>
                </a:cubicBezTo>
                <a:cubicBezTo>
                  <a:pt x="713635" y="138707"/>
                  <a:pt x="691171" y="137295"/>
                  <a:pt x="674306" y="148539"/>
                </a:cubicBezTo>
                <a:cubicBezTo>
                  <a:pt x="540888" y="237485"/>
                  <a:pt x="745205" y="159320"/>
                  <a:pt x="600564" y="207533"/>
                </a:cubicBezTo>
                <a:cubicBezTo>
                  <a:pt x="546486" y="202617"/>
                  <a:pt x="490230" y="208754"/>
                  <a:pt x="438331" y="192785"/>
                </a:cubicBezTo>
                <a:cubicBezTo>
                  <a:pt x="421389" y="187572"/>
                  <a:pt x="421369" y="161073"/>
                  <a:pt x="408835" y="148539"/>
                </a:cubicBezTo>
                <a:cubicBezTo>
                  <a:pt x="396301" y="136005"/>
                  <a:pt x="379338" y="128875"/>
                  <a:pt x="364590" y="119043"/>
                </a:cubicBezTo>
                <a:cubicBezTo>
                  <a:pt x="359674" y="104294"/>
                  <a:pt x="362492" y="83833"/>
                  <a:pt x="349841" y="74797"/>
                </a:cubicBezTo>
                <a:cubicBezTo>
                  <a:pt x="324540" y="56725"/>
                  <a:pt x="261351" y="45301"/>
                  <a:pt x="261351" y="45301"/>
                </a:cubicBezTo>
                <a:cubicBezTo>
                  <a:pt x="253899" y="40333"/>
                  <a:pt x="190308" y="-7667"/>
                  <a:pt x="172861" y="1056"/>
                </a:cubicBezTo>
                <a:cubicBezTo>
                  <a:pt x="158956" y="8008"/>
                  <a:pt x="163028" y="30553"/>
                  <a:pt x="158112" y="45301"/>
                </a:cubicBezTo>
                <a:cubicBezTo>
                  <a:pt x="180144" y="375768"/>
                  <a:pt x="101434" y="223438"/>
                  <a:pt x="217106" y="281275"/>
                </a:cubicBezTo>
                <a:cubicBezTo>
                  <a:pt x="232960" y="289202"/>
                  <a:pt x="246603" y="300940"/>
                  <a:pt x="261351" y="310772"/>
                </a:cubicBezTo>
                <a:cubicBezTo>
                  <a:pt x="266267" y="325520"/>
                  <a:pt x="281873" y="340583"/>
                  <a:pt x="276099" y="355017"/>
                </a:cubicBezTo>
                <a:cubicBezTo>
                  <a:pt x="251259" y="417116"/>
                  <a:pt x="212449" y="371577"/>
                  <a:pt x="187609" y="355017"/>
                </a:cubicBezTo>
                <a:cubicBezTo>
                  <a:pt x="177777" y="340269"/>
                  <a:pt x="170646" y="323306"/>
                  <a:pt x="158112" y="310772"/>
                </a:cubicBezTo>
                <a:cubicBezTo>
                  <a:pt x="129522" y="282182"/>
                  <a:pt x="105607" y="278522"/>
                  <a:pt x="69622" y="266526"/>
                </a:cubicBezTo>
                <a:cubicBezTo>
                  <a:pt x="-20498" y="296567"/>
                  <a:pt x="-15080" y="278838"/>
                  <a:pt x="40125" y="458256"/>
                </a:cubicBezTo>
                <a:cubicBezTo>
                  <a:pt x="44697" y="473115"/>
                  <a:pt x="69422" y="468733"/>
                  <a:pt x="84370" y="473004"/>
                </a:cubicBezTo>
                <a:cubicBezTo>
                  <a:pt x="103860" y="478572"/>
                  <a:pt x="123298" y="484885"/>
                  <a:pt x="143364" y="487752"/>
                </a:cubicBezTo>
                <a:cubicBezTo>
                  <a:pt x="192274" y="494739"/>
                  <a:pt x="241780" y="496728"/>
                  <a:pt x="290848" y="502501"/>
                </a:cubicBezTo>
                <a:cubicBezTo>
                  <a:pt x="325372" y="506563"/>
                  <a:pt x="359673" y="512333"/>
                  <a:pt x="394086" y="517249"/>
                </a:cubicBezTo>
                <a:cubicBezTo>
                  <a:pt x="430072" y="529244"/>
                  <a:pt x="453987" y="532904"/>
                  <a:pt x="482577" y="561494"/>
                </a:cubicBezTo>
                <a:cubicBezTo>
                  <a:pt x="549288" y="628205"/>
                  <a:pt x="470180" y="591774"/>
                  <a:pt x="556319" y="620488"/>
                </a:cubicBezTo>
                <a:cubicBezTo>
                  <a:pt x="596429" y="740819"/>
                  <a:pt x="557165" y="584219"/>
                  <a:pt x="541570" y="708978"/>
                </a:cubicBezTo>
                <a:cubicBezTo>
                  <a:pt x="530596" y="796773"/>
                  <a:pt x="588624" y="791149"/>
                  <a:pt x="615312" y="871210"/>
                </a:cubicBezTo>
                <a:cubicBezTo>
                  <a:pt x="620228" y="885959"/>
                  <a:pt x="620349" y="903316"/>
                  <a:pt x="630061" y="915456"/>
                </a:cubicBezTo>
                <a:cubicBezTo>
                  <a:pt x="650852" y="941445"/>
                  <a:pt x="689406" y="949986"/>
                  <a:pt x="718551" y="959701"/>
                </a:cubicBezTo>
                <a:cubicBezTo>
                  <a:pt x="732335" y="1001053"/>
                  <a:pt x="770012" y="1061294"/>
                  <a:pt x="733299" y="1107185"/>
                </a:cubicBezTo>
                <a:cubicBezTo>
                  <a:pt x="723587" y="1119324"/>
                  <a:pt x="704298" y="1118884"/>
                  <a:pt x="689054" y="1121933"/>
                </a:cubicBezTo>
                <a:cubicBezTo>
                  <a:pt x="654967" y="1128750"/>
                  <a:pt x="620228" y="1131765"/>
                  <a:pt x="585815" y="1136681"/>
                </a:cubicBezTo>
                <a:cubicBezTo>
                  <a:pt x="575983" y="1151429"/>
                  <a:pt x="559233" y="1163442"/>
                  <a:pt x="556319" y="1180926"/>
                </a:cubicBezTo>
                <a:cubicBezTo>
                  <a:pt x="550995" y="1212873"/>
                  <a:pt x="587407" y="1249744"/>
                  <a:pt x="615312" y="1254668"/>
                </a:cubicBezTo>
                <a:cubicBezTo>
                  <a:pt x="683263" y="1266659"/>
                  <a:pt x="753048" y="1263439"/>
                  <a:pt x="821790" y="1269417"/>
                </a:cubicBezTo>
                <a:cubicBezTo>
                  <a:pt x="866140" y="1273274"/>
                  <a:pt x="910280" y="1279249"/>
                  <a:pt x="954525" y="1284165"/>
                </a:cubicBezTo>
                <a:cubicBezTo>
                  <a:pt x="1076646" y="1324873"/>
                  <a:pt x="1025768" y="1287792"/>
                  <a:pt x="1102009" y="1402152"/>
                </a:cubicBezTo>
                <a:lnTo>
                  <a:pt x="1131506" y="1446397"/>
                </a:lnTo>
                <a:cubicBezTo>
                  <a:pt x="1136422" y="1461146"/>
                  <a:pt x="1130708" y="1490643"/>
                  <a:pt x="1146254" y="1490643"/>
                </a:cubicBezTo>
                <a:cubicBezTo>
                  <a:pt x="1163980" y="1490643"/>
                  <a:pt x="1171452" y="1463593"/>
                  <a:pt x="1175751" y="1446397"/>
                </a:cubicBezTo>
                <a:cubicBezTo>
                  <a:pt x="1186548" y="1403209"/>
                  <a:pt x="1185583" y="1357907"/>
                  <a:pt x="1190499" y="1313662"/>
                </a:cubicBezTo>
                <a:cubicBezTo>
                  <a:pt x="1224912" y="1318578"/>
                  <a:pt x="1259651" y="1321592"/>
                  <a:pt x="1293738" y="1328410"/>
                </a:cubicBezTo>
                <a:cubicBezTo>
                  <a:pt x="1308982" y="1331459"/>
                  <a:pt x="1322437" y="1343159"/>
                  <a:pt x="1337983" y="1343159"/>
                </a:cubicBezTo>
                <a:cubicBezTo>
                  <a:pt x="1363050" y="1343159"/>
                  <a:pt x="1387144" y="1333326"/>
                  <a:pt x="1411725" y="1328410"/>
                </a:cubicBezTo>
                <a:cubicBezTo>
                  <a:pt x="1416641" y="1313662"/>
                  <a:pt x="1419521" y="1298070"/>
                  <a:pt x="1426473" y="1284165"/>
                </a:cubicBezTo>
                <a:cubicBezTo>
                  <a:pt x="1434400" y="1268311"/>
                  <a:pt x="1452494" y="1257301"/>
                  <a:pt x="1455970" y="1239920"/>
                </a:cubicBezTo>
                <a:cubicBezTo>
                  <a:pt x="1467580" y="1181871"/>
                  <a:pt x="1465803" y="1121933"/>
                  <a:pt x="1470719" y="1062939"/>
                </a:cubicBezTo>
                <a:cubicBezTo>
                  <a:pt x="1465803" y="1008862"/>
                  <a:pt x="1471939" y="952606"/>
                  <a:pt x="1455970" y="900707"/>
                </a:cubicBezTo>
                <a:cubicBezTo>
                  <a:pt x="1450757" y="883765"/>
                  <a:pt x="1414232" y="888757"/>
                  <a:pt x="1411725" y="871210"/>
                </a:cubicBezTo>
                <a:cubicBezTo>
                  <a:pt x="1397289" y="770159"/>
                  <a:pt x="1415755" y="726381"/>
                  <a:pt x="1441222" y="649985"/>
                </a:cubicBezTo>
                <a:cubicBezTo>
                  <a:pt x="1446138" y="590991"/>
                  <a:pt x="1441612" y="530435"/>
                  <a:pt x="1455970" y="473004"/>
                </a:cubicBezTo>
                <a:cubicBezTo>
                  <a:pt x="1460886" y="453340"/>
                  <a:pt x="1459475" y="515132"/>
                  <a:pt x="1470719" y="531997"/>
                </a:cubicBezTo>
                <a:cubicBezTo>
                  <a:pt x="1480551" y="546745"/>
                  <a:pt x="1500216" y="551662"/>
                  <a:pt x="1514964" y="561494"/>
                </a:cubicBezTo>
                <a:cubicBezTo>
                  <a:pt x="1539545" y="556578"/>
                  <a:pt x="1567849" y="560651"/>
                  <a:pt x="1588706" y="546746"/>
                </a:cubicBezTo>
                <a:cubicBezTo>
                  <a:pt x="1601641" y="538123"/>
                  <a:pt x="1600673" y="517796"/>
                  <a:pt x="1603454" y="502501"/>
                </a:cubicBezTo>
                <a:cubicBezTo>
                  <a:pt x="1610544" y="463505"/>
                  <a:pt x="1611112" y="423510"/>
                  <a:pt x="1618202" y="384514"/>
                </a:cubicBezTo>
                <a:cubicBezTo>
                  <a:pt x="1620983" y="369218"/>
                  <a:pt x="1631404" y="355737"/>
                  <a:pt x="1632951" y="340268"/>
                </a:cubicBezTo>
                <a:cubicBezTo>
                  <a:pt x="1636375" y="306026"/>
                  <a:pt x="1659989" y="256694"/>
                  <a:pt x="1647699" y="23703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8708170" y="3033713"/>
            <a:ext cx="1474055" cy="1633642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7491413" y="4623267"/>
            <a:ext cx="1855068" cy="1306046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94" name="Полилиния 193"/>
          <p:cNvSpPr/>
          <p:nvPr/>
        </p:nvSpPr>
        <p:spPr>
          <a:xfrm>
            <a:off x="8942778" y="4066984"/>
            <a:ext cx="1976383" cy="1389959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95" name="Полилиния 194"/>
          <p:cNvSpPr/>
          <p:nvPr/>
        </p:nvSpPr>
        <p:spPr>
          <a:xfrm>
            <a:off x="10146782" y="3184895"/>
            <a:ext cx="1669703" cy="1568158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99" name="Полилиния 198"/>
          <p:cNvSpPr/>
          <p:nvPr/>
        </p:nvSpPr>
        <p:spPr>
          <a:xfrm>
            <a:off x="9430732" y="1162326"/>
            <a:ext cx="1772393" cy="1790908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200" name="Полилиния 199"/>
          <p:cNvSpPr/>
          <p:nvPr/>
        </p:nvSpPr>
        <p:spPr>
          <a:xfrm>
            <a:off x="9113583" y="2320337"/>
            <a:ext cx="2180726" cy="1363517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201" name="Полилиния 200"/>
          <p:cNvSpPr/>
          <p:nvPr/>
        </p:nvSpPr>
        <p:spPr>
          <a:xfrm>
            <a:off x="7464827" y="1955316"/>
            <a:ext cx="1989084" cy="1425598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202" name="Полилиния 201"/>
          <p:cNvSpPr/>
          <p:nvPr/>
        </p:nvSpPr>
        <p:spPr>
          <a:xfrm>
            <a:off x="8443003" y="699007"/>
            <a:ext cx="1260921" cy="1559248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203" name="Полилиния 202"/>
          <p:cNvSpPr/>
          <p:nvPr/>
        </p:nvSpPr>
        <p:spPr>
          <a:xfrm>
            <a:off x="6050833" y="4413455"/>
            <a:ext cx="1712298" cy="1433702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204" name="Полилиния 203"/>
          <p:cNvSpPr/>
          <p:nvPr/>
        </p:nvSpPr>
        <p:spPr>
          <a:xfrm>
            <a:off x="7511410" y="3149254"/>
            <a:ext cx="1510878" cy="1276862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205" name="Полилиния 204"/>
          <p:cNvSpPr/>
          <p:nvPr/>
        </p:nvSpPr>
        <p:spPr>
          <a:xfrm>
            <a:off x="6981775" y="3532154"/>
            <a:ext cx="2100694" cy="1493537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7702062" y="4580792"/>
            <a:ext cx="413273" cy="246185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4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11679" y="-6987"/>
            <a:ext cx="12203679" cy="89426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46603" tIns="23303" rIns="46603" bIns="23303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white"/>
                </a:solidFill>
              </a:rPr>
              <a:t>ИНФОРМАЦИОННЫЕ МАТЕРИАЛЫ ПО ПОРЫВАМ ВЕТРА НА ТЕРРИТОРИИ</a:t>
            </a:r>
          </a:p>
          <a:p>
            <a:r>
              <a:rPr lang="ru-RU" dirty="0">
                <a:solidFill>
                  <a:prstClr val="white"/>
                </a:solidFill>
              </a:rPr>
              <a:t>РЕСПУБЛИКИ МОРДОВИЯ (РИСК </a:t>
            </a:r>
            <a:r>
              <a:rPr lang="ru-RU" dirty="0" smtClean="0">
                <a:solidFill>
                  <a:prstClr val="white"/>
                </a:solidFill>
              </a:rPr>
              <a:t>НАРУШЕНИЯ </a:t>
            </a:r>
            <a:r>
              <a:rPr lang="ru-RU" dirty="0">
                <a:solidFill>
                  <a:prstClr val="white"/>
                </a:solidFill>
              </a:rPr>
              <a:t>ЭЛЕКТРОСНАБЖЕНИЯ НА </a:t>
            </a:r>
            <a:r>
              <a:rPr lang="ru-RU" dirty="0" smtClean="0">
                <a:solidFill>
                  <a:prstClr val="white"/>
                </a:solidFill>
              </a:rPr>
              <a:t>23</a:t>
            </a:r>
            <a:r>
              <a:rPr lang="ru-RU" dirty="0" smtClean="0">
                <a:solidFill>
                  <a:prstClr val="white"/>
                </a:solidFill>
              </a:rPr>
              <a:t>.11.2020</a:t>
            </a:r>
            <a:r>
              <a:rPr lang="ru-RU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10545717" y="6246030"/>
            <a:ext cx="2108434" cy="295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70647" tIns="85325" rIns="170647" bIns="85325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80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117" name="Полилиния 116"/>
          <p:cNvSpPr/>
          <p:nvPr/>
        </p:nvSpPr>
        <p:spPr>
          <a:xfrm>
            <a:off x="1780751" y="3880355"/>
            <a:ext cx="1983573" cy="1756771"/>
          </a:xfrm>
          <a:custGeom>
            <a:avLst/>
            <a:gdLst>
              <a:gd name="connsiteX0" fmla="*/ 84666 w 1337787"/>
              <a:gd name="connsiteY0" fmla="*/ 4171 h 1756771"/>
              <a:gd name="connsiteX1" fmla="*/ 279400 w 1337787"/>
              <a:gd name="connsiteY1" fmla="*/ 12638 h 1756771"/>
              <a:gd name="connsiteX2" fmla="*/ 321733 w 1337787"/>
              <a:gd name="connsiteY2" fmla="*/ 88838 h 1756771"/>
              <a:gd name="connsiteX3" fmla="*/ 347133 w 1337787"/>
              <a:gd name="connsiteY3" fmla="*/ 97304 h 1756771"/>
              <a:gd name="connsiteX4" fmla="*/ 397933 w 1337787"/>
              <a:gd name="connsiteY4" fmla="*/ 165038 h 1756771"/>
              <a:gd name="connsiteX5" fmla="*/ 431800 w 1337787"/>
              <a:gd name="connsiteY5" fmla="*/ 207371 h 1756771"/>
              <a:gd name="connsiteX6" fmla="*/ 457200 w 1337787"/>
              <a:gd name="connsiteY6" fmla="*/ 215838 h 1756771"/>
              <a:gd name="connsiteX7" fmla="*/ 474133 w 1337787"/>
              <a:gd name="connsiteY7" fmla="*/ 241238 h 1756771"/>
              <a:gd name="connsiteX8" fmla="*/ 499533 w 1337787"/>
              <a:gd name="connsiteY8" fmla="*/ 258171 h 1756771"/>
              <a:gd name="connsiteX9" fmla="*/ 508000 w 1337787"/>
              <a:gd name="connsiteY9" fmla="*/ 283571 h 1756771"/>
              <a:gd name="connsiteX10" fmla="*/ 524933 w 1337787"/>
              <a:gd name="connsiteY10" fmla="*/ 308971 h 1756771"/>
              <a:gd name="connsiteX11" fmla="*/ 541866 w 1337787"/>
              <a:gd name="connsiteY11" fmla="*/ 359771 h 1756771"/>
              <a:gd name="connsiteX12" fmla="*/ 567266 w 1337787"/>
              <a:gd name="connsiteY12" fmla="*/ 368238 h 1756771"/>
              <a:gd name="connsiteX13" fmla="*/ 584200 w 1337787"/>
              <a:gd name="connsiteY13" fmla="*/ 385171 h 1756771"/>
              <a:gd name="connsiteX14" fmla="*/ 609600 w 1337787"/>
              <a:gd name="connsiteY14" fmla="*/ 393638 h 1756771"/>
              <a:gd name="connsiteX15" fmla="*/ 635000 w 1337787"/>
              <a:gd name="connsiteY15" fmla="*/ 410571 h 1756771"/>
              <a:gd name="connsiteX16" fmla="*/ 643466 w 1337787"/>
              <a:gd name="connsiteY16" fmla="*/ 435971 h 1756771"/>
              <a:gd name="connsiteX17" fmla="*/ 660400 w 1337787"/>
              <a:gd name="connsiteY17" fmla="*/ 452904 h 1756771"/>
              <a:gd name="connsiteX18" fmla="*/ 685800 w 1337787"/>
              <a:gd name="connsiteY18" fmla="*/ 546038 h 1756771"/>
              <a:gd name="connsiteX19" fmla="*/ 702733 w 1337787"/>
              <a:gd name="connsiteY19" fmla="*/ 571438 h 1756771"/>
              <a:gd name="connsiteX20" fmla="*/ 711200 w 1337787"/>
              <a:gd name="connsiteY20" fmla="*/ 596838 h 1756771"/>
              <a:gd name="connsiteX21" fmla="*/ 728133 w 1337787"/>
              <a:gd name="connsiteY21" fmla="*/ 622238 h 1756771"/>
              <a:gd name="connsiteX22" fmla="*/ 736600 w 1337787"/>
              <a:gd name="connsiteY22" fmla="*/ 647638 h 1756771"/>
              <a:gd name="connsiteX23" fmla="*/ 745066 w 1337787"/>
              <a:gd name="connsiteY23" fmla="*/ 681504 h 1756771"/>
              <a:gd name="connsiteX24" fmla="*/ 762000 w 1337787"/>
              <a:gd name="connsiteY24" fmla="*/ 698438 h 1756771"/>
              <a:gd name="connsiteX25" fmla="*/ 846666 w 1337787"/>
              <a:gd name="connsiteY25" fmla="*/ 723838 h 1756771"/>
              <a:gd name="connsiteX26" fmla="*/ 855133 w 1337787"/>
              <a:gd name="connsiteY26" fmla="*/ 749238 h 1756771"/>
              <a:gd name="connsiteX27" fmla="*/ 905933 w 1337787"/>
              <a:gd name="connsiteY27" fmla="*/ 783104 h 1756771"/>
              <a:gd name="connsiteX28" fmla="*/ 931333 w 1337787"/>
              <a:gd name="connsiteY28" fmla="*/ 774638 h 1756771"/>
              <a:gd name="connsiteX29" fmla="*/ 939800 w 1337787"/>
              <a:gd name="connsiteY29" fmla="*/ 749238 h 1756771"/>
              <a:gd name="connsiteX30" fmla="*/ 956733 w 1337787"/>
              <a:gd name="connsiteY30" fmla="*/ 732304 h 1756771"/>
              <a:gd name="connsiteX31" fmla="*/ 973666 w 1337787"/>
              <a:gd name="connsiteY31" fmla="*/ 706904 h 1756771"/>
              <a:gd name="connsiteX32" fmla="*/ 982133 w 1337787"/>
              <a:gd name="connsiteY32" fmla="*/ 681504 h 1756771"/>
              <a:gd name="connsiteX33" fmla="*/ 1007533 w 1337787"/>
              <a:gd name="connsiteY33" fmla="*/ 664571 h 1756771"/>
              <a:gd name="connsiteX34" fmla="*/ 1066800 w 1337787"/>
              <a:gd name="connsiteY34" fmla="*/ 689971 h 1756771"/>
              <a:gd name="connsiteX35" fmla="*/ 1109133 w 1337787"/>
              <a:gd name="connsiteY35" fmla="*/ 749238 h 1756771"/>
              <a:gd name="connsiteX36" fmla="*/ 1159933 w 1337787"/>
              <a:gd name="connsiteY36" fmla="*/ 766171 h 1756771"/>
              <a:gd name="connsiteX37" fmla="*/ 1244600 w 1337787"/>
              <a:gd name="connsiteY37" fmla="*/ 825438 h 1756771"/>
              <a:gd name="connsiteX38" fmla="*/ 1278466 w 1337787"/>
              <a:gd name="connsiteY38" fmla="*/ 901638 h 1756771"/>
              <a:gd name="connsiteX39" fmla="*/ 1286933 w 1337787"/>
              <a:gd name="connsiteY39" fmla="*/ 927038 h 1756771"/>
              <a:gd name="connsiteX40" fmla="*/ 1295400 w 1337787"/>
              <a:gd name="connsiteY40" fmla="*/ 952438 h 1756771"/>
              <a:gd name="connsiteX41" fmla="*/ 1278466 w 1337787"/>
              <a:gd name="connsiteY41" fmla="*/ 969371 h 1756771"/>
              <a:gd name="connsiteX42" fmla="*/ 1270000 w 1337787"/>
              <a:gd name="connsiteY42" fmla="*/ 994771 h 1756771"/>
              <a:gd name="connsiteX43" fmla="*/ 1320800 w 1337787"/>
              <a:gd name="connsiteY43" fmla="*/ 1020171 h 1756771"/>
              <a:gd name="connsiteX44" fmla="*/ 1337733 w 1337787"/>
              <a:gd name="connsiteY44" fmla="*/ 1045571 h 1756771"/>
              <a:gd name="connsiteX45" fmla="*/ 1320800 w 1337787"/>
              <a:gd name="connsiteY45" fmla="*/ 1104838 h 1756771"/>
              <a:gd name="connsiteX46" fmla="*/ 1312333 w 1337787"/>
              <a:gd name="connsiteY46" fmla="*/ 1223371 h 1756771"/>
              <a:gd name="connsiteX47" fmla="*/ 1295400 w 1337787"/>
              <a:gd name="connsiteY47" fmla="*/ 1274171 h 1756771"/>
              <a:gd name="connsiteX48" fmla="*/ 1270000 w 1337787"/>
              <a:gd name="connsiteY48" fmla="*/ 1451971 h 1756771"/>
              <a:gd name="connsiteX49" fmla="*/ 1270000 w 1337787"/>
              <a:gd name="connsiteY49" fmla="*/ 1451971 h 1756771"/>
              <a:gd name="connsiteX50" fmla="*/ 1261533 w 1337787"/>
              <a:gd name="connsiteY50" fmla="*/ 1494304 h 1756771"/>
              <a:gd name="connsiteX51" fmla="*/ 1236133 w 1337787"/>
              <a:gd name="connsiteY51" fmla="*/ 1502771 h 1756771"/>
              <a:gd name="connsiteX52" fmla="*/ 1202266 w 1337787"/>
              <a:gd name="connsiteY52" fmla="*/ 1511238 h 1756771"/>
              <a:gd name="connsiteX53" fmla="*/ 1176866 w 1337787"/>
              <a:gd name="connsiteY53" fmla="*/ 1528171 h 1756771"/>
              <a:gd name="connsiteX54" fmla="*/ 1159933 w 1337787"/>
              <a:gd name="connsiteY54" fmla="*/ 1553571 h 1756771"/>
              <a:gd name="connsiteX55" fmla="*/ 1075266 w 1337787"/>
              <a:gd name="connsiteY55" fmla="*/ 1545104 h 1756771"/>
              <a:gd name="connsiteX56" fmla="*/ 1049866 w 1337787"/>
              <a:gd name="connsiteY56" fmla="*/ 1528171 h 1756771"/>
              <a:gd name="connsiteX57" fmla="*/ 1024466 w 1337787"/>
              <a:gd name="connsiteY57" fmla="*/ 1502771 h 1756771"/>
              <a:gd name="connsiteX58" fmla="*/ 999066 w 1337787"/>
              <a:gd name="connsiteY58" fmla="*/ 1494304 h 1756771"/>
              <a:gd name="connsiteX59" fmla="*/ 948266 w 1337787"/>
              <a:gd name="connsiteY59" fmla="*/ 1468904 h 1756771"/>
              <a:gd name="connsiteX60" fmla="*/ 880533 w 1337787"/>
              <a:gd name="connsiteY60" fmla="*/ 1426571 h 1756771"/>
              <a:gd name="connsiteX61" fmla="*/ 855133 w 1337787"/>
              <a:gd name="connsiteY61" fmla="*/ 1418104 h 1756771"/>
              <a:gd name="connsiteX62" fmla="*/ 829733 w 1337787"/>
              <a:gd name="connsiteY62" fmla="*/ 1426571 h 1756771"/>
              <a:gd name="connsiteX63" fmla="*/ 787400 w 1337787"/>
              <a:gd name="connsiteY63" fmla="*/ 1460438 h 1756771"/>
              <a:gd name="connsiteX64" fmla="*/ 778933 w 1337787"/>
              <a:gd name="connsiteY64" fmla="*/ 1494304 h 1756771"/>
              <a:gd name="connsiteX65" fmla="*/ 660400 w 1337787"/>
              <a:gd name="connsiteY65" fmla="*/ 1511238 h 1756771"/>
              <a:gd name="connsiteX66" fmla="*/ 618066 w 1337787"/>
              <a:gd name="connsiteY66" fmla="*/ 1519704 h 1756771"/>
              <a:gd name="connsiteX67" fmla="*/ 601133 w 1337787"/>
              <a:gd name="connsiteY67" fmla="*/ 1536638 h 1756771"/>
              <a:gd name="connsiteX68" fmla="*/ 584200 w 1337787"/>
              <a:gd name="connsiteY68" fmla="*/ 1595904 h 1756771"/>
              <a:gd name="connsiteX69" fmla="*/ 550333 w 1337787"/>
              <a:gd name="connsiteY69" fmla="*/ 1587438 h 1756771"/>
              <a:gd name="connsiteX70" fmla="*/ 533400 w 1337787"/>
              <a:gd name="connsiteY70" fmla="*/ 1612838 h 1756771"/>
              <a:gd name="connsiteX71" fmla="*/ 516466 w 1337787"/>
              <a:gd name="connsiteY71" fmla="*/ 1663638 h 1756771"/>
              <a:gd name="connsiteX72" fmla="*/ 508000 w 1337787"/>
              <a:gd name="connsiteY72" fmla="*/ 1689038 h 1756771"/>
              <a:gd name="connsiteX73" fmla="*/ 491066 w 1337787"/>
              <a:gd name="connsiteY73" fmla="*/ 1756771 h 1756771"/>
              <a:gd name="connsiteX74" fmla="*/ 457200 w 1337787"/>
              <a:gd name="connsiteY74" fmla="*/ 1748304 h 1756771"/>
              <a:gd name="connsiteX75" fmla="*/ 431800 w 1337787"/>
              <a:gd name="connsiteY75" fmla="*/ 1705971 h 1756771"/>
              <a:gd name="connsiteX76" fmla="*/ 423333 w 1337787"/>
              <a:gd name="connsiteY76" fmla="*/ 1672104 h 1756771"/>
              <a:gd name="connsiteX77" fmla="*/ 406400 w 1337787"/>
              <a:gd name="connsiteY77" fmla="*/ 1621304 h 1756771"/>
              <a:gd name="connsiteX78" fmla="*/ 389466 w 1337787"/>
              <a:gd name="connsiteY78" fmla="*/ 1570504 h 1756771"/>
              <a:gd name="connsiteX79" fmla="*/ 381000 w 1337787"/>
              <a:gd name="connsiteY79" fmla="*/ 1545104 h 1756771"/>
              <a:gd name="connsiteX80" fmla="*/ 381000 w 1337787"/>
              <a:gd name="connsiteY80" fmla="*/ 1435038 h 1756771"/>
              <a:gd name="connsiteX81" fmla="*/ 406400 w 1337787"/>
              <a:gd name="connsiteY81" fmla="*/ 1426571 h 1756771"/>
              <a:gd name="connsiteX82" fmla="*/ 347133 w 1337787"/>
              <a:gd name="connsiteY82" fmla="*/ 1409638 h 1756771"/>
              <a:gd name="connsiteX83" fmla="*/ 296333 w 1337787"/>
              <a:gd name="connsiteY83" fmla="*/ 1350371 h 1756771"/>
              <a:gd name="connsiteX84" fmla="*/ 304800 w 1337787"/>
              <a:gd name="connsiteY84" fmla="*/ 1308038 h 1756771"/>
              <a:gd name="connsiteX85" fmla="*/ 304800 w 1337787"/>
              <a:gd name="connsiteY85" fmla="*/ 1231838 h 1756771"/>
              <a:gd name="connsiteX86" fmla="*/ 279400 w 1337787"/>
              <a:gd name="connsiteY86" fmla="*/ 1223371 h 1756771"/>
              <a:gd name="connsiteX87" fmla="*/ 262466 w 1337787"/>
              <a:gd name="connsiteY87" fmla="*/ 1206438 h 1756771"/>
              <a:gd name="connsiteX88" fmla="*/ 211666 w 1337787"/>
              <a:gd name="connsiteY88" fmla="*/ 1181038 h 1756771"/>
              <a:gd name="connsiteX89" fmla="*/ 177800 w 1337787"/>
              <a:gd name="connsiteY89" fmla="*/ 1138704 h 1756771"/>
              <a:gd name="connsiteX90" fmla="*/ 186266 w 1337787"/>
              <a:gd name="connsiteY90" fmla="*/ 1028638 h 1756771"/>
              <a:gd name="connsiteX91" fmla="*/ 203200 w 1337787"/>
              <a:gd name="connsiteY91" fmla="*/ 1011704 h 1756771"/>
              <a:gd name="connsiteX92" fmla="*/ 254000 w 1337787"/>
              <a:gd name="connsiteY92" fmla="*/ 994771 h 1756771"/>
              <a:gd name="connsiteX93" fmla="*/ 296333 w 1337787"/>
              <a:gd name="connsiteY93" fmla="*/ 918571 h 1756771"/>
              <a:gd name="connsiteX94" fmla="*/ 270933 w 1337787"/>
              <a:gd name="connsiteY94" fmla="*/ 859304 h 1756771"/>
              <a:gd name="connsiteX95" fmla="*/ 262466 w 1337787"/>
              <a:gd name="connsiteY95" fmla="*/ 833904 h 1756771"/>
              <a:gd name="connsiteX96" fmla="*/ 211666 w 1337787"/>
              <a:gd name="connsiteY96" fmla="*/ 766171 h 1756771"/>
              <a:gd name="connsiteX97" fmla="*/ 194733 w 1337787"/>
              <a:gd name="connsiteY97" fmla="*/ 740771 h 1756771"/>
              <a:gd name="connsiteX98" fmla="*/ 169333 w 1337787"/>
              <a:gd name="connsiteY98" fmla="*/ 723838 h 1756771"/>
              <a:gd name="connsiteX99" fmla="*/ 152400 w 1337787"/>
              <a:gd name="connsiteY99" fmla="*/ 706904 h 1756771"/>
              <a:gd name="connsiteX100" fmla="*/ 118533 w 1337787"/>
              <a:gd name="connsiteY100" fmla="*/ 698438 h 1756771"/>
              <a:gd name="connsiteX101" fmla="*/ 76200 w 1337787"/>
              <a:gd name="connsiteY101" fmla="*/ 495238 h 1756771"/>
              <a:gd name="connsiteX102" fmla="*/ 50800 w 1337787"/>
              <a:gd name="connsiteY102" fmla="*/ 478304 h 1756771"/>
              <a:gd name="connsiteX103" fmla="*/ 8466 w 1337787"/>
              <a:gd name="connsiteY103" fmla="*/ 452904 h 1756771"/>
              <a:gd name="connsiteX104" fmla="*/ 0 w 1337787"/>
              <a:gd name="connsiteY104" fmla="*/ 427504 h 1756771"/>
              <a:gd name="connsiteX105" fmla="*/ 25400 w 1337787"/>
              <a:gd name="connsiteY105" fmla="*/ 325904 h 1756771"/>
              <a:gd name="connsiteX106" fmla="*/ 33866 w 1337787"/>
              <a:gd name="connsiteY106" fmla="*/ 283571 h 1756771"/>
              <a:gd name="connsiteX107" fmla="*/ 42333 w 1337787"/>
              <a:gd name="connsiteY107" fmla="*/ 114238 h 1756771"/>
              <a:gd name="connsiteX108" fmla="*/ 84666 w 1337787"/>
              <a:gd name="connsiteY108" fmla="*/ 46504 h 1756771"/>
              <a:gd name="connsiteX109" fmla="*/ 84666 w 1337787"/>
              <a:gd name="connsiteY109" fmla="*/ 4171 h 1756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37787" h="1756771">
                <a:moveTo>
                  <a:pt x="84666" y="4171"/>
                </a:moveTo>
                <a:cubicBezTo>
                  <a:pt x="117122" y="-1473"/>
                  <a:pt x="216507" y="-3668"/>
                  <a:pt x="279400" y="12638"/>
                </a:cubicBezTo>
                <a:cubicBezTo>
                  <a:pt x="344950" y="29632"/>
                  <a:pt x="295107" y="62213"/>
                  <a:pt x="321733" y="88838"/>
                </a:cubicBezTo>
                <a:cubicBezTo>
                  <a:pt x="328044" y="95149"/>
                  <a:pt x="338666" y="94482"/>
                  <a:pt x="347133" y="97304"/>
                </a:cubicBezTo>
                <a:cubicBezTo>
                  <a:pt x="369163" y="163392"/>
                  <a:pt x="333073" y="67746"/>
                  <a:pt x="397933" y="165038"/>
                </a:cubicBezTo>
                <a:cubicBezTo>
                  <a:pt x="405626" y="176577"/>
                  <a:pt x="418393" y="199327"/>
                  <a:pt x="431800" y="207371"/>
                </a:cubicBezTo>
                <a:cubicBezTo>
                  <a:pt x="439453" y="211963"/>
                  <a:pt x="448733" y="213016"/>
                  <a:pt x="457200" y="215838"/>
                </a:cubicBezTo>
                <a:cubicBezTo>
                  <a:pt x="462844" y="224305"/>
                  <a:pt x="466938" y="234043"/>
                  <a:pt x="474133" y="241238"/>
                </a:cubicBezTo>
                <a:cubicBezTo>
                  <a:pt x="481328" y="248433"/>
                  <a:pt x="493176" y="250225"/>
                  <a:pt x="499533" y="258171"/>
                </a:cubicBezTo>
                <a:cubicBezTo>
                  <a:pt x="505108" y="265140"/>
                  <a:pt x="504009" y="275589"/>
                  <a:pt x="508000" y="283571"/>
                </a:cubicBezTo>
                <a:cubicBezTo>
                  <a:pt x="512551" y="292672"/>
                  <a:pt x="520800" y="299672"/>
                  <a:pt x="524933" y="308971"/>
                </a:cubicBezTo>
                <a:cubicBezTo>
                  <a:pt x="532182" y="325282"/>
                  <a:pt x="524933" y="354126"/>
                  <a:pt x="541866" y="359771"/>
                </a:cubicBezTo>
                <a:lnTo>
                  <a:pt x="567266" y="368238"/>
                </a:lnTo>
                <a:cubicBezTo>
                  <a:pt x="572911" y="373882"/>
                  <a:pt x="577355" y="381064"/>
                  <a:pt x="584200" y="385171"/>
                </a:cubicBezTo>
                <a:cubicBezTo>
                  <a:pt x="591853" y="389763"/>
                  <a:pt x="601618" y="389647"/>
                  <a:pt x="609600" y="393638"/>
                </a:cubicBezTo>
                <a:cubicBezTo>
                  <a:pt x="618701" y="398189"/>
                  <a:pt x="626533" y="404927"/>
                  <a:pt x="635000" y="410571"/>
                </a:cubicBezTo>
                <a:cubicBezTo>
                  <a:pt x="637822" y="419038"/>
                  <a:pt x="638874" y="428318"/>
                  <a:pt x="643466" y="435971"/>
                </a:cubicBezTo>
                <a:cubicBezTo>
                  <a:pt x="647573" y="442816"/>
                  <a:pt x="656830" y="445764"/>
                  <a:pt x="660400" y="452904"/>
                </a:cubicBezTo>
                <a:cubicBezTo>
                  <a:pt x="701603" y="535310"/>
                  <a:pt x="657934" y="471727"/>
                  <a:pt x="685800" y="546038"/>
                </a:cubicBezTo>
                <a:cubicBezTo>
                  <a:pt x="689373" y="555566"/>
                  <a:pt x="698182" y="562337"/>
                  <a:pt x="702733" y="571438"/>
                </a:cubicBezTo>
                <a:cubicBezTo>
                  <a:pt x="706724" y="579420"/>
                  <a:pt x="707209" y="588856"/>
                  <a:pt x="711200" y="596838"/>
                </a:cubicBezTo>
                <a:cubicBezTo>
                  <a:pt x="715751" y="605939"/>
                  <a:pt x="723582" y="613137"/>
                  <a:pt x="728133" y="622238"/>
                </a:cubicBezTo>
                <a:cubicBezTo>
                  <a:pt x="732124" y="630220"/>
                  <a:pt x="734148" y="639057"/>
                  <a:pt x="736600" y="647638"/>
                </a:cubicBezTo>
                <a:cubicBezTo>
                  <a:pt x="739797" y="658826"/>
                  <a:pt x="739862" y="671096"/>
                  <a:pt x="745066" y="681504"/>
                </a:cubicBezTo>
                <a:cubicBezTo>
                  <a:pt x="748636" y="688644"/>
                  <a:pt x="755766" y="693451"/>
                  <a:pt x="762000" y="698438"/>
                </a:cubicBezTo>
                <a:cubicBezTo>
                  <a:pt x="795481" y="725223"/>
                  <a:pt x="794042" y="716320"/>
                  <a:pt x="846666" y="723838"/>
                </a:cubicBezTo>
                <a:cubicBezTo>
                  <a:pt x="849488" y="732305"/>
                  <a:pt x="848822" y="742927"/>
                  <a:pt x="855133" y="749238"/>
                </a:cubicBezTo>
                <a:cubicBezTo>
                  <a:pt x="869524" y="763628"/>
                  <a:pt x="905933" y="783104"/>
                  <a:pt x="905933" y="783104"/>
                </a:cubicBezTo>
                <a:cubicBezTo>
                  <a:pt x="914400" y="780282"/>
                  <a:pt x="925022" y="780949"/>
                  <a:pt x="931333" y="774638"/>
                </a:cubicBezTo>
                <a:cubicBezTo>
                  <a:pt x="937644" y="768327"/>
                  <a:pt x="935208" y="756891"/>
                  <a:pt x="939800" y="749238"/>
                </a:cubicBezTo>
                <a:cubicBezTo>
                  <a:pt x="943907" y="742393"/>
                  <a:pt x="951746" y="738537"/>
                  <a:pt x="956733" y="732304"/>
                </a:cubicBezTo>
                <a:cubicBezTo>
                  <a:pt x="963090" y="724358"/>
                  <a:pt x="969115" y="716005"/>
                  <a:pt x="973666" y="706904"/>
                </a:cubicBezTo>
                <a:cubicBezTo>
                  <a:pt x="977657" y="698922"/>
                  <a:pt x="976558" y="688473"/>
                  <a:pt x="982133" y="681504"/>
                </a:cubicBezTo>
                <a:cubicBezTo>
                  <a:pt x="988490" y="673558"/>
                  <a:pt x="999066" y="670215"/>
                  <a:pt x="1007533" y="664571"/>
                </a:cubicBezTo>
                <a:cubicBezTo>
                  <a:pt x="1035477" y="670160"/>
                  <a:pt x="1052014" y="665328"/>
                  <a:pt x="1066800" y="689971"/>
                </a:cubicBezTo>
                <a:cubicBezTo>
                  <a:pt x="1082601" y="716306"/>
                  <a:pt x="1064864" y="734482"/>
                  <a:pt x="1109133" y="749238"/>
                </a:cubicBezTo>
                <a:lnTo>
                  <a:pt x="1159933" y="766171"/>
                </a:lnTo>
                <a:cubicBezTo>
                  <a:pt x="1184061" y="838557"/>
                  <a:pt x="1159155" y="814757"/>
                  <a:pt x="1244600" y="825438"/>
                </a:cubicBezTo>
                <a:cubicBezTo>
                  <a:pt x="1271434" y="865690"/>
                  <a:pt x="1258314" y="841183"/>
                  <a:pt x="1278466" y="901638"/>
                </a:cubicBezTo>
                <a:lnTo>
                  <a:pt x="1286933" y="927038"/>
                </a:lnTo>
                <a:lnTo>
                  <a:pt x="1295400" y="952438"/>
                </a:lnTo>
                <a:cubicBezTo>
                  <a:pt x="1289755" y="958082"/>
                  <a:pt x="1282573" y="962526"/>
                  <a:pt x="1278466" y="969371"/>
                </a:cubicBezTo>
                <a:cubicBezTo>
                  <a:pt x="1273874" y="977024"/>
                  <a:pt x="1266685" y="986485"/>
                  <a:pt x="1270000" y="994771"/>
                </a:cubicBezTo>
                <a:cubicBezTo>
                  <a:pt x="1275050" y="1007395"/>
                  <a:pt x="1310108" y="1016607"/>
                  <a:pt x="1320800" y="1020171"/>
                </a:cubicBezTo>
                <a:cubicBezTo>
                  <a:pt x="1326444" y="1028638"/>
                  <a:pt x="1336294" y="1035498"/>
                  <a:pt x="1337733" y="1045571"/>
                </a:cubicBezTo>
                <a:cubicBezTo>
                  <a:pt x="1338796" y="1053010"/>
                  <a:pt x="1323977" y="1095308"/>
                  <a:pt x="1320800" y="1104838"/>
                </a:cubicBezTo>
                <a:cubicBezTo>
                  <a:pt x="1317978" y="1144349"/>
                  <a:pt x="1318209" y="1184198"/>
                  <a:pt x="1312333" y="1223371"/>
                </a:cubicBezTo>
                <a:cubicBezTo>
                  <a:pt x="1309685" y="1241023"/>
                  <a:pt x="1295400" y="1274171"/>
                  <a:pt x="1295400" y="1274171"/>
                </a:cubicBezTo>
                <a:cubicBezTo>
                  <a:pt x="1285746" y="1418981"/>
                  <a:pt x="1300349" y="1360921"/>
                  <a:pt x="1270000" y="1451971"/>
                </a:cubicBezTo>
                <a:lnTo>
                  <a:pt x="1270000" y="1451971"/>
                </a:lnTo>
                <a:cubicBezTo>
                  <a:pt x="1267178" y="1466082"/>
                  <a:pt x="1269515" y="1482330"/>
                  <a:pt x="1261533" y="1494304"/>
                </a:cubicBezTo>
                <a:cubicBezTo>
                  <a:pt x="1256582" y="1501730"/>
                  <a:pt x="1244714" y="1500319"/>
                  <a:pt x="1236133" y="1502771"/>
                </a:cubicBezTo>
                <a:cubicBezTo>
                  <a:pt x="1224944" y="1505968"/>
                  <a:pt x="1213555" y="1508416"/>
                  <a:pt x="1202266" y="1511238"/>
                </a:cubicBezTo>
                <a:cubicBezTo>
                  <a:pt x="1193799" y="1516882"/>
                  <a:pt x="1184061" y="1520976"/>
                  <a:pt x="1176866" y="1528171"/>
                </a:cubicBezTo>
                <a:cubicBezTo>
                  <a:pt x="1169671" y="1535366"/>
                  <a:pt x="1169970" y="1551898"/>
                  <a:pt x="1159933" y="1553571"/>
                </a:cubicBezTo>
                <a:cubicBezTo>
                  <a:pt x="1131956" y="1558234"/>
                  <a:pt x="1103488" y="1547926"/>
                  <a:pt x="1075266" y="1545104"/>
                </a:cubicBezTo>
                <a:cubicBezTo>
                  <a:pt x="1066799" y="1539460"/>
                  <a:pt x="1057683" y="1534685"/>
                  <a:pt x="1049866" y="1528171"/>
                </a:cubicBezTo>
                <a:cubicBezTo>
                  <a:pt x="1040668" y="1520506"/>
                  <a:pt x="1034429" y="1509413"/>
                  <a:pt x="1024466" y="1502771"/>
                </a:cubicBezTo>
                <a:cubicBezTo>
                  <a:pt x="1017040" y="1497820"/>
                  <a:pt x="1007048" y="1498295"/>
                  <a:pt x="999066" y="1494304"/>
                </a:cubicBezTo>
                <a:cubicBezTo>
                  <a:pt x="933414" y="1461478"/>
                  <a:pt x="1012110" y="1490186"/>
                  <a:pt x="948266" y="1468904"/>
                </a:cubicBezTo>
                <a:cubicBezTo>
                  <a:pt x="921432" y="1428652"/>
                  <a:pt x="940987" y="1446722"/>
                  <a:pt x="880533" y="1426571"/>
                </a:cubicBezTo>
                <a:lnTo>
                  <a:pt x="855133" y="1418104"/>
                </a:lnTo>
                <a:cubicBezTo>
                  <a:pt x="846666" y="1420926"/>
                  <a:pt x="837715" y="1422580"/>
                  <a:pt x="829733" y="1426571"/>
                </a:cubicBezTo>
                <a:cubicBezTo>
                  <a:pt x="808370" y="1437253"/>
                  <a:pt x="803151" y="1444686"/>
                  <a:pt x="787400" y="1460438"/>
                </a:cubicBezTo>
                <a:cubicBezTo>
                  <a:pt x="784578" y="1471727"/>
                  <a:pt x="782130" y="1483116"/>
                  <a:pt x="778933" y="1494304"/>
                </a:cubicBezTo>
                <a:cubicBezTo>
                  <a:pt x="761639" y="1554829"/>
                  <a:pt x="767779" y="1519497"/>
                  <a:pt x="660400" y="1511238"/>
                </a:cubicBezTo>
                <a:cubicBezTo>
                  <a:pt x="646289" y="1514060"/>
                  <a:pt x="631293" y="1514035"/>
                  <a:pt x="618066" y="1519704"/>
                </a:cubicBezTo>
                <a:cubicBezTo>
                  <a:pt x="610729" y="1522848"/>
                  <a:pt x="605240" y="1529793"/>
                  <a:pt x="601133" y="1536638"/>
                </a:cubicBezTo>
                <a:cubicBezTo>
                  <a:pt x="595926" y="1545317"/>
                  <a:pt x="585782" y="1589574"/>
                  <a:pt x="584200" y="1595904"/>
                </a:cubicBezTo>
                <a:cubicBezTo>
                  <a:pt x="572911" y="1593082"/>
                  <a:pt x="561372" y="1583758"/>
                  <a:pt x="550333" y="1587438"/>
                </a:cubicBezTo>
                <a:cubicBezTo>
                  <a:pt x="540680" y="1590656"/>
                  <a:pt x="537533" y="1603539"/>
                  <a:pt x="533400" y="1612838"/>
                </a:cubicBezTo>
                <a:cubicBezTo>
                  <a:pt x="526151" y="1629149"/>
                  <a:pt x="522110" y="1646705"/>
                  <a:pt x="516466" y="1663638"/>
                </a:cubicBezTo>
                <a:cubicBezTo>
                  <a:pt x="513644" y="1672105"/>
                  <a:pt x="510165" y="1680380"/>
                  <a:pt x="508000" y="1689038"/>
                </a:cubicBezTo>
                <a:lnTo>
                  <a:pt x="491066" y="1756771"/>
                </a:lnTo>
                <a:cubicBezTo>
                  <a:pt x="479777" y="1753949"/>
                  <a:pt x="467608" y="1753508"/>
                  <a:pt x="457200" y="1748304"/>
                </a:cubicBezTo>
                <a:cubicBezTo>
                  <a:pt x="439467" y="1739437"/>
                  <a:pt x="436628" y="1722871"/>
                  <a:pt x="431800" y="1705971"/>
                </a:cubicBezTo>
                <a:cubicBezTo>
                  <a:pt x="428603" y="1694782"/>
                  <a:pt x="426677" y="1683250"/>
                  <a:pt x="423333" y="1672104"/>
                </a:cubicBezTo>
                <a:cubicBezTo>
                  <a:pt x="418204" y="1655007"/>
                  <a:pt x="412044" y="1638237"/>
                  <a:pt x="406400" y="1621304"/>
                </a:cubicBezTo>
                <a:lnTo>
                  <a:pt x="389466" y="1570504"/>
                </a:lnTo>
                <a:lnTo>
                  <a:pt x="381000" y="1545104"/>
                </a:lnTo>
                <a:cubicBezTo>
                  <a:pt x="376738" y="1515273"/>
                  <a:pt x="363546" y="1465582"/>
                  <a:pt x="381000" y="1435038"/>
                </a:cubicBezTo>
                <a:cubicBezTo>
                  <a:pt x="385428" y="1427289"/>
                  <a:pt x="397933" y="1429393"/>
                  <a:pt x="406400" y="1426571"/>
                </a:cubicBezTo>
                <a:cubicBezTo>
                  <a:pt x="402862" y="1425687"/>
                  <a:pt x="353671" y="1414308"/>
                  <a:pt x="347133" y="1409638"/>
                </a:cubicBezTo>
                <a:cubicBezTo>
                  <a:pt x="321002" y="1390973"/>
                  <a:pt x="312605" y="1374779"/>
                  <a:pt x="296333" y="1350371"/>
                </a:cubicBezTo>
                <a:cubicBezTo>
                  <a:pt x="299155" y="1336260"/>
                  <a:pt x="301310" y="1321999"/>
                  <a:pt x="304800" y="1308038"/>
                </a:cubicBezTo>
                <a:cubicBezTo>
                  <a:pt x="312461" y="1277393"/>
                  <a:pt x="326723" y="1270204"/>
                  <a:pt x="304800" y="1231838"/>
                </a:cubicBezTo>
                <a:cubicBezTo>
                  <a:pt x="300372" y="1224089"/>
                  <a:pt x="287867" y="1226193"/>
                  <a:pt x="279400" y="1223371"/>
                </a:cubicBezTo>
                <a:cubicBezTo>
                  <a:pt x="273755" y="1217727"/>
                  <a:pt x="269311" y="1210545"/>
                  <a:pt x="262466" y="1206438"/>
                </a:cubicBezTo>
                <a:cubicBezTo>
                  <a:pt x="199880" y="1168887"/>
                  <a:pt x="275884" y="1232413"/>
                  <a:pt x="211666" y="1181038"/>
                </a:cubicBezTo>
                <a:cubicBezTo>
                  <a:pt x="194433" y="1167251"/>
                  <a:pt x="190371" y="1157561"/>
                  <a:pt x="177800" y="1138704"/>
                </a:cubicBezTo>
                <a:cubicBezTo>
                  <a:pt x="180622" y="1102015"/>
                  <a:pt x="179050" y="1064720"/>
                  <a:pt x="186266" y="1028638"/>
                </a:cubicBezTo>
                <a:cubicBezTo>
                  <a:pt x="187832" y="1020810"/>
                  <a:pt x="196060" y="1015274"/>
                  <a:pt x="203200" y="1011704"/>
                </a:cubicBezTo>
                <a:cubicBezTo>
                  <a:pt x="219165" y="1003722"/>
                  <a:pt x="254000" y="994771"/>
                  <a:pt x="254000" y="994771"/>
                </a:cubicBezTo>
                <a:cubicBezTo>
                  <a:pt x="292816" y="936545"/>
                  <a:pt x="281430" y="963278"/>
                  <a:pt x="296333" y="918571"/>
                </a:cubicBezTo>
                <a:cubicBezTo>
                  <a:pt x="278712" y="848088"/>
                  <a:pt x="300168" y="917773"/>
                  <a:pt x="270933" y="859304"/>
                </a:cubicBezTo>
                <a:cubicBezTo>
                  <a:pt x="266942" y="851322"/>
                  <a:pt x="266800" y="841706"/>
                  <a:pt x="262466" y="833904"/>
                </a:cubicBezTo>
                <a:cubicBezTo>
                  <a:pt x="208753" y="737221"/>
                  <a:pt x="249039" y="812886"/>
                  <a:pt x="211666" y="766171"/>
                </a:cubicBezTo>
                <a:cubicBezTo>
                  <a:pt x="205309" y="758225"/>
                  <a:pt x="201928" y="747966"/>
                  <a:pt x="194733" y="740771"/>
                </a:cubicBezTo>
                <a:cubicBezTo>
                  <a:pt x="187538" y="733576"/>
                  <a:pt x="177279" y="730195"/>
                  <a:pt x="169333" y="723838"/>
                </a:cubicBezTo>
                <a:cubicBezTo>
                  <a:pt x="163100" y="718851"/>
                  <a:pt x="159540" y="710474"/>
                  <a:pt x="152400" y="706904"/>
                </a:cubicBezTo>
                <a:cubicBezTo>
                  <a:pt x="141992" y="701700"/>
                  <a:pt x="129822" y="701260"/>
                  <a:pt x="118533" y="698438"/>
                </a:cubicBezTo>
                <a:cubicBezTo>
                  <a:pt x="36271" y="616176"/>
                  <a:pt x="115313" y="710366"/>
                  <a:pt x="76200" y="495238"/>
                </a:cubicBezTo>
                <a:cubicBezTo>
                  <a:pt x="74380" y="485226"/>
                  <a:pt x="58746" y="484661"/>
                  <a:pt x="50800" y="478304"/>
                </a:cubicBezTo>
                <a:cubicBezTo>
                  <a:pt x="17595" y="451740"/>
                  <a:pt x="52574" y="467607"/>
                  <a:pt x="8466" y="452904"/>
                </a:cubicBezTo>
                <a:cubicBezTo>
                  <a:pt x="5644" y="444437"/>
                  <a:pt x="0" y="436429"/>
                  <a:pt x="0" y="427504"/>
                </a:cubicBezTo>
                <a:cubicBezTo>
                  <a:pt x="0" y="373077"/>
                  <a:pt x="14891" y="378455"/>
                  <a:pt x="25400" y="325904"/>
                </a:cubicBezTo>
                <a:lnTo>
                  <a:pt x="33866" y="283571"/>
                </a:lnTo>
                <a:cubicBezTo>
                  <a:pt x="36688" y="227127"/>
                  <a:pt x="35855" y="170380"/>
                  <a:pt x="42333" y="114238"/>
                </a:cubicBezTo>
                <a:cubicBezTo>
                  <a:pt x="59476" y="-34338"/>
                  <a:pt x="46129" y="123578"/>
                  <a:pt x="84666" y="46504"/>
                </a:cubicBezTo>
                <a:cubicBezTo>
                  <a:pt x="89714" y="36407"/>
                  <a:pt x="52210" y="9815"/>
                  <a:pt x="84666" y="4171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8" name="Полилиния 117"/>
          <p:cNvSpPr/>
          <p:nvPr/>
        </p:nvSpPr>
        <p:spPr>
          <a:xfrm>
            <a:off x="3676530" y="4245957"/>
            <a:ext cx="1820549" cy="2201334"/>
          </a:xfrm>
          <a:custGeom>
            <a:avLst/>
            <a:gdLst>
              <a:gd name="connsiteX0" fmla="*/ 22 w 1617155"/>
              <a:gd name="connsiteY0" fmla="*/ 465667 h 2201334"/>
              <a:gd name="connsiteX1" fmla="*/ 8488 w 1617155"/>
              <a:gd name="connsiteY1" fmla="*/ 287867 h 2201334"/>
              <a:gd name="connsiteX2" fmla="*/ 25422 w 1617155"/>
              <a:gd name="connsiteY2" fmla="*/ 262467 h 2201334"/>
              <a:gd name="connsiteX3" fmla="*/ 59288 w 1617155"/>
              <a:gd name="connsiteY3" fmla="*/ 254000 h 2201334"/>
              <a:gd name="connsiteX4" fmla="*/ 177822 w 1617155"/>
              <a:gd name="connsiteY4" fmla="*/ 279400 h 2201334"/>
              <a:gd name="connsiteX5" fmla="*/ 203222 w 1617155"/>
              <a:gd name="connsiteY5" fmla="*/ 287867 h 2201334"/>
              <a:gd name="connsiteX6" fmla="*/ 279422 w 1617155"/>
              <a:gd name="connsiteY6" fmla="*/ 279400 h 2201334"/>
              <a:gd name="connsiteX7" fmla="*/ 304822 w 1617155"/>
              <a:gd name="connsiteY7" fmla="*/ 254000 h 2201334"/>
              <a:gd name="connsiteX8" fmla="*/ 330222 w 1617155"/>
              <a:gd name="connsiteY8" fmla="*/ 237067 h 2201334"/>
              <a:gd name="connsiteX9" fmla="*/ 381022 w 1617155"/>
              <a:gd name="connsiteY9" fmla="*/ 220134 h 2201334"/>
              <a:gd name="connsiteX10" fmla="*/ 406422 w 1617155"/>
              <a:gd name="connsiteY10" fmla="*/ 203200 h 2201334"/>
              <a:gd name="connsiteX11" fmla="*/ 431822 w 1617155"/>
              <a:gd name="connsiteY11" fmla="*/ 194734 h 2201334"/>
              <a:gd name="connsiteX12" fmla="*/ 448755 w 1617155"/>
              <a:gd name="connsiteY12" fmla="*/ 143934 h 2201334"/>
              <a:gd name="connsiteX13" fmla="*/ 465688 w 1617155"/>
              <a:gd name="connsiteY13" fmla="*/ 127000 h 2201334"/>
              <a:gd name="connsiteX14" fmla="*/ 474155 w 1617155"/>
              <a:gd name="connsiteY14" fmla="*/ 93134 h 2201334"/>
              <a:gd name="connsiteX15" fmla="*/ 592688 w 1617155"/>
              <a:gd name="connsiteY15" fmla="*/ 50800 h 2201334"/>
              <a:gd name="connsiteX16" fmla="*/ 812822 w 1617155"/>
              <a:gd name="connsiteY16" fmla="*/ 42334 h 2201334"/>
              <a:gd name="connsiteX17" fmla="*/ 880555 w 1617155"/>
              <a:gd name="connsiteY17" fmla="*/ 8467 h 2201334"/>
              <a:gd name="connsiteX18" fmla="*/ 905955 w 1617155"/>
              <a:gd name="connsiteY18" fmla="*/ 0 h 2201334"/>
              <a:gd name="connsiteX19" fmla="*/ 1092222 w 1617155"/>
              <a:gd name="connsiteY19" fmla="*/ 8467 h 2201334"/>
              <a:gd name="connsiteX20" fmla="*/ 1151488 w 1617155"/>
              <a:gd name="connsiteY20" fmla="*/ 16934 h 2201334"/>
              <a:gd name="connsiteX21" fmla="*/ 1210755 w 1617155"/>
              <a:gd name="connsiteY21" fmla="*/ 67734 h 2201334"/>
              <a:gd name="connsiteX22" fmla="*/ 1261555 w 1617155"/>
              <a:gd name="connsiteY22" fmla="*/ 93134 h 2201334"/>
              <a:gd name="connsiteX23" fmla="*/ 1320822 w 1617155"/>
              <a:gd name="connsiteY23" fmla="*/ 127000 h 2201334"/>
              <a:gd name="connsiteX24" fmla="*/ 1337755 w 1617155"/>
              <a:gd name="connsiteY24" fmla="*/ 177800 h 2201334"/>
              <a:gd name="connsiteX25" fmla="*/ 1346222 w 1617155"/>
              <a:gd name="connsiteY25" fmla="*/ 203200 h 2201334"/>
              <a:gd name="connsiteX26" fmla="*/ 1337755 w 1617155"/>
              <a:gd name="connsiteY26" fmla="*/ 372534 h 2201334"/>
              <a:gd name="connsiteX27" fmla="*/ 1312355 w 1617155"/>
              <a:gd name="connsiteY27" fmla="*/ 423334 h 2201334"/>
              <a:gd name="connsiteX28" fmla="*/ 1303888 w 1617155"/>
              <a:gd name="connsiteY28" fmla="*/ 448734 h 2201334"/>
              <a:gd name="connsiteX29" fmla="*/ 1329288 w 1617155"/>
              <a:gd name="connsiteY29" fmla="*/ 550334 h 2201334"/>
              <a:gd name="connsiteX30" fmla="*/ 1354688 w 1617155"/>
              <a:gd name="connsiteY30" fmla="*/ 558800 h 2201334"/>
              <a:gd name="connsiteX31" fmla="*/ 1397022 w 1617155"/>
              <a:gd name="connsiteY31" fmla="*/ 584200 h 2201334"/>
              <a:gd name="connsiteX32" fmla="*/ 1464755 w 1617155"/>
              <a:gd name="connsiteY32" fmla="*/ 635000 h 2201334"/>
              <a:gd name="connsiteX33" fmla="*/ 1566355 w 1617155"/>
              <a:gd name="connsiteY33" fmla="*/ 668867 h 2201334"/>
              <a:gd name="connsiteX34" fmla="*/ 1591755 w 1617155"/>
              <a:gd name="connsiteY34" fmla="*/ 677334 h 2201334"/>
              <a:gd name="connsiteX35" fmla="*/ 1617155 w 1617155"/>
              <a:gd name="connsiteY35" fmla="*/ 694267 h 2201334"/>
              <a:gd name="connsiteX36" fmla="*/ 1591755 w 1617155"/>
              <a:gd name="connsiteY36" fmla="*/ 745067 h 2201334"/>
              <a:gd name="connsiteX37" fmla="*/ 1515555 w 1617155"/>
              <a:gd name="connsiteY37" fmla="*/ 778934 h 2201334"/>
              <a:gd name="connsiteX38" fmla="*/ 1490155 w 1617155"/>
              <a:gd name="connsiteY38" fmla="*/ 787400 h 2201334"/>
              <a:gd name="connsiteX39" fmla="*/ 1447822 w 1617155"/>
              <a:gd name="connsiteY39" fmla="*/ 795867 h 2201334"/>
              <a:gd name="connsiteX40" fmla="*/ 1397022 w 1617155"/>
              <a:gd name="connsiteY40" fmla="*/ 812800 h 2201334"/>
              <a:gd name="connsiteX41" fmla="*/ 1371622 w 1617155"/>
              <a:gd name="connsiteY41" fmla="*/ 829734 h 2201334"/>
              <a:gd name="connsiteX42" fmla="*/ 1312355 w 1617155"/>
              <a:gd name="connsiteY42" fmla="*/ 838200 h 2201334"/>
              <a:gd name="connsiteX43" fmla="*/ 1278488 w 1617155"/>
              <a:gd name="connsiteY43" fmla="*/ 846667 h 2201334"/>
              <a:gd name="connsiteX44" fmla="*/ 1270022 w 1617155"/>
              <a:gd name="connsiteY44" fmla="*/ 872067 h 2201334"/>
              <a:gd name="connsiteX45" fmla="*/ 1278488 w 1617155"/>
              <a:gd name="connsiteY45" fmla="*/ 905934 h 2201334"/>
              <a:gd name="connsiteX46" fmla="*/ 1320822 w 1617155"/>
              <a:gd name="connsiteY46" fmla="*/ 939800 h 2201334"/>
              <a:gd name="connsiteX47" fmla="*/ 1337755 w 1617155"/>
              <a:gd name="connsiteY47" fmla="*/ 956734 h 2201334"/>
              <a:gd name="connsiteX48" fmla="*/ 1371622 w 1617155"/>
              <a:gd name="connsiteY48" fmla="*/ 1058334 h 2201334"/>
              <a:gd name="connsiteX49" fmla="*/ 1380088 w 1617155"/>
              <a:gd name="connsiteY49" fmla="*/ 1083734 h 2201334"/>
              <a:gd name="connsiteX50" fmla="*/ 1388555 w 1617155"/>
              <a:gd name="connsiteY50" fmla="*/ 1109134 h 2201334"/>
              <a:gd name="connsiteX51" fmla="*/ 1397022 w 1617155"/>
              <a:gd name="connsiteY51" fmla="*/ 1143000 h 2201334"/>
              <a:gd name="connsiteX52" fmla="*/ 1422422 w 1617155"/>
              <a:gd name="connsiteY52" fmla="*/ 1227667 h 2201334"/>
              <a:gd name="connsiteX53" fmla="*/ 1413955 w 1617155"/>
              <a:gd name="connsiteY53" fmla="*/ 1413934 h 2201334"/>
              <a:gd name="connsiteX54" fmla="*/ 1388555 w 1617155"/>
              <a:gd name="connsiteY54" fmla="*/ 1464734 h 2201334"/>
              <a:gd name="connsiteX55" fmla="*/ 1337755 w 1617155"/>
              <a:gd name="connsiteY55" fmla="*/ 1473200 h 2201334"/>
              <a:gd name="connsiteX56" fmla="*/ 1320822 w 1617155"/>
              <a:gd name="connsiteY56" fmla="*/ 1490134 h 2201334"/>
              <a:gd name="connsiteX57" fmla="*/ 1303888 w 1617155"/>
              <a:gd name="connsiteY57" fmla="*/ 1557867 h 2201334"/>
              <a:gd name="connsiteX58" fmla="*/ 1312355 w 1617155"/>
              <a:gd name="connsiteY58" fmla="*/ 1684867 h 2201334"/>
              <a:gd name="connsiteX59" fmla="*/ 1329288 w 1617155"/>
              <a:gd name="connsiteY59" fmla="*/ 1735667 h 2201334"/>
              <a:gd name="connsiteX60" fmla="*/ 1337755 w 1617155"/>
              <a:gd name="connsiteY60" fmla="*/ 1769534 h 2201334"/>
              <a:gd name="connsiteX61" fmla="*/ 1354688 w 1617155"/>
              <a:gd name="connsiteY61" fmla="*/ 1794934 h 2201334"/>
              <a:gd name="connsiteX62" fmla="*/ 1363155 w 1617155"/>
              <a:gd name="connsiteY62" fmla="*/ 1837267 h 2201334"/>
              <a:gd name="connsiteX63" fmla="*/ 1354688 w 1617155"/>
              <a:gd name="connsiteY63" fmla="*/ 1938867 h 2201334"/>
              <a:gd name="connsiteX64" fmla="*/ 1337755 w 1617155"/>
              <a:gd name="connsiteY64" fmla="*/ 1964267 h 2201334"/>
              <a:gd name="connsiteX65" fmla="*/ 1253088 w 1617155"/>
              <a:gd name="connsiteY65" fmla="*/ 1998134 h 2201334"/>
              <a:gd name="connsiteX66" fmla="*/ 1227688 w 1617155"/>
              <a:gd name="connsiteY66" fmla="*/ 2006600 h 2201334"/>
              <a:gd name="connsiteX67" fmla="*/ 1193822 w 1617155"/>
              <a:gd name="connsiteY67" fmla="*/ 2074334 h 2201334"/>
              <a:gd name="connsiteX68" fmla="*/ 1151488 w 1617155"/>
              <a:gd name="connsiteY68" fmla="*/ 2150534 h 2201334"/>
              <a:gd name="connsiteX69" fmla="*/ 1143022 w 1617155"/>
              <a:gd name="connsiteY69" fmla="*/ 2175934 h 2201334"/>
              <a:gd name="connsiteX70" fmla="*/ 1100688 w 1617155"/>
              <a:gd name="connsiteY70" fmla="*/ 2201334 h 2201334"/>
              <a:gd name="connsiteX71" fmla="*/ 1058355 w 1617155"/>
              <a:gd name="connsiteY71" fmla="*/ 2192867 h 2201334"/>
              <a:gd name="connsiteX72" fmla="*/ 1032955 w 1617155"/>
              <a:gd name="connsiteY72" fmla="*/ 2175934 h 2201334"/>
              <a:gd name="connsiteX73" fmla="*/ 999088 w 1617155"/>
              <a:gd name="connsiteY73" fmla="*/ 2142067 h 2201334"/>
              <a:gd name="connsiteX74" fmla="*/ 973688 w 1617155"/>
              <a:gd name="connsiteY74" fmla="*/ 2133600 h 2201334"/>
              <a:gd name="connsiteX75" fmla="*/ 880555 w 1617155"/>
              <a:gd name="connsiteY75" fmla="*/ 2133600 h 2201334"/>
              <a:gd name="connsiteX76" fmla="*/ 855155 w 1617155"/>
              <a:gd name="connsiteY76" fmla="*/ 2082800 h 2201334"/>
              <a:gd name="connsiteX77" fmla="*/ 821288 w 1617155"/>
              <a:gd name="connsiteY77" fmla="*/ 2040467 h 2201334"/>
              <a:gd name="connsiteX78" fmla="*/ 812822 w 1617155"/>
              <a:gd name="connsiteY78" fmla="*/ 2006600 h 2201334"/>
              <a:gd name="connsiteX79" fmla="*/ 795888 w 1617155"/>
              <a:gd name="connsiteY79" fmla="*/ 1947334 h 2201334"/>
              <a:gd name="connsiteX80" fmla="*/ 812822 w 1617155"/>
              <a:gd name="connsiteY80" fmla="*/ 1837267 h 2201334"/>
              <a:gd name="connsiteX81" fmla="*/ 855155 w 1617155"/>
              <a:gd name="connsiteY81" fmla="*/ 1761067 h 2201334"/>
              <a:gd name="connsiteX82" fmla="*/ 838222 w 1617155"/>
              <a:gd name="connsiteY82" fmla="*/ 1659467 h 2201334"/>
              <a:gd name="connsiteX83" fmla="*/ 795888 w 1617155"/>
              <a:gd name="connsiteY83" fmla="*/ 1583267 h 2201334"/>
              <a:gd name="connsiteX84" fmla="*/ 770488 w 1617155"/>
              <a:gd name="connsiteY84" fmla="*/ 1574800 h 2201334"/>
              <a:gd name="connsiteX85" fmla="*/ 728155 w 1617155"/>
              <a:gd name="connsiteY85" fmla="*/ 1524000 h 2201334"/>
              <a:gd name="connsiteX86" fmla="*/ 694288 w 1617155"/>
              <a:gd name="connsiteY86" fmla="*/ 1473200 h 2201334"/>
              <a:gd name="connsiteX87" fmla="*/ 677355 w 1617155"/>
              <a:gd name="connsiteY87" fmla="*/ 1422400 h 2201334"/>
              <a:gd name="connsiteX88" fmla="*/ 626555 w 1617155"/>
              <a:gd name="connsiteY88" fmla="*/ 1388534 h 2201334"/>
              <a:gd name="connsiteX89" fmla="*/ 609622 w 1617155"/>
              <a:gd name="connsiteY89" fmla="*/ 1371600 h 2201334"/>
              <a:gd name="connsiteX90" fmla="*/ 584222 w 1617155"/>
              <a:gd name="connsiteY90" fmla="*/ 1354667 h 2201334"/>
              <a:gd name="connsiteX91" fmla="*/ 550355 w 1617155"/>
              <a:gd name="connsiteY91" fmla="*/ 1320800 h 2201334"/>
              <a:gd name="connsiteX92" fmla="*/ 440288 w 1617155"/>
              <a:gd name="connsiteY92" fmla="*/ 1303867 h 2201334"/>
              <a:gd name="connsiteX93" fmla="*/ 389488 w 1617155"/>
              <a:gd name="connsiteY93" fmla="*/ 1286934 h 2201334"/>
              <a:gd name="connsiteX94" fmla="*/ 347155 w 1617155"/>
              <a:gd name="connsiteY94" fmla="*/ 1253067 h 2201334"/>
              <a:gd name="connsiteX95" fmla="*/ 313288 w 1617155"/>
              <a:gd name="connsiteY95" fmla="*/ 1244600 h 2201334"/>
              <a:gd name="connsiteX96" fmla="*/ 262488 w 1617155"/>
              <a:gd name="connsiteY96" fmla="*/ 1227667 h 2201334"/>
              <a:gd name="connsiteX97" fmla="*/ 237088 w 1617155"/>
              <a:gd name="connsiteY97" fmla="*/ 1219200 h 2201334"/>
              <a:gd name="connsiteX98" fmla="*/ 203222 w 1617155"/>
              <a:gd name="connsiteY98" fmla="*/ 1210734 h 2201334"/>
              <a:gd name="connsiteX99" fmla="*/ 177822 w 1617155"/>
              <a:gd name="connsiteY99" fmla="*/ 1193800 h 2201334"/>
              <a:gd name="connsiteX100" fmla="*/ 152422 w 1617155"/>
              <a:gd name="connsiteY100" fmla="*/ 1185334 h 2201334"/>
              <a:gd name="connsiteX101" fmla="*/ 110088 w 1617155"/>
              <a:gd name="connsiteY101" fmla="*/ 1143000 h 2201334"/>
              <a:gd name="connsiteX102" fmla="*/ 84688 w 1617155"/>
              <a:gd name="connsiteY102" fmla="*/ 1126067 h 2201334"/>
              <a:gd name="connsiteX103" fmla="*/ 76222 w 1617155"/>
              <a:gd name="connsiteY103" fmla="*/ 965200 h 2201334"/>
              <a:gd name="connsiteX104" fmla="*/ 101622 w 1617155"/>
              <a:gd name="connsiteY104" fmla="*/ 914400 h 2201334"/>
              <a:gd name="connsiteX105" fmla="*/ 118555 w 1617155"/>
              <a:gd name="connsiteY105" fmla="*/ 863600 h 2201334"/>
              <a:gd name="connsiteX106" fmla="*/ 127022 w 1617155"/>
              <a:gd name="connsiteY106" fmla="*/ 838200 h 2201334"/>
              <a:gd name="connsiteX107" fmla="*/ 135488 w 1617155"/>
              <a:gd name="connsiteY107" fmla="*/ 804334 h 2201334"/>
              <a:gd name="connsiteX108" fmla="*/ 110088 w 1617155"/>
              <a:gd name="connsiteY108" fmla="*/ 736600 h 2201334"/>
              <a:gd name="connsiteX109" fmla="*/ 84688 w 1617155"/>
              <a:gd name="connsiteY109" fmla="*/ 694267 h 2201334"/>
              <a:gd name="connsiteX110" fmla="*/ 76222 w 1617155"/>
              <a:gd name="connsiteY110" fmla="*/ 575734 h 2201334"/>
              <a:gd name="connsiteX111" fmla="*/ 67755 w 1617155"/>
              <a:gd name="connsiteY111" fmla="*/ 550334 h 2201334"/>
              <a:gd name="connsiteX112" fmla="*/ 50822 w 1617155"/>
              <a:gd name="connsiteY112" fmla="*/ 533400 h 2201334"/>
              <a:gd name="connsiteX113" fmla="*/ 42355 w 1617155"/>
              <a:gd name="connsiteY113" fmla="*/ 508000 h 2201334"/>
              <a:gd name="connsiteX114" fmla="*/ 25422 w 1617155"/>
              <a:gd name="connsiteY114" fmla="*/ 482600 h 2201334"/>
              <a:gd name="connsiteX115" fmla="*/ 8488 w 1617155"/>
              <a:gd name="connsiteY115" fmla="*/ 431800 h 2201334"/>
              <a:gd name="connsiteX116" fmla="*/ 22 w 1617155"/>
              <a:gd name="connsiteY116" fmla="*/ 397934 h 2201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1617155" h="2201334">
                <a:moveTo>
                  <a:pt x="22" y="465667"/>
                </a:moveTo>
                <a:cubicBezTo>
                  <a:pt x="2844" y="406400"/>
                  <a:pt x="1129" y="346743"/>
                  <a:pt x="8488" y="287867"/>
                </a:cubicBezTo>
                <a:cubicBezTo>
                  <a:pt x="9750" y="277770"/>
                  <a:pt x="16955" y="268112"/>
                  <a:pt x="25422" y="262467"/>
                </a:cubicBezTo>
                <a:cubicBezTo>
                  <a:pt x="35104" y="256012"/>
                  <a:pt x="47999" y="256822"/>
                  <a:pt x="59288" y="254000"/>
                </a:cubicBezTo>
                <a:cubicBezTo>
                  <a:pt x="144731" y="264681"/>
                  <a:pt x="105438" y="255272"/>
                  <a:pt x="177822" y="279400"/>
                </a:cubicBezTo>
                <a:lnTo>
                  <a:pt x="203222" y="287867"/>
                </a:lnTo>
                <a:cubicBezTo>
                  <a:pt x="228622" y="285045"/>
                  <a:pt x="255177" y="287482"/>
                  <a:pt x="279422" y="279400"/>
                </a:cubicBezTo>
                <a:cubicBezTo>
                  <a:pt x="290781" y="275614"/>
                  <a:pt x="295624" y="261665"/>
                  <a:pt x="304822" y="254000"/>
                </a:cubicBezTo>
                <a:cubicBezTo>
                  <a:pt x="312639" y="247486"/>
                  <a:pt x="320923" y="241200"/>
                  <a:pt x="330222" y="237067"/>
                </a:cubicBezTo>
                <a:cubicBezTo>
                  <a:pt x="346533" y="229818"/>
                  <a:pt x="381022" y="220134"/>
                  <a:pt x="381022" y="220134"/>
                </a:cubicBezTo>
                <a:cubicBezTo>
                  <a:pt x="389489" y="214489"/>
                  <a:pt x="397320" y="207751"/>
                  <a:pt x="406422" y="203200"/>
                </a:cubicBezTo>
                <a:cubicBezTo>
                  <a:pt x="414404" y="199209"/>
                  <a:pt x="426635" y="201996"/>
                  <a:pt x="431822" y="194734"/>
                </a:cubicBezTo>
                <a:cubicBezTo>
                  <a:pt x="442197" y="180209"/>
                  <a:pt x="436134" y="156556"/>
                  <a:pt x="448755" y="143934"/>
                </a:cubicBezTo>
                <a:lnTo>
                  <a:pt x="465688" y="127000"/>
                </a:lnTo>
                <a:cubicBezTo>
                  <a:pt x="468510" y="115711"/>
                  <a:pt x="466493" y="101891"/>
                  <a:pt x="474155" y="93134"/>
                </a:cubicBezTo>
                <a:cubicBezTo>
                  <a:pt x="508455" y="53935"/>
                  <a:pt x="544375" y="53642"/>
                  <a:pt x="592688" y="50800"/>
                </a:cubicBezTo>
                <a:cubicBezTo>
                  <a:pt x="665994" y="46488"/>
                  <a:pt x="739444" y="45156"/>
                  <a:pt x="812822" y="42334"/>
                </a:cubicBezTo>
                <a:cubicBezTo>
                  <a:pt x="842376" y="12778"/>
                  <a:pt x="822182" y="27925"/>
                  <a:pt x="880555" y="8467"/>
                </a:cubicBezTo>
                <a:lnTo>
                  <a:pt x="905955" y="0"/>
                </a:lnTo>
                <a:cubicBezTo>
                  <a:pt x="968044" y="2822"/>
                  <a:pt x="1030216" y="4191"/>
                  <a:pt x="1092222" y="8467"/>
                </a:cubicBezTo>
                <a:cubicBezTo>
                  <a:pt x="1112131" y="9840"/>
                  <a:pt x="1132374" y="11200"/>
                  <a:pt x="1151488" y="16934"/>
                </a:cubicBezTo>
                <a:cubicBezTo>
                  <a:pt x="1175282" y="24072"/>
                  <a:pt x="1193054" y="55933"/>
                  <a:pt x="1210755" y="67734"/>
                </a:cubicBezTo>
                <a:cubicBezTo>
                  <a:pt x="1259566" y="100274"/>
                  <a:pt x="1212482" y="72103"/>
                  <a:pt x="1261555" y="93134"/>
                </a:cubicBezTo>
                <a:cubicBezTo>
                  <a:pt x="1291635" y="106025"/>
                  <a:pt x="1295312" y="109993"/>
                  <a:pt x="1320822" y="127000"/>
                </a:cubicBezTo>
                <a:lnTo>
                  <a:pt x="1337755" y="177800"/>
                </a:lnTo>
                <a:lnTo>
                  <a:pt x="1346222" y="203200"/>
                </a:lnTo>
                <a:cubicBezTo>
                  <a:pt x="1343400" y="259645"/>
                  <a:pt x="1342651" y="316231"/>
                  <a:pt x="1337755" y="372534"/>
                </a:cubicBezTo>
                <a:cubicBezTo>
                  <a:pt x="1335515" y="398294"/>
                  <a:pt x="1323470" y="401104"/>
                  <a:pt x="1312355" y="423334"/>
                </a:cubicBezTo>
                <a:cubicBezTo>
                  <a:pt x="1308364" y="431316"/>
                  <a:pt x="1306710" y="440267"/>
                  <a:pt x="1303888" y="448734"/>
                </a:cubicBezTo>
                <a:cubicBezTo>
                  <a:pt x="1306808" y="475016"/>
                  <a:pt x="1300835" y="527572"/>
                  <a:pt x="1329288" y="550334"/>
                </a:cubicBezTo>
                <a:cubicBezTo>
                  <a:pt x="1336257" y="555909"/>
                  <a:pt x="1346221" y="555978"/>
                  <a:pt x="1354688" y="558800"/>
                </a:cubicBezTo>
                <a:cubicBezTo>
                  <a:pt x="1397597" y="601709"/>
                  <a:pt x="1342064" y="551225"/>
                  <a:pt x="1397022" y="584200"/>
                </a:cubicBezTo>
                <a:cubicBezTo>
                  <a:pt x="1447175" y="614292"/>
                  <a:pt x="1359306" y="599849"/>
                  <a:pt x="1464755" y="635000"/>
                </a:cubicBezTo>
                <a:lnTo>
                  <a:pt x="1566355" y="668867"/>
                </a:lnTo>
                <a:cubicBezTo>
                  <a:pt x="1574822" y="671689"/>
                  <a:pt x="1584329" y="672384"/>
                  <a:pt x="1591755" y="677334"/>
                </a:cubicBezTo>
                <a:lnTo>
                  <a:pt x="1617155" y="694267"/>
                </a:lnTo>
                <a:cubicBezTo>
                  <a:pt x="1610269" y="714924"/>
                  <a:pt x="1608167" y="728655"/>
                  <a:pt x="1591755" y="745067"/>
                </a:cubicBezTo>
                <a:cubicBezTo>
                  <a:pt x="1571631" y="765191"/>
                  <a:pt x="1540702" y="770552"/>
                  <a:pt x="1515555" y="778934"/>
                </a:cubicBezTo>
                <a:cubicBezTo>
                  <a:pt x="1507088" y="781756"/>
                  <a:pt x="1498906" y="785650"/>
                  <a:pt x="1490155" y="787400"/>
                </a:cubicBezTo>
                <a:cubicBezTo>
                  <a:pt x="1476044" y="790222"/>
                  <a:pt x="1461705" y="792081"/>
                  <a:pt x="1447822" y="795867"/>
                </a:cubicBezTo>
                <a:cubicBezTo>
                  <a:pt x="1430602" y="800563"/>
                  <a:pt x="1397022" y="812800"/>
                  <a:pt x="1397022" y="812800"/>
                </a:cubicBezTo>
                <a:cubicBezTo>
                  <a:pt x="1388555" y="818445"/>
                  <a:pt x="1381369" y="826810"/>
                  <a:pt x="1371622" y="829734"/>
                </a:cubicBezTo>
                <a:cubicBezTo>
                  <a:pt x="1352507" y="835468"/>
                  <a:pt x="1331989" y="834630"/>
                  <a:pt x="1312355" y="838200"/>
                </a:cubicBezTo>
                <a:cubicBezTo>
                  <a:pt x="1300906" y="840282"/>
                  <a:pt x="1289777" y="843845"/>
                  <a:pt x="1278488" y="846667"/>
                </a:cubicBezTo>
                <a:cubicBezTo>
                  <a:pt x="1275666" y="855134"/>
                  <a:pt x="1270022" y="863142"/>
                  <a:pt x="1270022" y="872067"/>
                </a:cubicBezTo>
                <a:cubicBezTo>
                  <a:pt x="1270022" y="883703"/>
                  <a:pt x="1273284" y="895526"/>
                  <a:pt x="1278488" y="905934"/>
                </a:cubicBezTo>
                <a:cubicBezTo>
                  <a:pt x="1285302" y="919561"/>
                  <a:pt x="1310853" y="931825"/>
                  <a:pt x="1320822" y="939800"/>
                </a:cubicBezTo>
                <a:cubicBezTo>
                  <a:pt x="1327055" y="944787"/>
                  <a:pt x="1332111" y="951089"/>
                  <a:pt x="1337755" y="956734"/>
                </a:cubicBezTo>
                <a:lnTo>
                  <a:pt x="1371622" y="1058334"/>
                </a:lnTo>
                <a:lnTo>
                  <a:pt x="1380088" y="1083734"/>
                </a:lnTo>
                <a:cubicBezTo>
                  <a:pt x="1382910" y="1092201"/>
                  <a:pt x="1386390" y="1100476"/>
                  <a:pt x="1388555" y="1109134"/>
                </a:cubicBezTo>
                <a:cubicBezTo>
                  <a:pt x="1391377" y="1120423"/>
                  <a:pt x="1393678" y="1131855"/>
                  <a:pt x="1397022" y="1143000"/>
                </a:cubicBezTo>
                <a:cubicBezTo>
                  <a:pt x="1427940" y="1246059"/>
                  <a:pt x="1402908" y="1149612"/>
                  <a:pt x="1422422" y="1227667"/>
                </a:cubicBezTo>
                <a:cubicBezTo>
                  <a:pt x="1419600" y="1289756"/>
                  <a:pt x="1418912" y="1351979"/>
                  <a:pt x="1413955" y="1413934"/>
                </a:cubicBezTo>
                <a:cubicBezTo>
                  <a:pt x="1413120" y="1424368"/>
                  <a:pt x="1398068" y="1459978"/>
                  <a:pt x="1388555" y="1464734"/>
                </a:cubicBezTo>
                <a:cubicBezTo>
                  <a:pt x="1373200" y="1472411"/>
                  <a:pt x="1354688" y="1470378"/>
                  <a:pt x="1337755" y="1473200"/>
                </a:cubicBezTo>
                <a:cubicBezTo>
                  <a:pt x="1332111" y="1478845"/>
                  <a:pt x="1324929" y="1483289"/>
                  <a:pt x="1320822" y="1490134"/>
                </a:cubicBezTo>
                <a:cubicBezTo>
                  <a:pt x="1313011" y="1503152"/>
                  <a:pt x="1305709" y="1548760"/>
                  <a:pt x="1303888" y="1557867"/>
                </a:cubicBezTo>
                <a:cubicBezTo>
                  <a:pt x="1306710" y="1600200"/>
                  <a:pt x="1306355" y="1642866"/>
                  <a:pt x="1312355" y="1684867"/>
                </a:cubicBezTo>
                <a:cubicBezTo>
                  <a:pt x="1314879" y="1702537"/>
                  <a:pt x="1324959" y="1718351"/>
                  <a:pt x="1329288" y="1735667"/>
                </a:cubicBezTo>
                <a:cubicBezTo>
                  <a:pt x="1332110" y="1746956"/>
                  <a:pt x="1333171" y="1758838"/>
                  <a:pt x="1337755" y="1769534"/>
                </a:cubicBezTo>
                <a:cubicBezTo>
                  <a:pt x="1341763" y="1778887"/>
                  <a:pt x="1349044" y="1786467"/>
                  <a:pt x="1354688" y="1794934"/>
                </a:cubicBezTo>
                <a:cubicBezTo>
                  <a:pt x="1357510" y="1809045"/>
                  <a:pt x="1363155" y="1822877"/>
                  <a:pt x="1363155" y="1837267"/>
                </a:cubicBezTo>
                <a:cubicBezTo>
                  <a:pt x="1363155" y="1871251"/>
                  <a:pt x="1361353" y="1905543"/>
                  <a:pt x="1354688" y="1938867"/>
                </a:cubicBezTo>
                <a:cubicBezTo>
                  <a:pt x="1352692" y="1948845"/>
                  <a:pt x="1344950" y="1957072"/>
                  <a:pt x="1337755" y="1964267"/>
                </a:cubicBezTo>
                <a:cubicBezTo>
                  <a:pt x="1315085" y="1986937"/>
                  <a:pt x="1282063" y="1989856"/>
                  <a:pt x="1253088" y="1998134"/>
                </a:cubicBezTo>
                <a:cubicBezTo>
                  <a:pt x="1244507" y="2000586"/>
                  <a:pt x="1236155" y="2003778"/>
                  <a:pt x="1227688" y="2006600"/>
                </a:cubicBezTo>
                <a:cubicBezTo>
                  <a:pt x="1208231" y="2064973"/>
                  <a:pt x="1223376" y="2044778"/>
                  <a:pt x="1193822" y="2074334"/>
                </a:cubicBezTo>
                <a:cubicBezTo>
                  <a:pt x="1173101" y="2136493"/>
                  <a:pt x="1189509" y="2112513"/>
                  <a:pt x="1151488" y="2150534"/>
                </a:cubicBezTo>
                <a:cubicBezTo>
                  <a:pt x="1148666" y="2159001"/>
                  <a:pt x="1147614" y="2168281"/>
                  <a:pt x="1143022" y="2175934"/>
                </a:cubicBezTo>
                <a:cubicBezTo>
                  <a:pt x="1131401" y="2195303"/>
                  <a:pt x="1120665" y="2194675"/>
                  <a:pt x="1100688" y="2201334"/>
                </a:cubicBezTo>
                <a:cubicBezTo>
                  <a:pt x="1086577" y="2198512"/>
                  <a:pt x="1071829" y="2197920"/>
                  <a:pt x="1058355" y="2192867"/>
                </a:cubicBezTo>
                <a:cubicBezTo>
                  <a:pt x="1048827" y="2189294"/>
                  <a:pt x="1040681" y="2182556"/>
                  <a:pt x="1032955" y="2175934"/>
                </a:cubicBezTo>
                <a:cubicBezTo>
                  <a:pt x="1020833" y="2165544"/>
                  <a:pt x="1014234" y="2147116"/>
                  <a:pt x="999088" y="2142067"/>
                </a:cubicBezTo>
                <a:lnTo>
                  <a:pt x="973688" y="2133600"/>
                </a:lnTo>
                <a:cubicBezTo>
                  <a:pt x="896083" y="2153002"/>
                  <a:pt x="925319" y="2163444"/>
                  <a:pt x="880555" y="2133600"/>
                </a:cubicBezTo>
                <a:cubicBezTo>
                  <a:pt x="832028" y="2060808"/>
                  <a:pt x="890208" y="2152907"/>
                  <a:pt x="855155" y="2082800"/>
                </a:cubicBezTo>
                <a:cubicBezTo>
                  <a:pt x="844473" y="2061437"/>
                  <a:pt x="837040" y="2056218"/>
                  <a:pt x="821288" y="2040467"/>
                </a:cubicBezTo>
                <a:cubicBezTo>
                  <a:pt x="818466" y="2029178"/>
                  <a:pt x="816019" y="2017789"/>
                  <a:pt x="812822" y="2006600"/>
                </a:cubicBezTo>
                <a:cubicBezTo>
                  <a:pt x="788515" y="1921525"/>
                  <a:pt x="822374" y="2053270"/>
                  <a:pt x="795888" y="1947334"/>
                </a:cubicBezTo>
                <a:cubicBezTo>
                  <a:pt x="797134" y="1934872"/>
                  <a:pt x="797937" y="1864060"/>
                  <a:pt x="812822" y="1837267"/>
                </a:cubicBezTo>
                <a:cubicBezTo>
                  <a:pt x="861343" y="1749928"/>
                  <a:pt x="835996" y="1818541"/>
                  <a:pt x="855155" y="1761067"/>
                </a:cubicBezTo>
                <a:cubicBezTo>
                  <a:pt x="849153" y="1713055"/>
                  <a:pt x="850207" y="1699418"/>
                  <a:pt x="838222" y="1659467"/>
                </a:cubicBezTo>
                <a:cubicBezTo>
                  <a:pt x="827177" y="1622651"/>
                  <a:pt x="827419" y="1604288"/>
                  <a:pt x="795888" y="1583267"/>
                </a:cubicBezTo>
                <a:cubicBezTo>
                  <a:pt x="788462" y="1578316"/>
                  <a:pt x="778955" y="1577622"/>
                  <a:pt x="770488" y="1574800"/>
                </a:cubicBezTo>
                <a:cubicBezTo>
                  <a:pt x="709987" y="1484046"/>
                  <a:pt x="804202" y="1621774"/>
                  <a:pt x="728155" y="1524000"/>
                </a:cubicBezTo>
                <a:cubicBezTo>
                  <a:pt x="715660" y="1507936"/>
                  <a:pt x="694288" y="1473200"/>
                  <a:pt x="694288" y="1473200"/>
                </a:cubicBezTo>
                <a:cubicBezTo>
                  <a:pt x="688644" y="1456267"/>
                  <a:pt x="692207" y="1432301"/>
                  <a:pt x="677355" y="1422400"/>
                </a:cubicBezTo>
                <a:cubicBezTo>
                  <a:pt x="660422" y="1411111"/>
                  <a:pt x="640945" y="1402925"/>
                  <a:pt x="626555" y="1388534"/>
                </a:cubicBezTo>
                <a:cubicBezTo>
                  <a:pt x="620911" y="1382889"/>
                  <a:pt x="615855" y="1376587"/>
                  <a:pt x="609622" y="1371600"/>
                </a:cubicBezTo>
                <a:cubicBezTo>
                  <a:pt x="601676" y="1365243"/>
                  <a:pt x="591948" y="1361289"/>
                  <a:pt x="584222" y="1354667"/>
                </a:cubicBezTo>
                <a:cubicBezTo>
                  <a:pt x="572100" y="1344277"/>
                  <a:pt x="566103" y="1323424"/>
                  <a:pt x="550355" y="1320800"/>
                </a:cubicBezTo>
                <a:cubicBezTo>
                  <a:pt x="479870" y="1309053"/>
                  <a:pt x="516549" y="1314762"/>
                  <a:pt x="440288" y="1303867"/>
                </a:cubicBezTo>
                <a:cubicBezTo>
                  <a:pt x="423355" y="1298223"/>
                  <a:pt x="402109" y="1299556"/>
                  <a:pt x="389488" y="1286934"/>
                </a:cubicBezTo>
                <a:cubicBezTo>
                  <a:pt x="375832" y="1273277"/>
                  <a:pt x="365848" y="1261078"/>
                  <a:pt x="347155" y="1253067"/>
                </a:cubicBezTo>
                <a:cubicBezTo>
                  <a:pt x="336459" y="1248483"/>
                  <a:pt x="324434" y="1247944"/>
                  <a:pt x="313288" y="1244600"/>
                </a:cubicBezTo>
                <a:cubicBezTo>
                  <a:pt x="296191" y="1239471"/>
                  <a:pt x="279421" y="1233311"/>
                  <a:pt x="262488" y="1227667"/>
                </a:cubicBezTo>
                <a:cubicBezTo>
                  <a:pt x="254021" y="1224845"/>
                  <a:pt x="245746" y="1221364"/>
                  <a:pt x="237088" y="1219200"/>
                </a:cubicBezTo>
                <a:lnTo>
                  <a:pt x="203222" y="1210734"/>
                </a:lnTo>
                <a:cubicBezTo>
                  <a:pt x="194755" y="1205089"/>
                  <a:pt x="186924" y="1198351"/>
                  <a:pt x="177822" y="1193800"/>
                </a:cubicBezTo>
                <a:cubicBezTo>
                  <a:pt x="169840" y="1189809"/>
                  <a:pt x="159562" y="1190689"/>
                  <a:pt x="152422" y="1185334"/>
                </a:cubicBezTo>
                <a:cubicBezTo>
                  <a:pt x="136457" y="1173360"/>
                  <a:pt x="126693" y="1154070"/>
                  <a:pt x="110088" y="1143000"/>
                </a:cubicBezTo>
                <a:lnTo>
                  <a:pt x="84688" y="1126067"/>
                </a:lnTo>
                <a:cubicBezTo>
                  <a:pt x="57986" y="1045958"/>
                  <a:pt x="62538" y="1081519"/>
                  <a:pt x="76222" y="965200"/>
                </a:cubicBezTo>
                <a:cubicBezTo>
                  <a:pt x="80383" y="929831"/>
                  <a:pt x="80742" y="935280"/>
                  <a:pt x="101622" y="914400"/>
                </a:cubicBezTo>
                <a:lnTo>
                  <a:pt x="118555" y="863600"/>
                </a:lnTo>
                <a:cubicBezTo>
                  <a:pt x="121377" y="855133"/>
                  <a:pt x="124858" y="846858"/>
                  <a:pt x="127022" y="838200"/>
                </a:cubicBezTo>
                <a:lnTo>
                  <a:pt x="135488" y="804334"/>
                </a:lnTo>
                <a:cubicBezTo>
                  <a:pt x="116092" y="687947"/>
                  <a:pt x="143633" y="792510"/>
                  <a:pt x="110088" y="736600"/>
                </a:cubicBezTo>
                <a:cubicBezTo>
                  <a:pt x="77117" y="681647"/>
                  <a:pt x="127593" y="737170"/>
                  <a:pt x="84688" y="694267"/>
                </a:cubicBezTo>
                <a:cubicBezTo>
                  <a:pt x="81866" y="654756"/>
                  <a:pt x="80850" y="615074"/>
                  <a:pt x="76222" y="575734"/>
                </a:cubicBezTo>
                <a:cubicBezTo>
                  <a:pt x="75179" y="566870"/>
                  <a:pt x="72347" y="557987"/>
                  <a:pt x="67755" y="550334"/>
                </a:cubicBezTo>
                <a:cubicBezTo>
                  <a:pt x="63648" y="543489"/>
                  <a:pt x="56466" y="539045"/>
                  <a:pt x="50822" y="533400"/>
                </a:cubicBezTo>
                <a:cubicBezTo>
                  <a:pt x="48000" y="524933"/>
                  <a:pt x="46346" y="515982"/>
                  <a:pt x="42355" y="508000"/>
                </a:cubicBezTo>
                <a:cubicBezTo>
                  <a:pt x="37804" y="498899"/>
                  <a:pt x="29555" y="491899"/>
                  <a:pt x="25422" y="482600"/>
                </a:cubicBezTo>
                <a:cubicBezTo>
                  <a:pt x="18173" y="466289"/>
                  <a:pt x="14132" y="448733"/>
                  <a:pt x="8488" y="431800"/>
                </a:cubicBezTo>
                <a:cubicBezTo>
                  <a:pt x="-870" y="403725"/>
                  <a:pt x="22" y="415324"/>
                  <a:pt x="22" y="397934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19" name="Полилиния 118"/>
          <p:cNvSpPr/>
          <p:nvPr/>
        </p:nvSpPr>
        <p:spPr>
          <a:xfrm>
            <a:off x="5170231" y="4266860"/>
            <a:ext cx="999368" cy="1395304"/>
          </a:xfrm>
          <a:custGeom>
            <a:avLst/>
            <a:gdLst>
              <a:gd name="connsiteX0" fmla="*/ 83820 w 830580"/>
              <a:gd name="connsiteY0" fmla="*/ 168484 h 1395304"/>
              <a:gd name="connsiteX1" fmla="*/ 121920 w 830580"/>
              <a:gd name="connsiteY1" fmla="*/ 176104 h 1395304"/>
              <a:gd name="connsiteX2" fmla="*/ 152400 w 830580"/>
              <a:gd name="connsiteY2" fmla="*/ 221824 h 1395304"/>
              <a:gd name="connsiteX3" fmla="*/ 175260 w 830580"/>
              <a:gd name="connsiteY3" fmla="*/ 206584 h 1395304"/>
              <a:gd name="connsiteX4" fmla="*/ 182880 w 830580"/>
              <a:gd name="connsiteY4" fmla="*/ 183724 h 1395304"/>
              <a:gd name="connsiteX5" fmla="*/ 190500 w 830580"/>
              <a:gd name="connsiteY5" fmla="*/ 84664 h 1395304"/>
              <a:gd name="connsiteX6" fmla="*/ 236220 w 830580"/>
              <a:gd name="connsiteY6" fmla="*/ 54184 h 1395304"/>
              <a:gd name="connsiteX7" fmla="*/ 259080 w 830580"/>
              <a:gd name="connsiteY7" fmla="*/ 31324 h 1395304"/>
              <a:gd name="connsiteX8" fmla="*/ 297180 w 830580"/>
              <a:gd name="connsiteY8" fmla="*/ 8464 h 1395304"/>
              <a:gd name="connsiteX9" fmla="*/ 320040 w 830580"/>
              <a:gd name="connsiteY9" fmla="*/ 31324 h 1395304"/>
              <a:gd name="connsiteX10" fmla="*/ 335280 w 830580"/>
              <a:gd name="connsiteY10" fmla="*/ 54184 h 1395304"/>
              <a:gd name="connsiteX11" fmla="*/ 358140 w 830580"/>
              <a:gd name="connsiteY11" fmla="*/ 69424 h 1395304"/>
              <a:gd name="connsiteX12" fmla="*/ 373380 w 830580"/>
              <a:gd name="connsiteY12" fmla="*/ 92284 h 1395304"/>
              <a:gd name="connsiteX13" fmla="*/ 381000 w 830580"/>
              <a:gd name="connsiteY13" fmla="*/ 115144 h 1395304"/>
              <a:gd name="connsiteX14" fmla="*/ 403860 w 830580"/>
              <a:gd name="connsiteY14" fmla="*/ 122764 h 1395304"/>
              <a:gd name="connsiteX15" fmla="*/ 464820 w 830580"/>
              <a:gd name="connsiteY15" fmla="*/ 138004 h 1395304"/>
              <a:gd name="connsiteX16" fmla="*/ 518160 w 830580"/>
              <a:gd name="connsiteY16" fmla="*/ 153244 h 1395304"/>
              <a:gd name="connsiteX17" fmla="*/ 541020 w 830580"/>
              <a:gd name="connsiteY17" fmla="*/ 168484 h 1395304"/>
              <a:gd name="connsiteX18" fmla="*/ 487680 w 830580"/>
              <a:gd name="connsiteY18" fmla="*/ 229444 h 1395304"/>
              <a:gd name="connsiteX19" fmla="*/ 464820 w 830580"/>
              <a:gd name="connsiteY19" fmla="*/ 244684 h 1395304"/>
              <a:gd name="connsiteX20" fmla="*/ 396240 w 830580"/>
              <a:gd name="connsiteY20" fmla="*/ 229444 h 1395304"/>
              <a:gd name="connsiteX21" fmla="*/ 373380 w 830580"/>
              <a:gd name="connsiteY21" fmla="*/ 214204 h 1395304"/>
              <a:gd name="connsiteX22" fmla="*/ 365760 w 830580"/>
              <a:gd name="connsiteY22" fmla="*/ 191344 h 1395304"/>
              <a:gd name="connsiteX23" fmla="*/ 304800 w 830580"/>
              <a:gd name="connsiteY23" fmla="*/ 191344 h 1395304"/>
              <a:gd name="connsiteX24" fmla="*/ 281940 w 830580"/>
              <a:gd name="connsiteY24" fmla="*/ 412324 h 1395304"/>
              <a:gd name="connsiteX25" fmla="*/ 266700 w 830580"/>
              <a:gd name="connsiteY25" fmla="*/ 458044 h 1395304"/>
              <a:gd name="connsiteX26" fmla="*/ 274320 w 830580"/>
              <a:gd name="connsiteY26" fmla="*/ 496144 h 1395304"/>
              <a:gd name="connsiteX27" fmla="*/ 297180 w 830580"/>
              <a:gd name="connsiteY27" fmla="*/ 503764 h 1395304"/>
              <a:gd name="connsiteX28" fmla="*/ 342900 w 830580"/>
              <a:gd name="connsiteY28" fmla="*/ 534244 h 1395304"/>
              <a:gd name="connsiteX29" fmla="*/ 350520 w 830580"/>
              <a:gd name="connsiteY29" fmla="*/ 557104 h 1395304"/>
              <a:gd name="connsiteX30" fmla="*/ 388620 w 830580"/>
              <a:gd name="connsiteY30" fmla="*/ 564724 h 1395304"/>
              <a:gd name="connsiteX31" fmla="*/ 411480 w 830580"/>
              <a:gd name="connsiteY31" fmla="*/ 572344 h 1395304"/>
              <a:gd name="connsiteX32" fmla="*/ 502920 w 830580"/>
              <a:gd name="connsiteY32" fmla="*/ 564724 h 1395304"/>
              <a:gd name="connsiteX33" fmla="*/ 548640 w 830580"/>
              <a:gd name="connsiteY33" fmla="*/ 549484 h 1395304"/>
              <a:gd name="connsiteX34" fmla="*/ 601980 w 830580"/>
              <a:gd name="connsiteY34" fmla="*/ 541864 h 1395304"/>
              <a:gd name="connsiteX35" fmla="*/ 800100 w 830580"/>
              <a:gd name="connsiteY35" fmla="*/ 549484 h 1395304"/>
              <a:gd name="connsiteX36" fmla="*/ 822960 w 830580"/>
              <a:gd name="connsiteY36" fmla="*/ 557104 h 1395304"/>
              <a:gd name="connsiteX37" fmla="*/ 830580 w 830580"/>
              <a:gd name="connsiteY37" fmla="*/ 579964 h 1395304"/>
              <a:gd name="connsiteX38" fmla="*/ 822960 w 830580"/>
              <a:gd name="connsiteY38" fmla="*/ 640924 h 1395304"/>
              <a:gd name="connsiteX39" fmla="*/ 800100 w 830580"/>
              <a:gd name="connsiteY39" fmla="*/ 656164 h 1395304"/>
              <a:gd name="connsiteX40" fmla="*/ 754380 w 830580"/>
              <a:gd name="connsiteY40" fmla="*/ 686644 h 1395304"/>
              <a:gd name="connsiteX41" fmla="*/ 739140 w 830580"/>
              <a:gd name="connsiteY41" fmla="*/ 747604 h 1395304"/>
              <a:gd name="connsiteX42" fmla="*/ 723900 w 830580"/>
              <a:gd name="connsiteY42" fmla="*/ 793324 h 1395304"/>
              <a:gd name="connsiteX43" fmla="*/ 708660 w 830580"/>
              <a:gd name="connsiteY43" fmla="*/ 816184 h 1395304"/>
              <a:gd name="connsiteX44" fmla="*/ 716280 w 830580"/>
              <a:gd name="connsiteY44" fmla="*/ 854284 h 1395304"/>
              <a:gd name="connsiteX45" fmla="*/ 731520 w 830580"/>
              <a:gd name="connsiteY45" fmla="*/ 976204 h 1395304"/>
              <a:gd name="connsiteX46" fmla="*/ 746760 w 830580"/>
              <a:gd name="connsiteY46" fmla="*/ 999064 h 1395304"/>
              <a:gd name="connsiteX47" fmla="*/ 762000 w 830580"/>
              <a:gd name="connsiteY47" fmla="*/ 1044784 h 1395304"/>
              <a:gd name="connsiteX48" fmla="*/ 769620 w 830580"/>
              <a:gd name="connsiteY48" fmla="*/ 1128604 h 1395304"/>
              <a:gd name="connsiteX49" fmla="*/ 777240 w 830580"/>
              <a:gd name="connsiteY49" fmla="*/ 1181944 h 1395304"/>
              <a:gd name="connsiteX50" fmla="*/ 754380 w 830580"/>
              <a:gd name="connsiteY50" fmla="*/ 1311484 h 1395304"/>
              <a:gd name="connsiteX51" fmla="*/ 739140 w 830580"/>
              <a:gd name="connsiteY51" fmla="*/ 1357204 h 1395304"/>
              <a:gd name="connsiteX52" fmla="*/ 731520 w 830580"/>
              <a:gd name="connsiteY52" fmla="*/ 1380064 h 1395304"/>
              <a:gd name="connsiteX53" fmla="*/ 701040 w 830580"/>
              <a:gd name="connsiteY53" fmla="*/ 1387684 h 1395304"/>
              <a:gd name="connsiteX54" fmla="*/ 396240 w 830580"/>
              <a:gd name="connsiteY54" fmla="*/ 1380064 h 1395304"/>
              <a:gd name="connsiteX55" fmla="*/ 167640 w 830580"/>
              <a:gd name="connsiteY55" fmla="*/ 1395304 h 1395304"/>
              <a:gd name="connsiteX56" fmla="*/ 121920 w 830580"/>
              <a:gd name="connsiteY56" fmla="*/ 1387684 h 1395304"/>
              <a:gd name="connsiteX57" fmla="*/ 106680 w 830580"/>
              <a:gd name="connsiteY57" fmla="*/ 1357204 h 1395304"/>
              <a:gd name="connsiteX58" fmla="*/ 121920 w 830580"/>
              <a:gd name="connsiteY58" fmla="*/ 1281004 h 1395304"/>
              <a:gd name="connsiteX59" fmla="*/ 114300 w 830580"/>
              <a:gd name="connsiteY59" fmla="*/ 1098124 h 1395304"/>
              <a:gd name="connsiteX60" fmla="*/ 106680 w 830580"/>
              <a:gd name="connsiteY60" fmla="*/ 1006684 h 1395304"/>
              <a:gd name="connsiteX61" fmla="*/ 91440 w 830580"/>
              <a:gd name="connsiteY61" fmla="*/ 983824 h 1395304"/>
              <a:gd name="connsiteX62" fmla="*/ 45720 w 830580"/>
              <a:gd name="connsiteY62" fmla="*/ 968584 h 1395304"/>
              <a:gd name="connsiteX63" fmla="*/ 30480 w 830580"/>
              <a:gd name="connsiteY63" fmla="*/ 945724 h 1395304"/>
              <a:gd name="connsiteX64" fmla="*/ 15240 w 830580"/>
              <a:gd name="connsiteY64" fmla="*/ 900004 h 1395304"/>
              <a:gd name="connsiteX65" fmla="*/ 0 w 830580"/>
              <a:gd name="connsiteY65" fmla="*/ 877144 h 1395304"/>
              <a:gd name="connsiteX66" fmla="*/ 7620 w 830580"/>
              <a:gd name="connsiteY66" fmla="*/ 854284 h 1395304"/>
              <a:gd name="connsiteX67" fmla="*/ 53340 w 830580"/>
              <a:gd name="connsiteY67" fmla="*/ 839044 h 1395304"/>
              <a:gd name="connsiteX68" fmla="*/ 236220 w 830580"/>
              <a:gd name="connsiteY68" fmla="*/ 823804 h 1395304"/>
              <a:gd name="connsiteX69" fmla="*/ 327660 w 830580"/>
              <a:gd name="connsiteY69" fmla="*/ 800944 h 1395304"/>
              <a:gd name="connsiteX70" fmla="*/ 335280 w 830580"/>
              <a:gd name="connsiteY70" fmla="*/ 732364 h 1395304"/>
              <a:gd name="connsiteX71" fmla="*/ 342900 w 830580"/>
              <a:gd name="connsiteY71" fmla="*/ 640924 h 1395304"/>
              <a:gd name="connsiteX72" fmla="*/ 320040 w 830580"/>
              <a:gd name="connsiteY72" fmla="*/ 625684 h 1395304"/>
              <a:gd name="connsiteX73" fmla="*/ 274320 w 830580"/>
              <a:gd name="connsiteY73" fmla="*/ 610444 h 1395304"/>
              <a:gd name="connsiteX74" fmla="*/ 251460 w 830580"/>
              <a:gd name="connsiteY74" fmla="*/ 602824 h 1395304"/>
              <a:gd name="connsiteX75" fmla="*/ 228600 w 830580"/>
              <a:gd name="connsiteY75" fmla="*/ 595204 h 1395304"/>
              <a:gd name="connsiteX76" fmla="*/ 213360 w 830580"/>
              <a:gd name="connsiteY76" fmla="*/ 572344 h 1395304"/>
              <a:gd name="connsiteX77" fmla="*/ 167640 w 830580"/>
              <a:gd name="connsiteY77" fmla="*/ 541864 h 1395304"/>
              <a:gd name="connsiteX78" fmla="*/ 129540 w 830580"/>
              <a:gd name="connsiteY78" fmla="*/ 511384 h 1395304"/>
              <a:gd name="connsiteX79" fmla="*/ 106680 w 830580"/>
              <a:gd name="connsiteY79" fmla="*/ 519004 h 1395304"/>
              <a:gd name="connsiteX80" fmla="*/ 60960 w 830580"/>
              <a:gd name="connsiteY80" fmla="*/ 549484 h 1395304"/>
              <a:gd name="connsiteX81" fmla="*/ 30480 w 830580"/>
              <a:gd name="connsiteY81" fmla="*/ 541864 h 1395304"/>
              <a:gd name="connsiteX82" fmla="*/ 7620 w 830580"/>
              <a:gd name="connsiteY82" fmla="*/ 473284 h 1395304"/>
              <a:gd name="connsiteX83" fmla="*/ 0 w 830580"/>
              <a:gd name="connsiteY83" fmla="*/ 450424 h 1395304"/>
              <a:gd name="connsiteX84" fmla="*/ 7620 w 830580"/>
              <a:gd name="connsiteY84" fmla="*/ 389464 h 1395304"/>
              <a:gd name="connsiteX85" fmla="*/ 22860 w 830580"/>
              <a:gd name="connsiteY85" fmla="*/ 328504 h 1395304"/>
              <a:gd name="connsiteX86" fmla="*/ 45720 w 830580"/>
              <a:gd name="connsiteY86" fmla="*/ 237064 h 1395304"/>
              <a:gd name="connsiteX87" fmla="*/ 68580 w 830580"/>
              <a:gd name="connsiteY87" fmla="*/ 221824 h 1395304"/>
              <a:gd name="connsiteX88" fmla="*/ 83820 w 830580"/>
              <a:gd name="connsiteY88" fmla="*/ 168484 h 139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830580" h="1395304">
                <a:moveTo>
                  <a:pt x="83820" y="168484"/>
                </a:moveTo>
                <a:cubicBezTo>
                  <a:pt x="96520" y="171024"/>
                  <a:pt x="111697" y="168153"/>
                  <a:pt x="121920" y="176104"/>
                </a:cubicBezTo>
                <a:cubicBezTo>
                  <a:pt x="136378" y="187349"/>
                  <a:pt x="152400" y="221824"/>
                  <a:pt x="152400" y="221824"/>
                </a:cubicBezTo>
                <a:cubicBezTo>
                  <a:pt x="160020" y="216744"/>
                  <a:pt x="169539" y="213735"/>
                  <a:pt x="175260" y="206584"/>
                </a:cubicBezTo>
                <a:cubicBezTo>
                  <a:pt x="180278" y="200312"/>
                  <a:pt x="181884" y="191694"/>
                  <a:pt x="182880" y="183724"/>
                </a:cubicBezTo>
                <a:cubicBezTo>
                  <a:pt x="186988" y="150862"/>
                  <a:pt x="182468" y="116793"/>
                  <a:pt x="190500" y="84664"/>
                </a:cubicBezTo>
                <a:cubicBezTo>
                  <a:pt x="195689" y="63908"/>
                  <a:pt x="220541" y="59410"/>
                  <a:pt x="236220" y="54184"/>
                </a:cubicBezTo>
                <a:cubicBezTo>
                  <a:pt x="243840" y="46564"/>
                  <a:pt x="253733" y="40680"/>
                  <a:pt x="259080" y="31324"/>
                </a:cubicBezTo>
                <a:cubicBezTo>
                  <a:pt x="280670" y="-6458"/>
                  <a:pt x="245110" y="-4554"/>
                  <a:pt x="297180" y="8464"/>
                </a:cubicBezTo>
                <a:cubicBezTo>
                  <a:pt x="304800" y="16084"/>
                  <a:pt x="313141" y="23045"/>
                  <a:pt x="320040" y="31324"/>
                </a:cubicBezTo>
                <a:cubicBezTo>
                  <a:pt x="325903" y="38359"/>
                  <a:pt x="328804" y="47708"/>
                  <a:pt x="335280" y="54184"/>
                </a:cubicBezTo>
                <a:cubicBezTo>
                  <a:pt x="341756" y="60660"/>
                  <a:pt x="350520" y="64344"/>
                  <a:pt x="358140" y="69424"/>
                </a:cubicBezTo>
                <a:cubicBezTo>
                  <a:pt x="363220" y="77044"/>
                  <a:pt x="369284" y="84093"/>
                  <a:pt x="373380" y="92284"/>
                </a:cubicBezTo>
                <a:cubicBezTo>
                  <a:pt x="376972" y="99468"/>
                  <a:pt x="375320" y="109464"/>
                  <a:pt x="381000" y="115144"/>
                </a:cubicBezTo>
                <a:cubicBezTo>
                  <a:pt x="386680" y="120824"/>
                  <a:pt x="396111" y="120651"/>
                  <a:pt x="403860" y="122764"/>
                </a:cubicBezTo>
                <a:cubicBezTo>
                  <a:pt x="424067" y="128275"/>
                  <a:pt x="444949" y="131380"/>
                  <a:pt x="464820" y="138004"/>
                </a:cubicBezTo>
                <a:cubicBezTo>
                  <a:pt x="497615" y="148936"/>
                  <a:pt x="479888" y="143676"/>
                  <a:pt x="518160" y="153244"/>
                </a:cubicBezTo>
                <a:cubicBezTo>
                  <a:pt x="525780" y="158324"/>
                  <a:pt x="538799" y="159599"/>
                  <a:pt x="541020" y="168484"/>
                </a:cubicBezTo>
                <a:cubicBezTo>
                  <a:pt x="556895" y="231982"/>
                  <a:pt x="520883" y="207309"/>
                  <a:pt x="487680" y="229444"/>
                </a:cubicBezTo>
                <a:lnTo>
                  <a:pt x="464820" y="244684"/>
                </a:lnTo>
                <a:cubicBezTo>
                  <a:pt x="447260" y="241757"/>
                  <a:pt x="414999" y="238823"/>
                  <a:pt x="396240" y="229444"/>
                </a:cubicBezTo>
                <a:cubicBezTo>
                  <a:pt x="388049" y="225348"/>
                  <a:pt x="381000" y="219284"/>
                  <a:pt x="373380" y="214204"/>
                </a:cubicBezTo>
                <a:cubicBezTo>
                  <a:pt x="370840" y="206584"/>
                  <a:pt x="371440" y="197024"/>
                  <a:pt x="365760" y="191344"/>
                </a:cubicBezTo>
                <a:cubicBezTo>
                  <a:pt x="350139" y="175723"/>
                  <a:pt x="319291" y="188446"/>
                  <a:pt x="304800" y="191344"/>
                </a:cubicBezTo>
                <a:cubicBezTo>
                  <a:pt x="251053" y="271965"/>
                  <a:pt x="303247" y="185050"/>
                  <a:pt x="281940" y="412324"/>
                </a:cubicBezTo>
                <a:cubicBezTo>
                  <a:pt x="280441" y="428318"/>
                  <a:pt x="266700" y="458044"/>
                  <a:pt x="266700" y="458044"/>
                </a:cubicBezTo>
                <a:cubicBezTo>
                  <a:pt x="269240" y="470744"/>
                  <a:pt x="267136" y="485368"/>
                  <a:pt x="274320" y="496144"/>
                </a:cubicBezTo>
                <a:cubicBezTo>
                  <a:pt x="278775" y="502827"/>
                  <a:pt x="290497" y="499309"/>
                  <a:pt x="297180" y="503764"/>
                </a:cubicBezTo>
                <a:cubicBezTo>
                  <a:pt x="354259" y="541817"/>
                  <a:pt x="288545" y="516126"/>
                  <a:pt x="342900" y="534244"/>
                </a:cubicBezTo>
                <a:cubicBezTo>
                  <a:pt x="345440" y="541864"/>
                  <a:pt x="343837" y="552649"/>
                  <a:pt x="350520" y="557104"/>
                </a:cubicBezTo>
                <a:cubicBezTo>
                  <a:pt x="361296" y="564288"/>
                  <a:pt x="376055" y="561583"/>
                  <a:pt x="388620" y="564724"/>
                </a:cubicBezTo>
                <a:cubicBezTo>
                  <a:pt x="396412" y="566672"/>
                  <a:pt x="403860" y="569804"/>
                  <a:pt x="411480" y="572344"/>
                </a:cubicBezTo>
                <a:cubicBezTo>
                  <a:pt x="441960" y="569804"/>
                  <a:pt x="472751" y="569752"/>
                  <a:pt x="502920" y="564724"/>
                </a:cubicBezTo>
                <a:cubicBezTo>
                  <a:pt x="518766" y="562083"/>
                  <a:pt x="532737" y="551756"/>
                  <a:pt x="548640" y="549484"/>
                </a:cubicBezTo>
                <a:lnTo>
                  <a:pt x="601980" y="541864"/>
                </a:lnTo>
                <a:cubicBezTo>
                  <a:pt x="668020" y="544404"/>
                  <a:pt x="734168" y="544937"/>
                  <a:pt x="800100" y="549484"/>
                </a:cubicBezTo>
                <a:cubicBezTo>
                  <a:pt x="808113" y="550037"/>
                  <a:pt x="817280" y="551424"/>
                  <a:pt x="822960" y="557104"/>
                </a:cubicBezTo>
                <a:cubicBezTo>
                  <a:pt x="828640" y="562784"/>
                  <a:pt x="828040" y="572344"/>
                  <a:pt x="830580" y="579964"/>
                </a:cubicBezTo>
                <a:cubicBezTo>
                  <a:pt x="828040" y="600284"/>
                  <a:pt x="830565" y="621911"/>
                  <a:pt x="822960" y="640924"/>
                </a:cubicBezTo>
                <a:cubicBezTo>
                  <a:pt x="819559" y="649427"/>
                  <a:pt x="807135" y="650301"/>
                  <a:pt x="800100" y="656164"/>
                </a:cubicBezTo>
                <a:cubicBezTo>
                  <a:pt x="762047" y="687875"/>
                  <a:pt x="794554" y="673253"/>
                  <a:pt x="754380" y="686644"/>
                </a:cubicBezTo>
                <a:cubicBezTo>
                  <a:pt x="731259" y="756007"/>
                  <a:pt x="766726" y="646456"/>
                  <a:pt x="739140" y="747604"/>
                </a:cubicBezTo>
                <a:cubicBezTo>
                  <a:pt x="734913" y="763102"/>
                  <a:pt x="732811" y="779958"/>
                  <a:pt x="723900" y="793324"/>
                </a:cubicBezTo>
                <a:lnTo>
                  <a:pt x="708660" y="816184"/>
                </a:lnTo>
                <a:cubicBezTo>
                  <a:pt x="711200" y="828884"/>
                  <a:pt x="714850" y="841412"/>
                  <a:pt x="716280" y="854284"/>
                </a:cubicBezTo>
                <a:cubicBezTo>
                  <a:pt x="718565" y="874853"/>
                  <a:pt x="714871" y="942905"/>
                  <a:pt x="731520" y="976204"/>
                </a:cubicBezTo>
                <a:cubicBezTo>
                  <a:pt x="735616" y="984395"/>
                  <a:pt x="743041" y="990695"/>
                  <a:pt x="746760" y="999064"/>
                </a:cubicBezTo>
                <a:cubicBezTo>
                  <a:pt x="753284" y="1013744"/>
                  <a:pt x="762000" y="1044784"/>
                  <a:pt x="762000" y="1044784"/>
                </a:cubicBezTo>
                <a:cubicBezTo>
                  <a:pt x="764540" y="1072724"/>
                  <a:pt x="766522" y="1100720"/>
                  <a:pt x="769620" y="1128604"/>
                </a:cubicBezTo>
                <a:cubicBezTo>
                  <a:pt x="771603" y="1146455"/>
                  <a:pt x="777240" y="1163983"/>
                  <a:pt x="777240" y="1181944"/>
                </a:cubicBezTo>
                <a:cubicBezTo>
                  <a:pt x="777240" y="1254539"/>
                  <a:pt x="773296" y="1254736"/>
                  <a:pt x="754380" y="1311484"/>
                </a:cubicBezTo>
                <a:lnTo>
                  <a:pt x="739140" y="1357204"/>
                </a:lnTo>
                <a:cubicBezTo>
                  <a:pt x="736600" y="1364824"/>
                  <a:pt x="739312" y="1378116"/>
                  <a:pt x="731520" y="1380064"/>
                </a:cubicBezTo>
                <a:lnTo>
                  <a:pt x="701040" y="1387684"/>
                </a:lnTo>
                <a:cubicBezTo>
                  <a:pt x="599440" y="1385144"/>
                  <a:pt x="497872" y="1380064"/>
                  <a:pt x="396240" y="1380064"/>
                </a:cubicBezTo>
                <a:cubicBezTo>
                  <a:pt x="219745" y="1380064"/>
                  <a:pt x="257150" y="1372926"/>
                  <a:pt x="167640" y="1395304"/>
                </a:cubicBezTo>
                <a:cubicBezTo>
                  <a:pt x="152400" y="1392764"/>
                  <a:pt x="135022" y="1395873"/>
                  <a:pt x="121920" y="1387684"/>
                </a:cubicBezTo>
                <a:cubicBezTo>
                  <a:pt x="112287" y="1381664"/>
                  <a:pt x="107708" y="1368517"/>
                  <a:pt x="106680" y="1357204"/>
                </a:cubicBezTo>
                <a:cubicBezTo>
                  <a:pt x="104178" y="1329685"/>
                  <a:pt x="113655" y="1305799"/>
                  <a:pt x="121920" y="1281004"/>
                </a:cubicBezTo>
                <a:cubicBezTo>
                  <a:pt x="119380" y="1220044"/>
                  <a:pt x="117684" y="1159043"/>
                  <a:pt x="114300" y="1098124"/>
                </a:cubicBezTo>
                <a:cubicBezTo>
                  <a:pt x="112603" y="1067585"/>
                  <a:pt x="112678" y="1036676"/>
                  <a:pt x="106680" y="1006684"/>
                </a:cubicBezTo>
                <a:cubicBezTo>
                  <a:pt x="104884" y="997704"/>
                  <a:pt x="99206" y="988678"/>
                  <a:pt x="91440" y="983824"/>
                </a:cubicBezTo>
                <a:cubicBezTo>
                  <a:pt x="77817" y="975310"/>
                  <a:pt x="45720" y="968584"/>
                  <a:pt x="45720" y="968584"/>
                </a:cubicBezTo>
                <a:cubicBezTo>
                  <a:pt x="40640" y="960964"/>
                  <a:pt x="34199" y="954093"/>
                  <a:pt x="30480" y="945724"/>
                </a:cubicBezTo>
                <a:cubicBezTo>
                  <a:pt x="23956" y="931044"/>
                  <a:pt x="24151" y="913370"/>
                  <a:pt x="15240" y="900004"/>
                </a:cubicBezTo>
                <a:lnTo>
                  <a:pt x="0" y="877144"/>
                </a:lnTo>
                <a:cubicBezTo>
                  <a:pt x="2540" y="869524"/>
                  <a:pt x="1084" y="858953"/>
                  <a:pt x="7620" y="854284"/>
                </a:cubicBezTo>
                <a:cubicBezTo>
                  <a:pt x="20692" y="844947"/>
                  <a:pt x="38100" y="844124"/>
                  <a:pt x="53340" y="839044"/>
                </a:cubicBezTo>
                <a:cubicBezTo>
                  <a:pt x="126860" y="814537"/>
                  <a:pt x="68177" y="831806"/>
                  <a:pt x="236220" y="823804"/>
                </a:cubicBezTo>
                <a:cubicBezTo>
                  <a:pt x="296597" y="803678"/>
                  <a:pt x="266094" y="811205"/>
                  <a:pt x="327660" y="800944"/>
                </a:cubicBezTo>
                <a:cubicBezTo>
                  <a:pt x="330200" y="778084"/>
                  <a:pt x="329702" y="754678"/>
                  <a:pt x="335280" y="732364"/>
                </a:cubicBezTo>
                <a:cubicBezTo>
                  <a:pt x="349727" y="674578"/>
                  <a:pt x="385567" y="758259"/>
                  <a:pt x="342900" y="640924"/>
                </a:cubicBezTo>
                <a:cubicBezTo>
                  <a:pt x="339770" y="632317"/>
                  <a:pt x="328409" y="629403"/>
                  <a:pt x="320040" y="625684"/>
                </a:cubicBezTo>
                <a:cubicBezTo>
                  <a:pt x="305360" y="619160"/>
                  <a:pt x="289560" y="615524"/>
                  <a:pt x="274320" y="610444"/>
                </a:cubicBezTo>
                <a:lnTo>
                  <a:pt x="251460" y="602824"/>
                </a:lnTo>
                <a:lnTo>
                  <a:pt x="228600" y="595204"/>
                </a:lnTo>
                <a:cubicBezTo>
                  <a:pt x="223520" y="587584"/>
                  <a:pt x="220252" y="578375"/>
                  <a:pt x="213360" y="572344"/>
                </a:cubicBezTo>
                <a:cubicBezTo>
                  <a:pt x="199576" y="560283"/>
                  <a:pt x="167640" y="541864"/>
                  <a:pt x="167640" y="541864"/>
                </a:cubicBezTo>
                <a:cubicBezTo>
                  <a:pt x="155938" y="524311"/>
                  <a:pt x="154077" y="511384"/>
                  <a:pt x="129540" y="511384"/>
                </a:cubicBezTo>
                <a:cubicBezTo>
                  <a:pt x="121508" y="511384"/>
                  <a:pt x="114300" y="516464"/>
                  <a:pt x="106680" y="519004"/>
                </a:cubicBezTo>
                <a:cubicBezTo>
                  <a:pt x="92936" y="532748"/>
                  <a:pt x="83016" y="549484"/>
                  <a:pt x="60960" y="549484"/>
                </a:cubicBezTo>
                <a:cubicBezTo>
                  <a:pt x="50487" y="549484"/>
                  <a:pt x="40640" y="544404"/>
                  <a:pt x="30480" y="541864"/>
                </a:cubicBezTo>
                <a:lnTo>
                  <a:pt x="7620" y="473284"/>
                </a:lnTo>
                <a:lnTo>
                  <a:pt x="0" y="450424"/>
                </a:lnTo>
                <a:cubicBezTo>
                  <a:pt x="2540" y="430104"/>
                  <a:pt x="3846" y="409591"/>
                  <a:pt x="7620" y="389464"/>
                </a:cubicBezTo>
                <a:cubicBezTo>
                  <a:pt x="11480" y="368877"/>
                  <a:pt x="22860" y="328504"/>
                  <a:pt x="22860" y="328504"/>
                </a:cubicBezTo>
                <a:cubicBezTo>
                  <a:pt x="27096" y="290376"/>
                  <a:pt x="19471" y="263313"/>
                  <a:pt x="45720" y="237064"/>
                </a:cubicBezTo>
                <a:cubicBezTo>
                  <a:pt x="52196" y="230588"/>
                  <a:pt x="60960" y="226904"/>
                  <a:pt x="68580" y="221824"/>
                </a:cubicBezTo>
                <a:lnTo>
                  <a:pt x="83820" y="168484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20" name="Полилиния 119"/>
          <p:cNvSpPr/>
          <p:nvPr/>
        </p:nvSpPr>
        <p:spPr>
          <a:xfrm>
            <a:off x="4950193" y="5645278"/>
            <a:ext cx="1619729" cy="1105165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121" name="Полилиния 120"/>
          <p:cNvSpPr/>
          <p:nvPr/>
        </p:nvSpPr>
        <p:spPr>
          <a:xfrm>
            <a:off x="3494472" y="3274996"/>
            <a:ext cx="2123054" cy="1264920"/>
          </a:xfrm>
          <a:custGeom>
            <a:avLst/>
            <a:gdLst>
              <a:gd name="connsiteX0" fmla="*/ 5428 w 1811368"/>
              <a:gd name="connsiteY0" fmla="*/ 525780 h 1264920"/>
              <a:gd name="connsiteX1" fmla="*/ 134968 w 1811368"/>
              <a:gd name="connsiteY1" fmla="*/ 800100 h 1264920"/>
              <a:gd name="connsiteX2" fmla="*/ 180688 w 1811368"/>
              <a:gd name="connsiteY2" fmla="*/ 830580 h 1264920"/>
              <a:gd name="connsiteX3" fmla="*/ 256888 w 1811368"/>
              <a:gd name="connsiteY3" fmla="*/ 853440 h 1264920"/>
              <a:gd name="connsiteX4" fmla="*/ 279748 w 1811368"/>
              <a:gd name="connsiteY4" fmla="*/ 868680 h 1264920"/>
              <a:gd name="connsiteX5" fmla="*/ 302608 w 1811368"/>
              <a:gd name="connsiteY5" fmla="*/ 876300 h 1264920"/>
              <a:gd name="connsiteX6" fmla="*/ 325468 w 1811368"/>
              <a:gd name="connsiteY6" fmla="*/ 922020 h 1264920"/>
              <a:gd name="connsiteX7" fmla="*/ 317848 w 1811368"/>
              <a:gd name="connsiteY7" fmla="*/ 1036320 h 1264920"/>
              <a:gd name="connsiteX8" fmla="*/ 302608 w 1811368"/>
              <a:gd name="connsiteY8" fmla="*/ 1082040 h 1264920"/>
              <a:gd name="connsiteX9" fmla="*/ 294988 w 1811368"/>
              <a:gd name="connsiteY9" fmla="*/ 1104900 h 1264920"/>
              <a:gd name="connsiteX10" fmla="*/ 317848 w 1811368"/>
              <a:gd name="connsiteY10" fmla="*/ 1211580 h 1264920"/>
              <a:gd name="connsiteX11" fmla="*/ 325468 w 1811368"/>
              <a:gd name="connsiteY11" fmla="*/ 1234440 h 1264920"/>
              <a:gd name="connsiteX12" fmla="*/ 371188 w 1811368"/>
              <a:gd name="connsiteY12" fmla="*/ 1264920 h 1264920"/>
              <a:gd name="connsiteX13" fmla="*/ 447388 w 1811368"/>
              <a:gd name="connsiteY13" fmla="*/ 1257300 h 1264920"/>
              <a:gd name="connsiteX14" fmla="*/ 477868 w 1811368"/>
              <a:gd name="connsiteY14" fmla="*/ 1211580 h 1264920"/>
              <a:gd name="connsiteX15" fmla="*/ 493108 w 1811368"/>
              <a:gd name="connsiteY15" fmla="*/ 1188720 h 1264920"/>
              <a:gd name="connsiteX16" fmla="*/ 515968 w 1811368"/>
              <a:gd name="connsiteY16" fmla="*/ 1112520 h 1264920"/>
              <a:gd name="connsiteX17" fmla="*/ 523588 w 1811368"/>
              <a:gd name="connsiteY17" fmla="*/ 1089660 h 1264920"/>
              <a:gd name="connsiteX18" fmla="*/ 546448 w 1811368"/>
              <a:gd name="connsiteY18" fmla="*/ 1082040 h 1264920"/>
              <a:gd name="connsiteX19" fmla="*/ 615028 w 1811368"/>
              <a:gd name="connsiteY19" fmla="*/ 1028700 h 1264920"/>
              <a:gd name="connsiteX20" fmla="*/ 660748 w 1811368"/>
              <a:gd name="connsiteY20" fmla="*/ 1013460 h 1264920"/>
              <a:gd name="connsiteX21" fmla="*/ 683608 w 1811368"/>
              <a:gd name="connsiteY21" fmla="*/ 1005840 h 1264920"/>
              <a:gd name="connsiteX22" fmla="*/ 714088 w 1811368"/>
              <a:gd name="connsiteY22" fmla="*/ 1013460 h 1264920"/>
              <a:gd name="connsiteX23" fmla="*/ 736948 w 1811368"/>
              <a:gd name="connsiteY23" fmla="*/ 1028700 h 1264920"/>
              <a:gd name="connsiteX24" fmla="*/ 759808 w 1811368"/>
              <a:gd name="connsiteY24" fmla="*/ 1036320 h 1264920"/>
              <a:gd name="connsiteX25" fmla="*/ 790288 w 1811368"/>
              <a:gd name="connsiteY25" fmla="*/ 1028700 h 1264920"/>
              <a:gd name="connsiteX26" fmla="*/ 881728 w 1811368"/>
              <a:gd name="connsiteY26" fmla="*/ 952500 h 1264920"/>
              <a:gd name="connsiteX27" fmla="*/ 904588 w 1811368"/>
              <a:gd name="connsiteY27" fmla="*/ 929640 h 1264920"/>
              <a:gd name="connsiteX28" fmla="*/ 1003648 w 1811368"/>
              <a:gd name="connsiteY28" fmla="*/ 952500 h 1264920"/>
              <a:gd name="connsiteX29" fmla="*/ 1026508 w 1811368"/>
              <a:gd name="connsiteY29" fmla="*/ 960120 h 1264920"/>
              <a:gd name="connsiteX30" fmla="*/ 1049368 w 1811368"/>
              <a:gd name="connsiteY30" fmla="*/ 975360 h 1264920"/>
              <a:gd name="connsiteX31" fmla="*/ 1140808 w 1811368"/>
              <a:gd name="connsiteY31" fmla="*/ 952500 h 1264920"/>
              <a:gd name="connsiteX32" fmla="*/ 1163668 w 1811368"/>
              <a:gd name="connsiteY32" fmla="*/ 944880 h 1264920"/>
              <a:gd name="connsiteX33" fmla="*/ 1186528 w 1811368"/>
              <a:gd name="connsiteY33" fmla="*/ 937260 h 1264920"/>
              <a:gd name="connsiteX34" fmla="*/ 1262728 w 1811368"/>
              <a:gd name="connsiteY34" fmla="*/ 944880 h 1264920"/>
              <a:gd name="connsiteX35" fmla="*/ 1285588 w 1811368"/>
              <a:gd name="connsiteY35" fmla="*/ 952500 h 1264920"/>
              <a:gd name="connsiteX36" fmla="*/ 1331308 w 1811368"/>
              <a:gd name="connsiteY36" fmla="*/ 998220 h 1264920"/>
              <a:gd name="connsiteX37" fmla="*/ 1354168 w 1811368"/>
              <a:gd name="connsiteY37" fmla="*/ 1021080 h 1264920"/>
              <a:gd name="connsiteX38" fmla="*/ 1422748 w 1811368"/>
              <a:gd name="connsiteY38" fmla="*/ 1066800 h 1264920"/>
              <a:gd name="connsiteX39" fmla="*/ 1445608 w 1811368"/>
              <a:gd name="connsiteY39" fmla="*/ 1082040 h 1264920"/>
              <a:gd name="connsiteX40" fmla="*/ 1460848 w 1811368"/>
              <a:gd name="connsiteY40" fmla="*/ 1104900 h 1264920"/>
              <a:gd name="connsiteX41" fmla="*/ 1483708 w 1811368"/>
              <a:gd name="connsiteY41" fmla="*/ 1112520 h 1264920"/>
              <a:gd name="connsiteX42" fmla="*/ 1582768 w 1811368"/>
              <a:gd name="connsiteY42" fmla="*/ 1104900 h 1264920"/>
              <a:gd name="connsiteX43" fmla="*/ 1605628 w 1811368"/>
              <a:gd name="connsiteY43" fmla="*/ 1089660 h 1264920"/>
              <a:gd name="connsiteX44" fmla="*/ 1628488 w 1811368"/>
              <a:gd name="connsiteY44" fmla="*/ 1082040 h 1264920"/>
              <a:gd name="connsiteX45" fmla="*/ 1674208 w 1811368"/>
              <a:gd name="connsiteY45" fmla="*/ 1051560 h 1264920"/>
              <a:gd name="connsiteX46" fmla="*/ 1697068 w 1811368"/>
              <a:gd name="connsiteY46" fmla="*/ 1036320 h 1264920"/>
              <a:gd name="connsiteX47" fmla="*/ 1697068 w 1811368"/>
              <a:gd name="connsiteY47" fmla="*/ 960120 h 1264920"/>
              <a:gd name="connsiteX48" fmla="*/ 1681828 w 1811368"/>
              <a:gd name="connsiteY48" fmla="*/ 914400 h 1264920"/>
              <a:gd name="connsiteX49" fmla="*/ 1719928 w 1811368"/>
              <a:gd name="connsiteY49" fmla="*/ 868680 h 1264920"/>
              <a:gd name="connsiteX50" fmla="*/ 1765648 w 1811368"/>
              <a:gd name="connsiteY50" fmla="*/ 838200 h 1264920"/>
              <a:gd name="connsiteX51" fmla="*/ 1773268 w 1811368"/>
              <a:gd name="connsiteY51" fmla="*/ 769620 h 1264920"/>
              <a:gd name="connsiteX52" fmla="*/ 1758028 w 1811368"/>
              <a:gd name="connsiteY52" fmla="*/ 723900 h 1264920"/>
              <a:gd name="connsiteX53" fmla="*/ 1750408 w 1811368"/>
              <a:gd name="connsiteY53" fmla="*/ 701040 h 1264920"/>
              <a:gd name="connsiteX54" fmla="*/ 1758028 w 1811368"/>
              <a:gd name="connsiteY54" fmla="*/ 594360 h 1264920"/>
              <a:gd name="connsiteX55" fmla="*/ 1796128 w 1811368"/>
              <a:gd name="connsiteY55" fmla="*/ 525780 h 1264920"/>
              <a:gd name="connsiteX56" fmla="*/ 1811368 w 1811368"/>
              <a:gd name="connsiteY56" fmla="*/ 457200 h 1264920"/>
              <a:gd name="connsiteX57" fmla="*/ 1788508 w 1811368"/>
              <a:gd name="connsiteY57" fmla="*/ 381000 h 1264920"/>
              <a:gd name="connsiteX58" fmla="*/ 1742788 w 1811368"/>
              <a:gd name="connsiteY58" fmla="*/ 350520 h 1264920"/>
              <a:gd name="connsiteX59" fmla="*/ 1719928 w 1811368"/>
              <a:gd name="connsiteY59" fmla="*/ 335280 h 1264920"/>
              <a:gd name="connsiteX60" fmla="*/ 1697068 w 1811368"/>
              <a:gd name="connsiteY60" fmla="*/ 312420 h 1264920"/>
              <a:gd name="connsiteX61" fmla="*/ 1681828 w 1811368"/>
              <a:gd name="connsiteY61" fmla="*/ 289560 h 1264920"/>
              <a:gd name="connsiteX62" fmla="*/ 1658968 w 1811368"/>
              <a:gd name="connsiteY62" fmla="*/ 266700 h 1264920"/>
              <a:gd name="connsiteX63" fmla="*/ 1605628 w 1811368"/>
              <a:gd name="connsiteY63" fmla="*/ 205740 h 1264920"/>
              <a:gd name="connsiteX64" fmla="*/ 1590388 w 1811368"/>
              <a:gd name="connsiteY64" fmla="*/ 182880 h 1264920"/>
              <a:gd name="connsiteX65" fmla="*/ 1575148 w 1811368"/>
              <a:gd name="connsiteY65" fmla="*/ 121920 h 1264920"/>
              <a:gd name="connsiteX66" fmla="*/ 1567528 w 1811368"/>
              <a:gd name="connsiteY66" fmla="*/ 99060 h 1264920"/>
              <a:gd name="connsiteX67" fmla="*/ 1544668 w 1811368"/>
              <a:gd name="connsiteY67" fmla="*/ 15240 h 1264920"/>
              <a:gd name="connsiteX68" fmla="*/ 1498948 w 1811368"/>
              <a:gd name="connsiteY68" fmla="*/ 0 h 1264920"/>
              <a:gd name="connsiteX69" fmla="*/ 1392268 w 1811368"/>
              <a:gd name="connsiteY69" fmla="*/ 7620 h 1264920"/>
              <a:gd name="connsiteX70" fmla="*/ 1346548 w 1811368"/>
              <a:gd name="connsiteY70" fmla="*/ 22860 h 1264920"/>
              <a:gd name="connsiteX71" fmla="*/ 1308448 w 1811368"/>
              <a:gd name="connsiteY71" fmla="*/ 30480 h 1264920"/>
              <a:gd name="connsiteX72" fmla="*/ 1285588 w 1811368"/>
              <a:gd name="connsiteY72" fmla="*/ 45720 h 1264920"/>
              <a:gd name="connsiteX73" fmla="*/ 1270348 w 1811368"/>
              <a:gd name="connsiteY73" fmla="*/ 114300 h 1264920"/>
              <a:gd name="connsiteX74" fmla="*/ 1277968 w 1811368"/>
              <a:gd name="connsiteY74" fmla="*/ 365760 h 1264920"/>
              <a:gd name="connsiteX75" fmla="*/ 1255108 w 1811368"/>
              <a:gd name="connsiteY75" fmla="*/ 381000 h 1264920"/>
              <a:gd name="connsiteX76" fmla="*/ 1209388 w 1811368"/>
              <a:gd name="connsiteY76" fmla="*/ 373380 h 1264920"/>
              <a:gd name="connsiteX77" fmla="*/ 1133188 w 1811368"/>
              <a:gd name="connsiteY77" fmla="*/ 350520 h 1264920"/>
              <a:gd name="connsiteX78" fmla="*/ 1087468 w 1811368"/>
              <a:gd name="connsiteY78" fmla="*/ 327660 h 1264920"/>
              <a:gd name="connsiteX79" fmla="*/ 1064608 w 1811368"/>
              <a:gd name="connsiteY79" fmla="*/ 304800 h 1264920"/>
              <a:gd name="connsiteX80" fmla="*/ 1018888 w 1811368"/>
              <a:gd name="connsiteY80" fmla="*/ 289560 h 1264920"/>
              <a:gd name="connsiteX81" fmla="*/ 973168 w 1811368"/>
              <a:gd name="connsiteY81" fmla="*/ 274320 h 1264920"/>
              <a:gd name="connsiteX82" fmla="*/ 950308 w 1811368"/>
              <a:gd name="connsiteY82" fmla="*/ 266700 h 1264920"/>
              <a:gd name="connsiteX83" fmla="*/ 904588 w 1811368"/>
              <a:gd name="connsiteY83" fmla="*/ 236220 h 1264920"/>
              <a:gd name="connsiteX84" fmla="*/ 874108 w 1811368"/>
              <a:gd name="connsiteY84" fmla="*/ 167640 h 1264920"/>
              <a:gd name="connsiteX85" fmla="*/ 828388 w 1811368"/>
              <a:gd name="connsiteY85" fmla="*/ 137160 h 1264920"/>
              <a:gd name="connsiteX86" fmla="*/ 782668 w 1811368"/>
              <a:gd name="connsiteY86" fmla="*/ 121920 h 1264920"/>
              <a:gd name="connsiteX87" fmla="*/ 630268 w 1811368"/>
              <a:gd name="connsiteY87" fmla="*/ 129540 h 1264920"/>
              <a:gd name="connsiteX88" fmla="*/ 599788 w 1811368"/>
              <a:gd name="connsiteY88" fmla="*/ 137160 h 1264920"/>
              <a:gd name="connsiteX89" fmla="*/ 462628 w 1811368"/>
              <a:gd name="connsiteY89" fmla="*/ 129540 h 1264920"/>
              <a:gd name="connsiteX90" fmla="*/ 416908 w 1811368"/>
              <a:gd name="connsiteY90" fmla="*/ 99060 h 1264920"/>
              <a:gd name="connsiteX91" fmla="*/ 394048 w 1811368"/>
              <a:gd name="connsiteY91" fmla="*/ 83820 h 1264920"/>
              <a:gd name="connsiteX92" fmla="*/ 340708 w 1811368"/>
              <a:gd name="connsiteY92" fmla="*/ 68580 h 1264920"/>
              <a:gd name="connsiteX93" fmla="*/ 287368 w 1811368"/>
              <a:gd name="connsiteY93" fmla="*/ 76200 h 1264920"/>
              <a:gd name="connsiteX94" fmla="*/ 241648 w 1811368"/>
              <a:gd name="connsiteY94" fmla="*/ 99060 h 1264920"/>
              <a:gd name="connsiteX95" fmla="*/ 180688 w 1811368"/>
              <a:gd name="connsiteY95" fmla="*/ 106680 h 1264920"/>
              <a:gd name="connsiteX96" fmla="*/ 165448 w 1811368"/>
              <a:gd name="connsiteY96" fmla="*/ 137160 h 1264920"/>
              <a:gd name="connsiteX97" fmla="*/ 157828 w 1811368"/>
              <a:gd name="connsiteY97" fmla="*/ 160020 h 1264920"/>
              <a:gd name="connsiteX98" fmla="*/ 127348 w 1811368"/>
              <a:gd name="connsiteY98" fmla="*/ 205740 h 1264920"/>
              <a:gd name="connsiteX99" fmla="*/ 104488 w 1811368"/>
              <a:gd name="connsiteY99" fmla="*/ 281940 h 1264920"/>
              <a:gd name="connsiteX100" fmla="*/ 96868 w 1811368"/>
              <a:gd name="connsiteY100" fmla="*/ 388620 h 1264920"/>
              <a:gd name="connsiteX101" fmla="*/ 74008 w 1811368"/>
              <a:gd name="connsiteY101" fmla="*/ 403860 h 1264920"/>
              <a:gd name="connsiteX102" fmla="*/ 43528 w 1811368"/>
              <a:gd name="connsiteY102" fmla="*/ 449580 h 1264920"/>
              <a:gd name="connsiteX103" fmla="*/ 28288 w 1811368"/>
              <a:gd name="connsiteY103" fmla="*/ 472440 h 1264920"/>
              <a:gd name="connsiteX104" fmla="*/ 5428 w 1811368"/>
              <a:gd name="connsiteY104" fmla="*/ 52578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811368" h="1264920">
                <a:moveTo>
                  <a:pt x="5428" y="525780"/>
                </a:moveTo>
                <a:cubicBezTo>
                  <a:pt x="23208" y="580390"/>
                  <a:pt x="84561" y="712436"/>
                  <a:pt x="134968" y="800100"/>
                </a:cubicBezTo>
                <a:cubicBezTo>
                  <a:pt x="144098" y="815978"/>
                  <a:pt x="163312" y="824788"/>
                  <a:pt x="180688" y="830580"/>
                </a:cubicBezTo>
                <a:cubicBezTo>
                  <a:pt x="236343" y="849132"/>
                  <a:pt x="210823" y="841924"/>
                  <a:pt x="256888" y="853440"/>
                </a:cubicBezTo>
                <a:cubicBezTo>
                  <a:pt x="264508" y="858520"/>
                  <a:pt x="271557" y="864584"/>
                  <a:pt x="279748" y="868680"/>
                </a:cubicBezTo>
                <a:cubicBezTo>
                  <a:pt x="286932" y="872272"/>
                  <a:pt x="296336" y="871282"/>
                  <a:pt x="302608" y="876300"/>
                </a:cubicBezTo>
                <a:cubicBezTo>
                  <a:pt x="316037" y="887043"/>
                  <a:pt x="320448" y="906961"/>
                  <a:pt x="325468" y="922020"/>
                </a:cubicBezTo>
                <a:cubicBezTo>
                  <a:pt x="322928" y="960120"/>
                  <a:pt x="323248" y="998519"/>
                  <a:pt x="317848" y="1036320"/>
                </a:cubicBezTo>
                <a:cubicBezTo>
                  <a:pt x="315576" y="1052223"/>
                  <a:pt x="307688" y="1066800"/>
                  <a:pt x="302608" y="1082040"/>
                </a:cubicBezTo>
                <a:lnTo>
                  <a:pt x="294988" y="1104900"/>
                </a:lnTo>
                <a:cubicBezTo>
                  <a:pt x="304601" y="1181800"/>
                  <a:pt x="296132" y="1146433"/>
                  <a:pt x="317848" y="1211580"/>
                </a:cubicBezTo>
                <a:cubicBezTo>
                  <a:pt x="320388" y="1219200"/>
                  <a:pt x="318785" y="1229985"/>
                  <a:pt x="325468" y="1234440"/>
                </a:cubicBezTo>
                <a:lnTo>
                  <a:pt x="371188" y="1264920"/>
                </a:lnTo>
                <a:cubicBezTo>
                  <a:pt x="396588" y="1262380"/>
                  <a:pt x="422990" y="1264807"/>
                  <a:pt x="447388" y="1257300"/>
                </a:cubicBezTo>
                <a:cubicBezTo>
                  <a:pt x="472995" y="1249421"/>
                  <a:pt x="469026" y="1229264"/>
                  <a:pt x="477868" y="1211580"/>
                </a:cubicBezTo>
                <a:cubicBezTo>
                  <a:pt x="481964" y="1203389"/>
                  <a:pt x="488028" y="1196340"/>
                  <a:pt x="493108" y="1188720"/>
                </a:cubicBezTo>
                <a:cubicBezTo>
                  <a:pt x="504624" y="1142655"/>
                  <a:pt x="497416" y="1168175"/>
                  <a:pt x="515968" y="1112520"/>
                </a:cubicBezTo>
                <a:cubicBezTo>
                  <a:pt x="518508" y="1104900"/>
                  <a:pt x="515968" y="1092200"/>
                  <a:pt x="523588" y="1089660"/>
                </a:cubicBezTo>
                <a:lnTo>
                  <a:pt x="546448" y="1082040"/>
                </a:lnTo>
                <a:cubicBezTo>
                  <a:pt x="566172" y="1062316"/>
                  <a:pt x="587685" y="1037814"/>
                  <a:pt x="615028" y="1028700"/>
                </a:cubicBezTo>
                <a:lnTo>
                  <a:pt x="660748" y="1013460"/>
                </a:lnTo>
                <a:lnTo>
                  <a:pt x="683608" y="1005840"/>
                </a:lnTo>
                <a:cubicBezTo>
                  <a:pt x="693768" y="1008380"/>
                  <a:pt x="704462" y="1009335"/>
                  <a:pt x="714088" y="1013460"/>
                </a:cubicBezTo>
                <a:cubicBezTo>
                  <a:pt x="722506" y="1017068"/>
                  <a:pt x="728757" y="1024604"/>
                  <a:pt x="736948" y="1028700"/>
                </a:cubicBezTo>
                <a:cubicBezTo>
                  <a:pt x="744132" y="1032292"/>
                  <a:pt x="752188" y="1033780"/>
                  <a:pt x="759808" y="1036320"/>
                </a:cubicBezTo>
                <a:cubicBezTo>
                  <a:pt x="769968" y="1033780"/>
                  <a:pt x="780921" y="1033384"/>
                  <a:pt x="790288" y="1028700"/>
                </a:cubicBezTo>
                <a:cubicBezTo>
                  <a:pt x="832723" y="1007482"/>
                  <a:pt x="848023" y="986205"/>
                  <a:pt x="881728" y="952500"/>
                </a:cubicBezTo>
                <a:lnTo>
                  <a:pt x="904588" y="929640"/>
                </a:lnTo>
                <a:cubicBezTo>
                  <a:pt x="973831" y="939532"/>
                  <a:pt x="940889" y="931580"/>
                  <a:pt x="1003648" y="952500"/>
                </a:cubicBezTo>
                <a:cubicBezTo>
                  <a:pt x="1011268" y="955040"/>
                  <a:pt x="1019825" y="955665"/>
                  <a:pt x="1026508" y="960120"/>
                </a:cubicBezTo>
                <a:lnTo>
                  <a:pt x="1049368" y="975360"/>
                </a:lnTo>
                <a:cubicBezTo>
                  <a:pt x="1110934" y="965099"/>
                  <a:pt x="1080431" y="972626"/>
                  <a:pt x="1140808" y="952500"/>
                </a:cubicBezTo>
                <a:lnTo>
                  <a:pt x="1163668" y="944880"/>
                </a:lnTo>
                <a:lnTo>
                  <a:pt x="1186528" y="937260"/>
                </a:lnTo>
                <a:cubicBezTo>
                  <a:pt x="1211928" y="939800"/>
                  <a:pt x="1237498" y="940998"/>
                  <a:pt x="1262728" y="944880"/>
                </a:cubicBezTo>
                <a:cubicBezTo>
                  <a:pt x="1270667" y="946101"/>
                  <a:pt x="1279248" y="947569"/>
                  <a:pt x="1285588" y="952500"/>
                </a:cubicBezTo>
                <a:cubicBezTo>
                  <a:pt x="1302601" y="965732"/>
                  <a:pt x="1316068" y="982980"/>
                  <a:pt x="1331308" y="998220"/>
                </a:cubicBezTo>
                <a:cubicBezTo>
                  <a:pt x="1338928" y="1005840"/>
                  <a:pt x="1345202" y="1015102"/>
                  <a:pt x="1354168" y="1021080"/>
                </a:cubicBezTo>
                <a:lnTo>
                  <a:pt x="1422748" y="1066800"/>
                </a:lnTo>
                <a:lnTo>
                  <a:pt x="1445608" y="1082040"/>
                </a:lnTo>
                <a:cubicBezTo>
                  <a:pt x="1450688" y="1089660"/>
                  <a:pt x="1453697" y="1099179"/>
                  <a:pt x="1460848" y="1104900"/>
                </a:cubicBezTo>
                <a:cubicBezTo>
                  <a:pt x="1467120" y="1109918"/>
                  <a:pt x="1475676" y="1112520"/>
                  <a:pt x="1483708" y="1112520"/>
                </a:cubicBezTo>
                <a:cubicBezTo>
                  <a:pt x="1516826" y="1112520"/>
                  <a:pt x="1549748" y="1107440"/>
                  <a:pt x="1582768" y="1104900"/>
                </a:cubicBezTo>
                <a:cubicBezTo>
                  <a:pt x="1590388" y="1099820"/>
                  <a:pt x="1597437" y="1093756"/>
                  <a:pt x="1605628" y="1089660"/>
                </a:cubicBezTo>
                <a:cubicBezTo>
                  <a:pt x="1612812" y="1086068"/>
                  <a:pt x="1621467" y="1085941"/>
                  <a:pt x="1628488" y="1082040"/>
                </a:cubicBezTo>
                <a:cubicBezTo>
                  <a:pt x="1644499" y="1073145"/>
                  <a:pt x="1658968" y="1061720"/>
                  <a:pt x="1674208" y="1051560"/>
                </a:cubicBezTo>
                <a:lnTo>
                  <a:pt x="1697068" y="1036320"/>
                </a:lnTo>
                <a:cubicBezTo>
                  <a:pt x="1708944" y="1000693"/>
                  <a:pt x="1709008" y="1011860"/>
                  <a:pt x="1697068" y="960120"/>
                </a:cubicBezTo>
                <a:cubicBezTo>
                  <a:pt x="1693456" y="944467"/>
                  <a:pt x="1681828" y="914400"/>
                  <a:pt x="1681828" y="914400"/>
                </a:cubicBezTo>
                <a:cubicBezTo>
                  <a:pt x="1695375" y="894080"/>
                  <a:pt x="1699619" y="884476"/>
                  <a:pt x="1719928" y="868680"/>
                </a:cubicBezTo>
                <a:cubicBezTo>
                  <a:pt x="1734386" y="857435"/>
                  <a:pt x="1765648" y="838200"/>
                  <a:pt x="1765648" y="838200"/>
                </a:cubicBezTo>
                <a:cubicBezTo>
                  <a:pt x="1787491" y="805435"/>
                  <a:pt x="1785712" y="819396"/>
                  <a:pt x="1773268" y="769620"/>
                </a:cubicBezTo>
                <a:cubicBezTo>
                  <a:pt x="1769372" y="754035"/>
                  <a:pt x="1763108" y="739140"/>
                  <a:pt x="1758028" y="723900"/>
                </a:cubicBezTo>
                <a:lnTo>
                  <a:pt x="1750408" y="701040"/>
                </a:lnTo>
                <a:cubicBezTo>
                  <a:pt x="1752948" y="665480"/>
                  <a:pt x="1753863" y="629766"/>
                  <a:pt x="1758028" y="594360"/>
                </a:cubicBezTo>
                <a:cubicBezTo>
                  <a:pt x="1762206" y="558845"/>
                  <a:pt x="1782249" y="567417"/>
                  <a:pt x="1796128" y="525780"/>
                </a:cubicBezTo>
                <a:cubicBezTo>
                  <a:pt x="1808634" y="488263"/>
                  <a:pt x="1802428" y="510843"/>
                  <a:pt x="1811368" y="457200"/>
                </a:cubicBezTo>
                <a:cubicBezTo>
                  <a:pt x="1807496" y="430099"/>
                  <a:pt x="1811139" y="400802"/>
                  <a:pt x="1788508" y="381000"/>
                </a:cubicBezTo>
                <a:cubicBezTo>
                  <a:pt x="1774724" y="368939"/>
                  <a:pt x="1758028" y="360680"/>
                  <a:pt x="1742788" y="350520"/>
                </a:cubicBezTo>
                <a:cubicBezTo>
                  <a:pt x="1735168" y="345440"/>
                  <a:pt x="1726404" y="341756"/>
                  <a:pt x="1719928" y="335280"/>
                </a:cubicBezTo>
                <a:cubicBezTo>
                  <a:pt x="1712308" y="327660"/>
                  <a:pt x="1703967" y="320699"/>
                  <a:pt x="1697068" y="312420"/>
                </a:cubicBezTo>
                <a:cubicBezTo>
                  <a:pt x="1691205" y="305385"/>
                  <a:pt x="1687691" y="296595"/>
                  <a:pt x="1681828" y="289560"/>
                </a:cubicBezTo>
                <a:cubicBezTo>
                  <a:pt x="1674929" y="281281"/>
                  <a:pt x="1665584" y="275206"/>
                  <a:pt x="1658968" y="266700"/>
                </a:cubicBezTo>
                <a:cubicBezTo>
                  <a:pt x="1611099" y="205154"/>
                  <a:pt x="1649883" y="235243"/>
                  <a:pt x="1605628" y="205740"/>
                </a:cubicBezTo>
                <a:cubicBezTo>
                  <a:pt x="1600548" y="198120"/>
                  <a:pt x="1594484" y="191071"/>
                  <a:pt x="1590388" y="182880"/>
                </a:cubicBezTo>
                <a:cubicBezTo>
                  <a:pt x="1581679" y="165462"/>
                  <a:pt x="1579495" y="139310"/>
                  <a:pt x="1575148" y="121920"/>
                </a:cubicBezTo>
                <a:cubicBezTo>
                  <a:pt x="1573200" y="114128"/>
                  <a:pt x="1570068" y="106680"/>
                  <a:pt x="1567528" y="99060"/>
                </a:cubicBezTo>
                <a:cubicBezTo>
                  <a:pt x="1565829" y="85466"/>
                  <a:pt x="1568111" y="29892"/>
                  <a:pt x="1544668" y="15240"/>
                </a:cubicBezTo>
                <a:cubicBezTo>
                  <a:pt x="1531045" y="6726"/>
                  <a:pt x="1498948" y="0"/>
                  <a:pt x="1498948" y="0"/>
                </a:cubicBezTo>
                <a:cubicBezTo>
                  <a:pt x="1463388" y="2540"/>
                  <a:pt x="1427524" y="2332"/>
                  <a:pt x="1392268" y="7620"/>
                </a:cubicBezTo>
                <a:cubicBezTo>
                  <a:pt x="1376381" y="10003"/>
                  <a:pt x="1362300" y="19710"/>
                  <a:pt x="1346548" y="22860"/>
                </a:cubicBezTo>
                <a:lnTo>
                  <a:pt x="1308448" y="30480"/>
                </a:lnTo>
                <a:cubicBezTo>
                  <a:pt x="1300828" y="35560"/>
                  <a:pt x="1291309" y="38569"/>
                  <a:pt x="1285588" y="45720"/>
                </a:cubicBezTo>
                <a:cubicBezTo>
                  <a:pt x="1277690" y="55593"/>
                  <a:pt x="1270426" y="113832"/>
                  <a:pt x="1270348" y="114300"/>
                </a:cubicBezTo>
                <a:cubicBezTo>
                  <a:pt x="1272888" y="198120"/>
                  <a:pt x="1282752" y="282038"/>
                  <a:pt x="1277968" y="365760"/>
                </a:cubicBezTo>
                <a:cubicBezTo>
                  <a:pt x="1277446" y="374903"/>
                  <a:pt x="1264210" y="379989"/>
                  <a:pt x="1255108" y="381000"/>
                </a:cubicBezTo>
                <a:cubicBezTo>
                  <a:pt x="1239752" y="382706"/>
                  <a:pt x="1224538" y="376410"/>
                  <a:pt x="1209388" y="373380"/>
                </a:cubicBezTo>
                <a:cubicBezTo>
                  <a:pt x="1194175" y="370337"/>
                  <a:pt x="1141519" y="356074"/>
                  <a:pt x="1133188" y="350520"/>
                </a:cubicBezTo>
                <a:cubicBezTo>
                  <a:pt x="1103645" y="330825"/>
                  <a:pt x="1119016" y="338176"/>
                  <a:pt x="1087468" y="327660"/>
                </a:cubicBezTo>
                <a:cubicBezTo>
                  <a:pt x="1079848" y="320040"/>
                  <a:pt x="1074028" y="310033"/>
                  <a:pt x="1064608" y="304800"/>
                </a:cubicBezTo>
                <a:cubicBezTo>
                  <a:pt x="1050565" y="296998"/>
                  <a:pt x="1034128" y="294640"/>
                  <a:pt x="1018888" y="289560"/>
                </a:cubicBezTo>
                <a:lnTo>
                  <a:pt x="973168" y="274320"/>
                </a:lnTo>
                <a:cubicBezTo>
                  <a:pt x="965548" y="271780"/>
                  <a:pt x="956991" y="271155"/>
                  <a:pt x="950308" y="266700"/>
                </a:cubicBezTo>
                <a:lnTo>
                  <a:pt x="904588" y="236220"/>
                </a:lnTo>
                <a:cubicBezTo>
                  <a:pt x="898912" y="219191"/>
                  <a:pt x="891156" y="182557"/>
                  <a:pt x="874108" y="167640"/>
                </a:cubicBezTo>
                <a:cubicBezTo>
                  <a:pt x="860324" y="155579"/>
                  <a:pt x="845764" y="142952"/>
                  <a:pt x="828388" y="137160"/>
                </a:cubicBezTo>
                <a:lnTo>
                  <a:pt x="782668" y="121920"/>
                </a:lnTo>
                <a:cubicBezTo>
                  <a:pt x="731868" y="124460"/>
                  <a:pt x="680956" y="125316"/>
                  <a:pt x="630268" y="129540"/>
                </a:cubicBezTo>
                <a:cubicBezTo>
                  <a:pt x="619831" y="130410"/>
                  <a:pt x="610261" y="137160"/>
                  <a:pt x="599788" y="137160"/>
                </a:cubicBezTo>
                <a:cubicBezTo>
                  <a:pt x="553997" y="137160"/>
                  <a:pt x="508348" y="132080"/>
                  <a:pt x="462628" y="129540"/>
                </a:cubicBezTo>
                <a:lnTo>
                  <a:pt x="416908" y="99060"/>
                </a:lnTo>
                <a:cubicBezTo>
                  <a:pt x="409288" y="93980"/>
                  <a:pt x="402736" y="86716"/>
                  <a:pt x="394048" y="83820"/>
                </a:cubicBezTo>
                <a:cubicBezTo>
                  <a:pt x="361253" y="72888"/>
                  <a:pt x="378980" y="78148"/>
                  <a:pt x="340708" y="68580"/>
                </a:cubicBezTo>
                <a:cubicBezTo>
                  <a:pt x="322928" y="71120"/>
                  <a:pt x="304571" y="71039"/>
                  <a:pt x="287368" y="76200"/>
                </a:cubicBezTo>
                <a:cubicBezTo>
                  <a:pt x="212281" y="98726"/>
                  <a:pt x="313141" y="86061"/>
                  <a:pt x="241648" y="99060"/>
                </a:cubicBezTo>
                <a:cubicBezTo>
                  <a:pt x="221500" y="102723"/>
                  <a:pt x="201008" y="104140"/>
                  <a:pt x="180688" y="106680"/>
                </a:cubicBezTo>
                <a:cubicBezTo>
                  <a:pt x="175608" y="116840"/>
                  <a:pt x="169923" y="126719"/>
                  <a:pt x="165448" y="137160"/>
                </a:cubicBezTo>
                <a:cubicBezTo>
                  <a:pt x="162284" y="144543"/>
                  <a:pt x="161729" y="152999"/>
                  <a:pt x="157828" y="160020"/>
                </a:cubicBezTo>
                <a:cubicBezTo>
                  <a:pt x="148933" y="176031"/>
                  <a:pt x="133140" y="188364"/>
                  <a:pt x="127348" y="205740"/>
                </a:cubicBezTo>
                <a:cubicBezTo>
                  <a:pt x="108796" y="261395"/>
                  <a:pt x="116004" y="235875"/>
                  <a:pt x="104488" y="281940"/>
                </a:cubicBezTo>
                <a:cubicBezTo>
                  <a:pt x="101948" y="317500"/>
                  <a:pt x="105515" y="354034"/>
                  <a:pt x="96868" y="388620"/>
                </a:cubicBezTo>
                <a:cubicBezTo>
                  <a:pt x="94647" y="397505"/>
                  <a:pt x="80039" y="396968"/>
                  <a:pt x="74008" y="403860"/>
                </a:cubicBezTo>
                <a:cubicBezTo>
                  <a:pt x="61947" y="417644"/>
                  <a:pt x="53688" y="434340"/>
                  <a:pt x="43528" y="449580"/>
                </a:cubicBezTo>
                <a:cubicBezTo>
                  <a:pt x="38448" y="457200"/>
                  <a:pt x="31184" y="463752"/>
                  <a:pt x="28288" y="472440"/>
                </a:cubicBezTo>
                <a:cubicBezTo>
                  <a:pt x="18396" y="502116"/>
                  <a:pt x="-12352" y="471170"/>
                  <a:pt x="5428" y="52578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266" name="Полилиния 265"/>
          <p:cNvSpPr/>
          <p:nvPr/>
        </p:nvSpPr>
        <p:spPr>
          <a:xfrm>
            <a:off x="5301286" y="3119339"/>
            <a:ext cx="1883856" cy="1745298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-59824" y="3390157"/>
            <a:ext cx="2654710" cy="3008671"/>
          </a:xfrm>
          <a:custGeom>
            <a:avLst/>
            <a:gdLst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079523 w 2654710"/>
              <a:gd name="connsiteY17" fmla="*/ 1327355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097454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654710" h="3008671">
                <a:moveTo>
                  <a:pt x="1253613" y="29497"/>
                </a:moveTo>
                <a:cubicBezTo>
                  <a:pt x="1283110" y="34413"/>
                  <a:pt x="1312258" y="42380"/>
                  <a:pt x="1342103" y="44245"/>
                </a:cubicBezTo>
                <a:cubicBezTo>
                  <a:pt x="1469768" y="52224"/>
                  <a:pt x="1601741" y="26892"/>
                  <a:pt x="1725562" y="58994"/>
                </a:cubicBezTo>
                <a:cubicBezTo>
                  <a:pt x="1754509" y="66499"/>
                  <a:pt x="1734446" y="118161"/>
                  <a:pt x="1740310" y="147484"/>
                </a:cubicBezTo>
                <a:cubicBezTo>
                  <a:pt x="1745288" y="172374"/>
                  <a:pt x="1756117" y="234473"/>
                  <a:pt x="1784555" y="250723"/>
                </a:cubicBezTo>
                <a:cubicBezTo>
                  <a:pt x="1806320" y="263160"/>
                  <a:pt x="1833716" y="260555"/>
                  <a:pt x="1858297" y="265471"/>
                </a:cubicBezTo>
                <a:cubicBezTo>
                  <a:pt x="1853381" y="349045"/>
                  <a:pt x="1851879" y="432891"/>
                  <a:pt x="1843549" y="516194"/>
                </a:cubicBezTo>
                <a:cubicBezTo>
                  <a:pt x="1842002" y="531663"/>
                  <a:pt x="1833071" y="545491"/>
                  <a:pt x="1828800" y="560439"/>
                </a:cubicBezTo>
                <a:cubicBezTo>
                  <a:pt x="1823231" y="579929"/>
                  <a:pt x="1818968" y="599768"/>
                  <a:pt x="1814052" y="619432"/>
                </a:cubicBezTo>
                <a:cubicBezTo>
                  <a:pt x="1818968" y="639097"/>
                  <a:pt x="1822976" y="659011"/>
                  <a:pt x="1828800" y="678426"/>
                </a:cubicBezTo>
                <a:cubicBezTo>
                  <a:pt x="1837734" y="708207"/>
                  <a:pt x="1858297" y="766916"/>
                  <a:pt x="1858297" y="766916"/>
                </a:cubicBezTo>
                <a:cubicBezTo>
                  <a:pt x="1863213" y="825910"/>
                  <a:pt x="1851794" y="888645"/>
                  <a:pt x="1873045" y="943897"/>
                </a:cubicBezTo>
                <a:cubicBezTo>
                  <a:pt x="1880321" y="962816"/>
                  <a:pt x="1927481" y="938894"/>
                  <a:pt x="1932039" y="958645"/>
                </a:cubicBezTo>
                <a:cubicBezTo>
                  <a:pt x="1945351" y="1016327"/>
                  <a:pt x="1922207" y="1076632"/>
                  <a:pt x="1917291" y="1135626"/>
                </a:cubicBezTo>
                <a:cubicBezTo>
                  <a:pt x="1922207" y="1174955"/>
                  <a:pt x="1927123" y="1259445"/>
                  <a:pt x="1932039" y="1253613"/>
                </a:cubicBezTo>
                <a:cubicBezTo>
                  <a:pt x="1936955" y="1247781"/>
                  <a:pt x="1945920" y="1126660"/>
                  <a:pt x="1946787" y="1100634"/>
                </a:cubicBezTo>
                <a:cubicBezTo>
                  <a:pt x="1947654" y="1074608"/>
                  <a:pt x="1909145" y="1080585"/>
                  <a:pt x="1937244" y="1097454"/>
                </a:cubicBezTo>
                <a:cubicBezTo>
                  <a:pt x="1965343" y="1114323"/>
                  <a:pt x="2085884" y="1196933"/>
                  <a:pt x="2115381" y="1201849"/>
                </a:cubicBezTo>
                <a:cubicBezTo>
                  <a:pt x="2216806" y="1269467"/>
                  <a:pt x="2156802" y="1352718"/>
                  <a:pt x="2182762" y="1430594"/>
                </a:cubicBezTo>
                <a:cubicBezTo>
                  <a:pt x="2115145" y="1532019"/>
                  <a:pt x="2157400" y="1507874"/>
                  <a:pt x="2079523" y="1533832"/>
                </a:cubicBezTo>
                <a:cubicBezTo>
                  <a:pt x="2069691" y="1548581"/>
                  <a:pt x="2051631" y="1560425"/>
                  <a:pt x="2050026" y="1578078"/>
                </a:cubicBezTo>
                <a:cubicBezTo>
                  <a:pt x="2046437" y="1617550"/>
                  <a:pt x="2050054" y="1659265"/>
                  <a:pt x="2064774" y="1696065"/>
                </a:cubicBezTo>
                <a:cubicBezTo>
                  <a:pt x="2071357" y="1712523"/>
                  <a:pt x="2093166" y="1717634"/>
                  <a:pt x="2109020" y="1725561"/>
                </a:cubicBezTo>
                <a:cubicBezTo>
                  <a:pt x="2139258" y="1740680"/>
                  <a:pt x="2198951" y="1749447"/>
                  <a:pt x="2227007" y="1755058"/>
                </a:cubicBezTo>
                <a:cubicBezTo>
                  <a:pt x="2236839" y="1769806"/>
                  <a:pt x="2248576" y="1783449"/>
                  <a:pt x="2256503" y="1799303"/>
                </a:cubicBezTo>
                <a:cubicBezTo>
                  <a:pt x="2277280" y="1840857"/>
                  <a:pt x="2274447" y="1913440"/>
                  <a:pt x="2330245" y="1932039"/>
                </a:cubicBezTo>
                <a:lnTo>
                  <a:pt x="2374491" y="1946787"/>
                </a:lnTo>
                <a:cubicBezTo>
                  <a:pt x="2384323" y="1961535"/>
                  <a:pt x="2396060" y="1975178"/>
                  <a:pt x="2403987" y="1991032"/>
                </a:cubicBezTo>
                <a:cubicBezTo>
                  <a:pt x="2432428" y="2047914"/>
                  <a:pt x="2423330" y="2128606"/>
                  <a:pt x="2433484" y="2182761"/>
                </a:cubicBezTo>
                <a:cubicBezTo>
                  <a:pt x="2439214" y="2213321"/>
                  <a:pt x="2453149" y="2241755"/>
                  <a:pt x="2462981" y="2271252"/>
                </a:cubicBezTo>
                <a:cubicBezTo>
                  <a:pt x="2483335" y="2332314"/>
                  <a:pt x="2469105" y="2302561"/>
                  <a:pt x="2507226" y="2359742"/>
                </a:cubicBezTo>
                <a:cubicBezTo>
                  <a:pt x="2517058" y="2389239"/>
                  <a:pt x="2519476" y="2422362"/>
                  <a:pt x="2536723" y="2448232"/>
                </a:cubicBezTo>
                <a:lnTo>
                  <a:pt x="2595716" y="2536723"/>
                </a:lnTo>
                <a:cubicBezTo>
                  <a:pt x="2605548" y="2551471"/>
                  <a:pt x="2619608" y="2564152"/>
                  <a:pt x="2625213" y="2580968"/>
                </a:cubicBezTo>
                <a:cubicBezTo>
                  <a:pt x="2646372" y="2644443"/>
                  <a:pt x="2636192" y="2610131"/>
                  <a:pt x="2654710" y="2684207"/>
                </a:cubicBezTo>
                <a:cubicBezTo>
                  <a:pt x="2649794" y="2698955"/>
                  <a:pt x="2655206" y="2725403"/>
                  <a:pt x="2639962" y="2728452"/>
                </a:cubicBezTo>
                <a:cubicBezTo>
                  <a:pt x="2578219" y="2740800"/>
                  <a:pt x="2519272" y="2717718"/>
                  <a:pt x="2462981" y="2698955"/>
                </a:cubicBezTo>
                <a:cubicBezTo>
                  <a:pt x="2425909" y="2587743"/>
                  <a:pt x="2475916" y="2724826"/>
                  <a:pt x="2418736" y="2610465"/>
                </a:cubicBezTo>
                <a:cubicBezTo>
                  <a:pt x="2408156" y="2589305"/>
                  <a:pt x="2386423" y="2495967"/>
                  <a:pt x="2418736" y="2625213"/>
                </a:cubicBezTo>
                <a:cubicBezTo>
                  <a:pt x="2413652" y="2665880"/>
                  <a:pt x="2411973" y="2741976"/>
                  <a:pt x="2389239" y="2787445"/>
                </a:cubicBezTo>
                <a:cubicBezTo>
                  <a:pt x="2381312" y="2803299"/>
                  <a:pt x="2372276" y="2819157"/>
                  <a:pt x="2359742" y="2831691"/>
                </a:cubicBezTo>
                <a:cubicBezTo>
                  <a:pt x="2347208" y="2844225"/>
                  <a:pt x="2330245" y="2851355"/>
                  <a:pt x="2315497" y="2861187"/>
                </a:cubicBezTo>
                <a:cubicBezTo>
                  <a:pt x="2300749" y="2856271"/>
                  <a:pt x="2280288" y="2859089"/>
                  <a:pt x="2271252" y="2846439"/>
                </a:cubicBezTo>
                <a:cubicBezTo>
                  <a:pt x="2253180" y="2821138"/>
                  <a:pt x="2259002" y="2783819"/>
                  <a:pt x="2241755" y="2757949"/>
                </a:cubicBezTo>
                <a:lnTo>
                  <a:pt x="2212258" y="2713703"/>
                </a:lnTo>
                <a:cubicBezTo>
                  <a:pt x="2182328" y="2721186"/>
                  <a:pt x="2138637" y="2730507"/>
                  <a:pt x="2109020" y="2743200"/>
                </a:cubicBezTo>
                <a:cubicBezTo>
                  <a:pt x="2088812" y="2751861"/>
                  <a:pt x="2071953" y="2771093"/>
                  <a:pt x="2050026" y="2772697"/>
                </a:cubicBezTo>
                <a:cubicBezTo>
                  <a:pt x="1868548" y="2785976"/>
                  <a:pt x="1686233" y="2782529"/>
                  <a:pt x="1504336" y="2787445"/>
                </a:cubicBezTo>
                <a:cubicBezTo>
                  <a:pt x="1499420" y="2802194"/>
                  <a:pt x="1491951" y="2816325"/>
                  <a:pt x="1489587" y="2831691"/>
                </a:cubicBezTo>
                <a:cubicBezTo>
                  <a:pt x="1482074" y="2880523"/>
                  <a:pt x="1490463" y="2932303"/>
                  <a:pt x="1474839" y="2979174"/>
                </a:cubicBezTo>
                <a:cubicBezTo>
                  <a:pt x="1469234" y="2995990"/>
                  <a:pt x="1445342" y="2998839"/>
                  <a:pt x="1430594" y="3008671"/>
                </a:cubicBezTo>
                <a:cubicBezTo>
                  <a:pt x="1361374" y="2904842"/>
                  <a:pt x="1421155" y="3024010"/>
                  <a:pt x="1430594" y="2920181"/>
                </a:cubicBezTo>
                <a:cubicBezTo>
                  <a:pt x="1437566" y="2843482"/>
                  <a:pt x="1431079" y="2797602"/>
                  <a:pt x="1371600" y="2757949"/>
                </a:cubicBezTo>
                <a:cubicBezTo>
                  <a:pt x="1358665" y="2749325"/>
                  <a:pt x="1342103" y="2748116"/>
                  <a:pt x="1327355" y="2743200"/>
                </a:cubicBezTo>
                <a:cubicBezTo>
                  <a:pt x="1282734" y="2752125"/>
                  <a:pt x="1241589" y="2750621"/>
                  <a:pt x="1209368" y="2787445"/>
                </a:cubicBezTo>
                <a:cubicBezTo>
                  <a:pt x="1209359" y="2787455"/>
                  <a:pt x="1135630" y="2898053"/>
                  <a:pt x="1120878" y="2920181"/>
                </a:cubicBezTo>
                <a:cubicBezTo>
                  <a:pt x="1111046" y="2934929"/>
                  <a:pt x="1108197" y="2958821"/>
                  <a:pt x="1091381" y="2964426"/>
                </a:cubicBezTo>
                <a:lnTo>
                  <a:pt x="1047136" y="2979174"/>
                </a:lnTo>
                <a:cubicBezTo>
                  <a:pt x="986370" y="2958919"/>
                  <a:pt x="977545" y="2972164"/>
                  <a:pt x="1017639" y="2875936"/>
                </a:cubicBezTo>
                <a:cubicBezTo>
                  <a:pt x="1031274" y="2843212"/>
                  <a:pt x="1076632" y="2787445"/>
                  <a:pt x="1076632" y="2787445"/>
                </a:cubicBezTo>
                <a:cubicBezTo>
                  <a:pt x="1067088" y="2730178"/>
                  <a:pt x="1086219" y="2684207"/>
                  <a:pt x="1017639" y="2684207"/>
                </a:cubicBezTo>
                <a:cubicBezTo>
                  <a:pt x="1002093" y="2684207"/>
                  <a:pt x="988142" y="2694039"/>
                  <a:pt x="973394" y="2698955"/>
                </a:cubicBezTo>
                <a:cubicBezTo>
                  <a:pt x="927844" y="2767280"/>
                  <a:pt x="950411" y="2721261"/>
                  <a:pt x="929149" y="2816942"/>
                </a:cubicBezTo>
                <a:cubicBezTo>
                  <a:pt x="924752" y="2836729"/>
                  <a:pt x="919969" y="2856446"/>
                  <a:pt x="914400" y="2875936"/>
                </a:cubicBezTo>
                <a:cubicBezTo>
                  <a:pt x="910129" y="2890884"/>
                  <a:pt x="903423" y="2905099"/>
                  <a:pt x="899652" y="2920181"/>
                </a:cubicBezTo>
                <a:cubicBezTo>
                  <a:pt x="893572" y="2944500"/>
                  <a:pt x="889819" y="2969342"/>
                  <a:pt x="884903" y="2993923"/>
                </a:cubicBezTo>
                <a:cubicBezTo>
                  <a:pt x="866007" y="2989199"/>
                  <a:pt x="802819" y="2975003"/>
                  <a:pt x="781665" y="2964426"/>
                </a:cubicBezTo>
                <a:cubicBezTo>
                  <a:pt x="718427" y="2932807"/>
                  <a:pt x="751882" y="2936345"/>
                  <a:pt x="693174" y="2890684"/>
                </a:cubicBezTo>
                <a:cubicBezTo>
                  <a:pt x="665191" y="2868920"/>
                  <a:pt x="634181" y="2851355"/>
                  <a:pt x="604684" y="2831691"/>
                </a:cubicBezTo>
                <a:cubicBezTo>
                  <a:pt x="589936" y="2821859"/>
                  <a:pt x="577635" y="2806493"/>
                  <a:pt x="560439" y="2802194"/>
                </a:cubicBezTo>
                <a:lnTo>
                  <a:pt x="501445" y="2787445"/>
                </a:lnTo>
                <a:cubicBezTo>
                  <a:pt x="460587" y="2792552"/>
                  <a:pt x="341975" y="2818783"/>
                  <a:pt x="294968" y="2787445"/>
                </a:cubicBezTo>
                <a:cubicBezTo>
                  <a:pt x="282033" y="2778822"/>
                  <a:pt x="324465" y="2777613"/>
                  <a:pt x="339213" y="2772697"/>
                </a:cubicBezTo>
                <a:cubicBezTo>
                  <a:pt x="343214" y="2748692"/>
                  <a:pt x="351423" y="2671079"/>
                  <a:pt x="368710" y="2639961"/>
                </a:cubicBezTo>
                <a:cubicBezTo>
                  <a:pt x="385926" y="2608972"/>
                  <a:pt x="408039" y="2580968"/>
                  <a:pt x="427703" y="2551471"/>
                </a:cubicBezTo>
                <a:cubicBezTo>
                  <a:pt x="437535" y="2536723"/>
                  <a:pt x="451595" y="2524042"/>
                  <a:pt x="457200" y="2507226"/>
                </a:cubicBezTo>
                <a:cubicBezTo>
                  <a:pt x="483160" y="2429350"/>
                  <a:pt x="463325" y="2475917"/>
                  <a:pt x="530942" y="2374491"/>
                </a:cubicBezTo>
                <a:cubicBezTo>
                  <a:pt x="540774" y="2359742"/>
                  <a:pt x="545690" y="2340077"/>
                  <a:pt x="560439" y="2330245"/>
                </a:cubicBezTo>
                <a:lnTo>
                  <a:pt x="604684" y="2300749"/>
                </a:lnTo>
                <a:cubicBezTo>
                  <a:pt x="614516" y="2286000"/>
                  <a:pt x="621647" y="2269037"/>
                  <a:pt x="634181" y="2256503"/>
                </a:cubicBezTo>
                <a:cubicBezTo>
                  <a:pt x="646715" y="2243969"/>
                  <a:pt x="667353" y="2240848"/>
                  <a:pt x="678426" y="2227007"/>
                </a:cubicBezTo>
                <a:cubicBezTo>
                  <a:pt x="688138" y="2214867"/>
                  <a:pt x="683462" y="2194901"/>
                  <a:pt x="693174" y="2182761"/>
                </a:cubicBezTo>
                <a:cubicBezTo>
                  <a:pt x="704247" y="2168920"/>
                  <a:pt x="723803" y="2164612"/>
                  <a:pt x="737420" y="2153265"/>
                </a:cubicBezTo>
                <a:cubicBezTo>
                  <a:pt x="753443" y="2139913"/>
                  <a:pt x="766917" y="2123768"/>
                  <a:pt x="781665" y="2109020"/>
                </a:cubicBezTo>
                <a:cubicBezTo>
                  <a:pt x="776749" y="2094271"/>
                  <a:pt x="777909" y="2075767"/>
                  <a:pt x="766916" y="2064774"/>
                </a:cubicBezTo>
                <a:cubicBezTo>
                  <a:pt x="741849" y="2039707"/>
                  <a:pt x="703493" y="2030848"/>
                  <a:pt x="678426" y="2005781"/>
                </a:cubicBezTo>
                <a:cubicBezTo>
                  <a:pt x="645810" y="1973165"/>
                  <a:pt x="631001" y="1952572"/>
                  <a:pt x="589936" y="1932039"/>
                </a:cubicBezTo>
                <a:cubicBezTo>
                  <a:pt x="576031" y="1925087"/>
                  <a:pt x="560439" y="1922207"/>
                  <a:pt x="545691" y="1917291"/>
                </a:cubicBezTo>
                <a:cubicBezTo>
                  <a:pt x="530942" y="1907459"/>
                  <a:pt x="517299" y="1895721"/>
                  <a:pt x="501445" y="1887794"/>
                </a:cubicBezTo>
                <a:cubicBezTo>
                  <a:pt x="487540" y="1880841"/>
                  <a:pt x="469339" y="1882757"/>
                  <a:pt x="457200" y="1873045"/>
                </a:cubicBezTo>
                <a:cubicBezTo>
                  <a:pt x="361902" y="1796806"/>
                  <a:pt x="494666" y="1851121"/>
                  <a:pt x="383458" y="1814052"/>
                </a:cubicBezTo>
                <a:cubicBezTo>
                  <a:pt x="373626" y="1799304"/>
                  <a:pt x="366496" y="1782341"/>
                  <a:pt x="353962" y="1769807"/>
                </a:cubicBezTo>
                <a:cubicBezTo>
                  <a:pt x="341428" y="1757273"/>
                  <a:pt x="320789" y="1754151"/>
                  <a:pt x="309716" y="1740310"/>
                </a:cubicBezTo>
                <a:cubicBezTo>
                  <a:pt x="300004" y="1728171"/>
                  <a:pt x="299884" y="1710813"/>
                  <a:pt x="294968" y="1696065"/>
                </a:cubicBezTo>
                <a:cubicBezTo>
                  <a:pt x="299884" y="1661652"/>
                  <a:pt x="302898" y="1626913"/>
                  <a:pt x="309716" y="1592826"/>
                </a:cubicBezTo>
                <a:cubicBezTo>
                  <a:pt x="312765" y="1577582"/>
                  <a:pt x="309383" y="1552352"/>
                  <a:pt x="324465" y="1548581"/>
                </a:cubicBezTo>
                <a:cubicBezTo>
                  <a:pt x="358189" y="1540150"/>
                  <a:pt x="393502" y="1557111"/>
                  <a:pt x="427703" y="1563329"/>
                </a:cubicBezTo>
                <a:cubicBezTo>
                  <a:pt x="468439" y="1570736"/>
                  <a:pt x="493037" y="1580191"/>
                  <a:pt x="530942" y="1592826"/>
                </a:cubicBezTo>
                <a:cubicBezTo>
                  <a:pt x="545690" y="1602658"/>
                  <a:pt x="557640" y="1619816"/>
                  <a:pt x="575187" y="1622323"/>
                </a:cubicBezTo>
                <a:cubicBezTo>
                  <a:pt x="614401" y="1627925"/>
                  <a:pt x="649649" y="1597262"/>
                  <a:pt x="678426" y="1578078"/>
                </a:cubicBezTo>
                <a:cubicBezTo>
                  <a:pt x="683342" y="1563329"/>
                  <a:pt x="683462" y="1545972"/>
                  <a:pt x="693174" y="1533832"/>
                </a:cubicBezTo>
                <a:cubicBezTo>
                  <a:pt x="713965" y="1507843"/>
                  <a:pt x="752521" y="1499302"/>
                  <a:pt x="781665" y="1489587"/>
                </a:cubicBezTo>
                <a:cubicBezTo>
                  <a:pt x="806246" y="1494503"/>
                  <a:pt x="833642" y="1491899"/>
                  <a:pt x="855407" y="1504336"/>
                </a:cubicBezTo>
                <a:cubicBezTo>
                  <a:pt x="902098" y="1531017"/>
                  <a:pt x="886490" y="1622207"/>
                  <a:pt x="899652" y="1651820"/>
                </a:cubicBezTo>
                <a:cubicBezTo>
                  <a:pt x="906851" y="1668017"/>
                  <a:pt x="929149" y="1671484"/>
                  <a:pt x="943897" y="1681316"/>
                </a:cubicBezTo>
                <a:cubicBezTo>
                  <a:pt x="978310" y="1676400"/>
                  <a:pt x="1016044" y="1682114"/>
                  <a:pt x="1047136" y="1666568"/>
                </a:cubicBezTo>
                <a:cubicBezTo>
                  <a:pt x="1061041" y="1659616"/>
                  <a:pt x="1061884" y="1637869"/>
                  <a:pt x="1061884" y="1622323"/>
                </a:cubicBezTo>
                <a:cubicBezTo>
                  <a:pt x="1061884" y="1542840"/>
                  <a:pt x="1053255" y="1543010"/>
                  <a:pt x="1017639" y="1489587"/>
                </a:cubicBezTo>
                <a:cubicBezTo>
                  <a:pt x="1012723" y="1474839"/>
                  <a:pt x="1000335" y="1460677"/>
                  <a:pt x="1002891" y="1445342"/>
                </a:cubicBezTo>
                <a:cubicBezTo>
                  <a:pt x="1005805" y="1427858"/>
                  <a:pt x="1017356" y="1410491"/>
                  <a:pt x="1032387" y="1401097"/>
                </a:cubicBezTo>
                <a:cubicBezTo>
                  <a:pt x="1099149" y="1359371"/>
                  <a:pt x="1238187" y="1361824"/>
                  <a:pt x="1297858" y="1356852"/>
                </a:cubicBezTo>
                <a:cubicBezTo>
                  <a:pt x="1136485" y="1303059"/>
                  <a:pt x="1380921" y="1388852"/>
                  <a:pt x="1209368" y="1312607"/>
                </a:cubicBezTo>
                <a:cubicBezTo>
                  <a:pt x="1128009" y="1276448"/>
                  <a:pt x="1126444" y="1288188"/>
                  <a:pt x="1047136" y="1268361"/>
                </a:cubicBezTo>
                <a:cubicBezTo>
                  <a:pt x="1032054" y="1264590"/>
                  <a:pt x="1018067" y="1256985"/>
                  <a:pt x="1002891" y="1253613"/>
                </a:cubicBezTo>
                <a:cubicBezTo>
                  <a:pt x="973699" y="1247126"/>
                  <a:pt x="943897" y="1243781"/>
                  <a:pt x="914400" y="1238865"/>
                </a:cubicBezTo>
                <a:lnTo>
                  <a:pt x="825910" y="1179871"/>
                </a:lnTo>
                <a:cubicBezTo>
                  <a:pt x="811162" y="1170039"/>
                  <a:pt x="798481" y="1155979"/>
                  <a:pt x="781665" y="1150374"/>
                </a:cubicBezTo>
                <a:lnTo>
                  <a:pt x="737420" y="1135626"/>
                </a:lnTo>
                <a:cubicBezTo>
                  <a:pt x="715049" y="1120712"/>
                  <a:pt x="679460" y="1091381"/>
                  <a:pt x="648929" y="1091381"/>
                </a:cubicBezTo>
                <a:cubicBezTo>
                  <a:pt x="628659" y="1091381"/>
                  <a:pt x="609600" y="1101213"/>
                  <a:pt x="589936" y="1106129"/>
                </a:cubicBezTo>
                <a:lnTo>
                  <a:pt x="530942" y="1283110"/>
                </a:lnTo>
                <a:cubicBezTo>
                  <a:pt x="518946" y="1319097"/>
                  <a:pt x="515289" y="1343008"/>
                  <a:pt x="486697" y="1371600"/>
                </a:cubicBezTo>
                <a:cubicBezTo>
                  <a:pt x="474163" y="1384134"/>
                  <a:pt x="457200" y="1391265"/>
                  <a:pt x="442452" y="1401097"/>
                </a:cubicBezTo>
                <a:cubicBezTo>
                  <a:pt x="432620" y="1415845"/>
                  <a:pt x="426796" y="1434269"/>
                  <a:pt x="412955" y="1445342"/>
                </a:cubicBezTo>
                <a:cubicBezTo>
                  <a:pt x="382701" y="1469545"/>
                  <a:pt x="354719" y="1460469"/>
                  <a:pt x="324465" y="1445342"/>
                </a:cubicBezTo>
                <a:cubicBezTo>
                  <a:pt x="308611" y="1437415"/>
                  <a:pt x="294968" y="1425677"/>
                  <a:pt x="280220" y="1415845"/>
                </a:cubicBezTo>
                <a:lnTo>
                  <a:pt x="162232" y="1238865"/>
                </a:lnTo>
                <a:cubicBezTo>
                  <a:pt x="152400" y="1224117"/>
                  <a:pt x="147484" y="1204452"/>
                  <a:pt x="132736" y="1194620"/>
                </a:cubicBezTo>
                <a:cubicBezTo>
                  <a:pt x="117988" y="1184788"/>
                  <a:pt x="102108" y="1176470"/>
                  <a:pt x="88491" y="1165123"/>
                </a:cubicBezTo>
                <a:cubicBezTo>
                  <a:pt x="60528" y="1141821"/>
                  <a:pt x="31324" y="1109783"/>
                  <a:pt x="14749" y="1076632"/>
                </a:cubicBezTo>
                <a:cubicBezTo>
                  <a:pt x="7797" y="1062727"/>
                  <a:pt x="4916" y="1047135"/>
                  <a:pt x="0" y="1032387"/>
                </a:cubicBezTo>
                <a:cubicBezTo>
                  <a:pt x="88923" y="1002747"/>
                  <a:pt x="3854" y="1015293"/>
                  <a:pt x="73742" y="1061884"/>
                </a:cubicBezTo>
                <a:cubicBezTo>
                  <a:pt x="90608" y="1073128"/>
                  <a:pt x="113071" y="1071716"/>
                  <a:pt x="132736" y="1076632"/>
                </a:cubicBezTo>
                <a:cubicBezTo>
                  <a:pt x="245807" y="1071716"/>
                  <a:pt x="359105" y="1070564"/>
                  <a:pt x="471949" y="1061884"/>
                </a:cubicBezTo>
                <a:cubicBezTo>
                  <a:pt x="529774" y="1057436"/>
                  <a:pt x="548984" y="1006708"/>
                  <a:pt x="604684" y="988142"/>
                </a:cubicBezTo>
                <a:lnTo>
                  <a:pt x="648929" y="973394"/>
                </a:lnTo>
                <a:lnTo>
                  <a:pt x="707923" y="884903"/>
                </a:lnTo>
                <a:cubicBezTo>
                  <a:pt x="717755" y="870155"/>
                  <a:pt x="720604" y="846263"/>
                  <a:pt x="737420" y="840658"/>
                </a:cubicBezTo>
                <a:lnTo>
                  <a:pt x="781665" y="825910"/>
                </a:lnTo>
                <a:cubicBezTo>
                  <a:pt x="796413" y="816078"/>
                  <a:pt x="809618" y="803395"/>
                  <a:pt x="825910" y="796413"/>
                </a:cubicBezTo>
                <a:cubicBezTo>
                  <a:pt x="844541" y="788428"/>
                  <a:pt x="865413" y="787233"/>
                  <a:pt x="884903" y="781665"/>
                </a:cubicBezTo>
                <a:cubicBezTo>
                  <a:pt x="899851" y="777394"/>
                  <a:pt x="914400" y="771832"/>
                  <a:pt x="929149" y="766916"/>
                </a:cubicBezTo>
                <a:cubicBezTo>
                  <a:pt x="938981" y="752168"/>
                  <a:pt x="951446" y="738868"/>
                  <a:pt x="958645" y="722671"/>
                </a:cubicBezTo>
                <a:cubicBezTo>
                  <a:pt x="997703" y="634789"/>
                  <a:pt x="956323" y="636335"/>
                  <a:pt x="1032387" y="619432"/>
                </a:cubicBezTo>
                <a:cubicBezTo>
                  <a:pt x="1061579" y="612945"/>
                  <a:pt x="1091275" y="608913"/>
                  <a:pt x="1120878" y="604684"/>
                </a:cubicBezTo>
                <a:cubicBezTo>
                  <a:pt x="1160115" y="599079"/>
                  <a:pt x="1199536" y="594852"/>
                  <a:pt x="1238865" y="589936"/>
                </a:cubicBezTo>
                <a:cubicBezTo>
                  <a:pt x="1210409" y="447664"/>
                  <a:pt x="1245255" y="573219"/>
                  <a:pt x="1194620" y="471949"/>
                </a:cubicBezTo>
                <a:cubicBezTo>
                  <a:pt x="1187667" y="458044"/>
                  <a:pt x="1190864" y="438696"/>
                  <a:pt x="1179871" y="427703"/>
                </a:cubicBezTo>
                <a:cubicBezTo>
                  <a:pt x="1168878" y="416710"/>
                  <a:pt x="1150374" y="417871"/>
                  <a:pt x="1135626" y="412955"/>
                </a:cubicBezTo>
                <a:cubicBezTo>
                  <a:pt x="1125794" y="398207"/>
                  <a:pt x="1119970" y="379783"/>
                  <a:pt x="1106129" y="368710"/>
                </a:cubicBezTo>
                <a:cubicBezTo>
                  <a:pt x="1096510" y="361014"/>
                  <a:pt x="1006749" y="340177"/>
                  <a:pt x="1002891" y="339213"/>
                </a:cubicBezTo>
                <a:cubicBezTo>
                  <a:pt x="993059" y="309716"/>
                  <a:pt x="956147" y="276593"/>
                  <a:pt x="973394" y="250723"/>
                </a:cubicBezTo>
                <a:cubicBezTo>
                  <a:pt x="1007708" y="199252"/>
                  <a:pt x="1028646" y="155309"/>
                  <a:pt x="1076632" y="117987"/>
                </a:cubicBezTo>
                <a:cubicBezTo>
                  <a:pt x="1104615" y="96222"/>
                  <a:pt x="1131491" y="70205"/>
                  <a:pt x="1165123" y="58994"/>
                </a:cubicBezTo>
                <a:lnTo>
                  <a:pt x="1253613" y="29497"/>
                </a:lnTo>
                <a:lnTo>
                  <a:pt x="1297858" y="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1770091" y="1745473"/>
            <a:ext cx="2082800" cy="2123440"/>
          </a:xfrm>
          <a:custGeom>
            <a:avLst/>
            <a:gdLst>
              <a:gd name="connsiteX0" fmla="*/ 0 w 2082800"/>
              <a:gd name="connsiteY0" fmla="*/ 1706880 h 2123440"/>
              <a:gd name="connsiteX1" fmla="*/ 335280 w 2082800"/>
              <a:gd name="connsiteY1" fmla="*/ 1615440 h 2123440"/>
              <a:gd name="connsiteX2" fmla="*/ 345440 w 2082800"/>
              <a:gd name="connsiteY2" fmla="*/ 1574800 h 2123440"/>
              <a:gd name="connsiteX3" fmla="*/ 335280 w 2082800"/>
              <a:gd name="connsiteY3" fmla="*/ 1209040 h 2123440"/>
              <a:gd name="connsiteX4" fmla="*/ 274320 w 2082800"/>
              <a:gd name="connsiteY4" fmla="*/ 1198880 h 2123440"/>
              <a:gd name="connsiteX5" fmla="*/ 264160 w 2082800"/>
              <a:gd name="connsiteY5" fmla="*/ 1158240 h 2123440"/>
              <a:gd name="connsiteX6" fmla="*/ 274320 w 2082800"/>
              <a:gd name="connsiteY6" fmla="*/ 1076960 h 2123440"/>
              <a:gd name="connsiteX7" fmla="*/ 304800 w 2082800"/>
              <a:gd name="connsiteY7" fmla="*/ 1066800 h 2123440"/>
              <a:gd name="connsiteX8" fmla="*/ 314960 w 2082800"/>
              <a:gd name="connsiteY8" fmla="*/ 843280 h 2123440"/>
              <a:gd name="connsiteX9" fmla="*/ 335280 w 2082800"/>
              <a:gd name="connsiteY9" fmla="*/ 873760 h 2123440"/>
              <a:gd name="connsiteX10" fmla="*/ 345440 w 2082800"/>
              <a:gd name="connsiteY10" fmla="*/ 904240 h 2123440"/>
              <a:gd name="connsiteX11" fmla="*/ 406400 w 2082800"/>
              <a:gd name="connsiteY11" fmla="*/ 955040 h 2123440"/>
              <a:gd name="connsiteX12" fmla="*/ 467360 w 2082800"/>
              <a:gd name="connsiteY12" fmla="*/ 883920 h 2123440"/>
              <a:gd name="connsiteX13" fmla="*/ 477520 w 2082800"/>
              <a:gd name="connsiteY13" fmla="*/ 853440 h 2123440"/>
              <a:gd name="connsiteX14" fmla="*/ 487680 w 2082800"/>
              <a:gd name="connsiteY14" fmla="*/ 680720 h 2123440"/>
              <a:gd name="connsiteX15" fmla="*/ 497840 w 2082800"/>
              <a:gd name="connsiteY15" fmla="*/ 650240 h 2123440"/>
              <a:gd name="connsiteX16" fmla="*/ 538480 w 2082800"/>
              <a:gd name="connsiteY16" fmla="*/ 640080 h 2123440"/>
              <a:gd name="connsiteX17" fmla="*/ 640080 w 2082800"/>
              <a:gd name="connsiteY17" fmla="*/ 629920 h 2123440"/>
              <a:gd name="connsiteX18" fmla="*/ 701040 w 2082800"/>
              <a:gd name="connsiteY18" fmla="*/ 579120 h 2123440"/>
              <a:gd name="connsiteX19" fmla="*/ 731520 w 2082800"/>
              <a:gd name="connsiteY19" fmla="*/ 558800 h 2123440"/>
              <a:gd name="connsiteX20" fmla="*/ 762000 w 2082800"/>
              <a:gd name="connsiteY20" fmla="*/ 406400 h 2123440"/>
              <a:gd name="connsiteX21" fmla="*/ 772160 w 2082800"/>
              <a:gd name="connsiteY21" fmla="*/ 375920 h 2123440"/>
              <a:gd name="connsiteX22" fmla="*/ 782320 w 2082800"/>
              <a:gd name="connsiteY22" fmla="*/ 345440 h 2123440"/>
              <a:gd name="connsiteX23" fmla="*/ 802640 w 2082800"/>
              <a:gd name="connsiteY23" fmla="*/ 314960 h 2123440"/>
              <a:gd name="connsiteX24" fmla="*/ 822960 w 2082800"/>
              <a:gd name="connsiteY24" fmla="*/ 254000 h 2123440"/>
              <a:gd name="connsiteX25" fmla="*/ 853440 w 2082800"/>
              <a:gd name="connsiteY25" fmla="*/ 233680 h 2123440"/>
              <a:gd name="connsiteX26" fmla="*/ 914400 w 2082800"/>
              <a:gd name="connsiteY26" fmla="*/ 182880 h 2123440"/>
              <a:gd name="connsiteX27" fmla="*/ 975360 w 2082800"/>
              <a:gd name="connsiteY27" fmla="*/ 162560 h 2123440"/>
              <a:gd name="connsiteX28" fmla="*/ 1005840 w 2082800"/>
              <a:gd name="connsiteY28" fmla="*/ 152400 h 2123440"/>
              <a:gd name="connsiteX29" fmla="*/ 1036320 w 2082800"/>
              <a:gd name="connsiteY29" fmla="*/ 132080 h 2123440"/>
              <a:gd name="connsiteX30" fmla="*/ 1097280 w 2082800"/>
              <a:gd name="connsiteY30" fmla="*/ 111760 h 2123440"/>
              <a:gd name="connsiteX31" fmla="*/ 1158240 w 2082800"/>
              <a:gd name="connsiteY31" fmla="*/ 81280 h 2123440"/>
              <a:gd name="connsiteX32" fmla="*/ 1320800 w 2082800"/>
              <a:gd name="connsiteY32" fmla="*/ 60960 h 2123440"/>
              <a:gd name="connsiteX33" fmla="*/ 1442720 w 2082800"/>
              <a:gd name="connsiteY33" fmla="*/ 20320 h 2123440"/>
              <a:gd name="connsiteX34" fmla="*/ 1473200 w 2082800"/>
              <a:gd name="connsiteY34" fmla="*/ 10160 h 2123440"/>
              <a:gd name="connsiteX35" fmla="*/ 1503680 w 2082800"/>
              <a:gd name="connsiteY35" fmla="*/ 0 h 2123440"/>
              <a:gd name="connsiteX36" fmla="*/ 1727200 w 2082800"/>
              <a:gd name="connsiteY36" fmla="*/ 10160 h 2123440"/>
              <a:gd name="connsiteX37" fmla="*/ 1788160 w 2082800"/>
              <a:gd name="connsiteY37" fmla="*/ 40640 h 2123440"/>
              <a:gd name="connsiteX38" fmla="*/ 1950720 w 2082800"/>
              <a:gd name="connsiteY38" fmla="*/ 60960 h 2123440"/>
              <a:gd name="connsiteX39" fmla="*/ 1971040 w 2082800"/>
              <a:gd name="connsiteY39" fmla="*/ 91440 h 2123440"/>
              <a:gd name="connsiteX40" fmla="*/ 1991360 w 2082800"/>
              <a:gd name="connsiteY40" fmla="*/ 172720 h 2123440"/>
              <a:gd name="connsiteX41" fmla="*/ 2021840 w 2082800"/>
              <a:gd name="connsiteY41" fmla="*/ 193040 h 2123440"/>
              <a:gd name="connsiteX42" fmla="*/ 2042160 w 2082800"/>
              <a:gd name="connsiteY42" fmla="*/ 223520 h 2123440"/>
              <a:gd name="connsiteX43" fmla="*/ 2072640 w 2082800"/>
              <a:gd name="connsiteY43" fmla="*/ 243840 h 2123440"/>
              <a:gd name="connsiteX44" fmla="*/ 2082800 w 2082800"/>
              <a:gd name="connsiteY44" fmla="*/ 274320 h 2123440"/>
              <a:gd name="connsiteX45" fmla="*/ 2072640 w 2082800"/>
              <a:gd name="connsiteY45" fmla="*/ 314960 h 2123440"/>
              <a:gd name="connsiteX46" fmla="*/ 1991360 w 2082800"/>
              <a:gd name="connsiteY46" fmla="*/ 386080 h 2123440"/>
              <a:gd name="connsiteX47" fmla="*/ 1960880 w 2082800"/>
              <a:gd name="connsiteY47" fmla="*/ 406400 h 2123440"/>
              <a:gd name="connsiteX48" fmla="*/ 1910080 w 2082800"/>
              <a:gd name="connsiteY48" fmla="*/ 497840 h 2123440"/>
              <a:gd name="connsiteX49" fmla="*/ 1950720 w 2082800"/>
              <a:gd name="connsiteY49" fmla="*/ 568960 h 2123440"/>
              <a:gd name="connsiteX50" fmla="*/ 2062480 w 2082800"/>
              <a:gd name="connsiteY50" fmla="*/ 599440 h 2123440"/>
              <a:gd name="connsiteX51" fmla="*/ 2052320 w 2082800"/>
              <a:gd name="connsiteY51" fmla="*/ 650240 h 2123440"/>
              <a:gd name="connsiteX52" fmla="*/ 2042160 w 2082800"/>
              <a:gd name="connsiteY52" fmla="*/ 680720 h 2123440"/>
              <a:gd name="connsiteX53" fmla="*/ 2011680 w 2082800"/>
              <a:gd name="connsiteY53" fmla="*/ 690880 h 2123440"/>
              <a:gd name="connsiteX54" fmla="*/ 1981200 w 2082800"/>
              <a:gd name="connsiteY54" fmla="*/ 751840 h 2123440"/>
              <a:gd name="connsiteX55" fmla="*/ 1960880 w 2082800"/>
              <a:gd name="connsiteY55" fmla="*/ 782320 h 2123440"/>
              <a:gd name="connsiteX56" fmla="*/ 1940560 w 2082800"/>
              <a:gd name="connsiteY56" fmla="*/ 843280 h 2123440"/>
              <a:gd name="connsiteX57" fmla="*/ 1981200 w 2082800"/>
              <a:gd name="connsiteY57" fmla="*/ 904240 h 2123440"/>
              <a:gd name="connsiteX58" fmla="*/ 2001520 w 2082800"/>
              <a:gd name="connsiteY58" fmla="*/ 934720 h 2123440"/>
              <a:gd name="connsiteX59" fmla="*/ 2032000 w 2082800"/>
              <a:gd name="connsiteY59" fmla="*/ 955040 h 2123440"/>
              <a:gd name="connsiteX60" fmla="*/ 2021840 w 2082800"/>
              <a:gd name="connsiteY60" fmla="*/ 1056640 h 2123440"/>
              <a:gd name="connsiteX61" fmla="*/ 2011680 w 2082800"/>
              <a:gd name="connsiteY61" fmla="*/ 1087120 h 2123440"/>
              <a:gd name="connsiteX62" fmla="*/ 2001520 w 2082800"/>
              <a:gd name="connsiteY62" fmla="*/ 1127760 h 2123440"/>
              <a:gd name="connsiteX63" fmla="*/ 2011680 w 2082800"/>
              <a:gd name="connsiteY63" fmla="*/ 1229360 h 2123440"/>
              <a:gd name="connsiteX64" fmla="*/ 2042160 w 2082800"/>
              <a:gd name="connsiteY64" fmla="*/ 1290320 h 2123440"/>
              <a:gd name="connsiteX65" fmla="*/ 2052320 w 2082800"/>
              <a:gd name="connsiteY65" fmla="*/ 1320800 h 2123440"/>
              <a:gd name="connsiteX66" fmla="*/ 2042160 w 2082800"/>
              <a:gd name="connsiteY66" fmla="*/ 1422400 h 2123440"/>
              <a:gd name="connsiteX67" fmla="*/ 2021840 w 2082800"/>
              <a:gd name="connsiteY67" fmla="*/ 1483360 h 2123440"/>
              <a:gd name="connsiteX68" fmla="*/ 2072640 w 2082800"/>
              <a:gd name="connsiteY68" fmla="*/ 1574800 h 2123440"/>
              <a:gd name="connsiteX69" fmla="*/ 2011680 w 2082800"/>
              <a:gd name="connsiteY69" fmla="*/ 1584960 h 2123440"/>
              <a:gd name="connsiteX70" fmla="*/ 1940560 w 2082800"/>
              <a:gd name="connsiteY70" fmla="*/ 1615440 h 2123440"/>
              <a:gd name="connsiteX71" fmla="*/ 1930400 w 2082800"/>
              <a:gd name="connsiteY71" fmla="*/ 1645920 h 2123440"/>
              <a:gd name="connsiteX72" fmla="*/ 1899920 w 2082800"/>
              <a:gd name="connsiteY72" fmla="*/ 1666240 h 2123440"/>
              <a:gd name="connsiteX73" fmla="*/ 1879600 w 2082800"/>
              <a:gd name="connsiteY73" fmla="*/ 1727200 h 2123440"/>
              <a:gd name="connsiteX74" fmla="*/ 1869440 w 2082800"/>
              <a:gd name="connsiteY74" fmla="*/ 1757680 h 2123440"/>
              <a:gd name="connsiteX75" fmla="*/ 1859280 w 2082800"/>
              <a:gd name="connsiteY75" fmla="*/ 1859280 h 2123440"/>
              <a:gd name="connsiteX76" fmla="*/ 1757680 w 2082800"/>
              <a:gd name="connsiteY76" fmla="*/ 1818640 h 2123440"/>
              <a:gd name="connsiteX77" fmla="*/ 1727200 w 2082800"/>
              <a:gd name="connsiteY77" fmla="*/ 1798320 h 2123440"/>
              <a:gd name="connsiteX78" fmla="*/ 1676400 w 2082800"/>
              <a:gd name="connsiteY78" fmla="*/ 1737360 h 2123440"/>
              <a:gd name="connsiteX79" fmla="*/ 1645920 w 2082800"/>
              <a:gd name="connsiteY79" fmla="*/ 1717040 h 2123440"/>
              <a:gd name="connsiteX80" fmla="*/ 1595120 w 2082800"/>
              <a:gd name="connsiteY80" fmla="*/ 1706880 h 2123440"/>
              <a:gd name="connsiteX81" fmla="*/ 1534160 w 2082800"/>
              <a:gd name="connsiteY81" fmla="*/ 1666240 h 2123440"/>
              <a:gd name="connsiteX82" fmla="*/ 1503680 w 2082800"/>
              <a:gd name="connsiteY82" fmla="*/ 1645920 h 2123440"/>
              <a:gd name="connsiteX83" fmla="*/ 1412240 w 2082800"/>
              <a:gd name="connsiteY83" fmla="*/ 1676400 h 2123440"/>
              <a:gd name="connsiteX84" fmla="*/ 1381760 w 2082800"/>
              <a:gd name="connsiteY84" fmla="*/ 1706880 h 2123440"/>
              <a:gd name="connsiteX85" fmla="*/ 1361440 w 2082800"/>
              <a:gd name="connsiteY85" fmla="*/ 1737360 h 2123440"/>
              <a:gd name="connsiteX86" fmla="*/ 1330960 w 2082800"/>
              <a:gd name="connsiteY86" fmla="*/ 1747520 h 2123440"/>
              <a:gd name="connsiteX87" fmla="*/ 1310640 w 2082800"/>
              <a:gd name="connsiteY87" fmla="*/ 1778000 h 2123440"/>
              <a:gd name="connsiteX88" fmla="*/ 1249680 w 2082800"/>
              <a:gd name="connsiteY88" fmla="*/ 1798320 h 2123440"/>
              <a:gd name="connsiteX89" fmla="*/ 1127760 w 2082800"/>
              <a:gd name="connsiteY89" fmla="*/ 1757680 h 2123440"/>
              <a:gd name="connsiteX90" fmla="*/ 1097280 w 2082800"/>
              <a:gd name="connsiteY90" fmla="*/ 1747520 h 2123440"/>
              <a:gd name="connsiteX91" fmla="*/ 1066800 w 2082800"/>
              <a:gd name="connsiteY91" fmla="*/ 1737360 h 2123440"/>
              <a:gd name="connsiteX92" fmla="*/ 934720 w 2082800"/>
              <a:gd name="connsiteY92" fmla="*/ 1757680 h 2123440"/>
              <a:gd name="connsiteX93" fmla="*/ 873760 w 2082800"/>
              <a:gd name="connsiteY93" fmla="*/ 1798320 h 2123440"/>
              <a:gd name="connsiteX94" fmla="*/ 863600 w 2082800"/>
              <a:gd name="connsiteY94" fmla="*/ 1828800 h 2123440"/>
              <a:gd name="connsiteX95" fmla="*/ 833120 w 2082800"/>
              <a:gd name="connsiteY95" fmla="*/ 1838960 h 2123440"/>
              <a:gd name="connsiteX96" fmla="*/ 802640 w 2082800"/>
              <a:gd name="connsiteY96" fmla="*/ 1869440 h 2123440"/>
              <a:gd name="connsiteX97" fmla="*/ 792480 w 2082800"/>
              <a:gd name="connsiteY97" fmla="*/ 1899920 h 2123440"/>
              <a:gd name="connsiteX98" fmla="*/ 782320 w 2082800"/>
              <a:gd name="connsiteY98" fmla="*/ 1960880 h 2123440"/>
              <a:gd name="connsiteX99" fmla="*/ 741680 w 2082800"/>
              <a:gd name="connsiteY99" fmla="*/ 1971040 h 2123440"/>
              <a:gd name="connsiteX100" fmla="*/ 579120 w 2082800"/>
              <a:gd name="connsiteY100" fmla="*/ 1991360 h 2123440"/>
              <a:gd name="connsiteX101" fmla="*/ 548640 w 2082800"/>
              <a:gd name="connsiteY101" fmla="*/ 2021840 h 2123440"/>
              <a:gd name="connsiteX102" fmla="*/ 518160 w 2082800"/>
              <a:gd name="connsiteY102" fmla="*/ 2123440 h 2123440"/>
              <a:gd name="connsiteX103" fmla="*/ 304800 w 2082800"/>
              <a:gd name="connsiteY103" fmla="*/ 2113280 h 2123440"/>
              <a:gd name="connsiteX104" fmla="*/ 243840 w 2082800"/>
              <a:gd name="connsiteY104" fmla="*/ 2103120 h 2123440"/>
              <a:gd name="connsiteX105" fmla="*/ 101600 w 2082800"/>
              <a:gd name="connsiteY105" fmla="*/ 2092960 h 2123440"/>
              <a:gd name="connsiteX106" fmla="*/ 111760 w 2082800"/>
              <a:gd name="connsiteY106" fmla="*/ 1991360 h 2123440"/>
              <a:gd name="connsiteX107" fmla="*/ 111760 w 2082800"/>
              <a:gd name="connsiteY107" fmla="*/ 1930400 h 2123440"/>
              <a:gd name="connsiteX108" fmla="*/ 40640 w 2082800"/>
              <a:gd name="connsiteY108" fmla="*/ 1910080 h 2123440"/>
              <a:gd name="connsiteX109" fmla="*/ 30480 w 2082800"/>
              <a:gd name="connsiteY109" fmla="*/ 1879600 h 2123440"/>
              <a:gd name="connsiteX110" fmla="*/ 50800 w 2082800"/>
              <a:gd name="connsiteY110" fmla="*/ 1818640 h 2123440"/>
              <a:gd name="connsiteX111" fmla="*/ 60960 w 2082800"/>
              <a:gd name="connsiteY111" fmla="*/ 1788160 h 2123440"/>
              <a:gd name="connsiteX112" fmla="*/ 60960 w 2082800"/>
              <a:gd name="connsiteY112" fmla="*/ 1747520 h 212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2082800" h="2123440">
                <a:moveTo>
                  <a:pt x="0" y="1706880"/>
                </a:moveTo>
                <a:cubicBezTo>
                  <a:pt x="383825" y="1694885"/>
                  <a:pt x="303761" y="1804556"/>
                  <a:pt x="335280" y="1615440"/>
                </a:cubicBezTo>
                <a:cubicBezTo>
                  <a:pt x="337576" y="1601666"/>
                  <a:pt x="342053" y="1588347"/>
                  <a:pt x="345440" y="1574800"/>
                </a:cubicBezTo>
                <a:cubicBezTo>
                  <a:pt x="342053" y="1452880"/>
                  <a:pt x="357953" y="1328881"/>
                  <a:pt x="335280" y="1209040"/>
                </a:cubicBezTo>
                <a:cubicBezTo>
                  <a:pt x="331451" y="1188799"/>
                  <a:pt x="291083" y="1210854"/>
                  <a:pt x="274320" y="1198880"/>
                </a:cubicBezTo>
                <a:cubicBezTo>
                  <a:pt x="262957" y="1190764"/>
                  <a:pt x="267547" y="1171787"/>
                  <a:pt x="264160" y="1158240"/>
                </a:cubicBezTo>
                <a:cubicBezTo>
                  <a:pt x="267547" y="1131147"/>
                  <a:pt x="263231" y="1101911"/>
                  <a:pt x="274320" y="1076960"/>
                </a:cubicBezTo>
                <a:cubicBezTo>
                  <a:pt x="278670" y="1067173"/>
                  <a:pt x="302965" y="1077351"/>
                  <a:pt x="304800" y="1066800"/>
                </a:cubicBezTo>
                <a:cubicBezTo>
                  <a:pt x="317579" y="993319"/>
                  <a:pt x="311573" y="917787"/>
                  <a:pt x="314960" y="843280"/>
                </a:cubicBezTo>
                <a:cubicBezTo>
                  <a:pt x="321733" y="853440"/>
                  <a:pt x="329819" y="862838"/>
                  <a:pt x="335280" y="873760"/>
                </a:cubicBezTo>
                <a:cubicBezTo>
                  <a:pt x="340069" y="883339"/>
                  <a:pt x="339499" y="895329"/>
                  <a:pt x="345440" y="904240"/>
                </a:cubicBezTo>
                <a:cubicBezTo>
                  <a:pt x="361086" y="927709"/>
                  <a:pt x="383909" y="940046"/>
                  <a:pt x="406400" y="955040"/>
                </a:cubicBezTo>
                <a:cubicBezTo>
                  <a:pt x="467820" y="939685"/>
                  <a:pt x="442624" y="958127"/>
                  <a:pt x="467360" y="883920"/>
                </a:cubicBezTo>
                <a:lnTo>
                  <a:pt x="477520" y="853440"/>
                </a:lnTo>
                <a:cubicBezTo>
                  <a:pt x="480907" y="795867"/>
                  <a:pt x="481941" y="738107"/>
                  <a:pt x="487680" y="680720"/>
                </a:cubicBezTo>
                <a:cubicBezTo>
                  <a:pt x="488746" y="670064"/>
                  <a:pt x="489477" y="656930"/>
                  <a:pt x="497840" y="650240"/>
                </a:cubicBezTo>
                <a:cubicBezTo>
                  <a:pt x="508744" y="641517"/>
                  <a:pt x="524657" y="642055"/>
                  <a:pt x="538480" y="640080"/>
                </a:cubicBezTo>
                <a:cubicBezTo>
                  <a:pt x="572174" y="635267"/>
                  <a:pt x="606213" y="633307"/>
                  <a:pt x="640080" y="629920"/>
                </a:cubicBezTo>
                <a:cubicBezTo>
                  <a:pt x="715756" y="579469"/>
                  <a:pt x="622811" y="644311"/>
                  <a:pt x="701040" y="579120"/>
                </a:cubicBezTo>
                <a:cubicBezTo>
                  <a:pt x="710421" y="571303"/>
                  <a:pt x="721360" y="565573"/>
                  <a:pt x="731520" y="558800"/>
                </a:cubicBezTo>
                <a:cubicBezTo>
                  <a:pt x="744045" y="446072"/>
                  <a:pt x="731982" y="496454"/>
                  <a:pt x="762000" y="406400"/>
                </a:cubicBezTo>
                <a:lnTo>
                  <a:pt x="772160" y="375920"/>
                </a:lnTo>
                <a:cubicBezTo>
                  <a:pt x="775547" y="365760"/>
                  <a:pt x="776379" y="354351"/>
                  <a:pt x="782320" y="345440"/>
                </a:cubicBezTo>
                <a:cubicBezTo>
                  <a:pt x="789093" y="335280"/>
                  <a:pt x="797681" y="326118"/>
                  <a:pt x="802640" y="314960"/>
                </a:cubicBezTo>
                <a:cubicBezTo>
                  <a:pt x="811339" y="295387"/>
                  <a:pt x="805138" y="265881"/>
                  <a:pt x="822960" y="254000"/>
                </a:cubicBezTo>
                <a:cubicBezTo>
                  <a:pt x="833120" y="247227"/>
                  <a:pt x="844059" y="241497"/>
                  <a:pt x="853440" y="233680"/>
                </a:cubicBezTo>
                <a:cubicBezTo>
                  <a:pt x="880784" y="210893"/>
                  <a:pt x="881967" y="197294"/>
                  <a:pt x="914400" y="182880"/>
                </a:cubicBezTo>
                <a:cubicBezTo>
                  <a:pt x="933973" y="174181"/>
                  <a:pt x="955040" y="169333"/>
                  <a:pt x="975360" y="162560"/>
                </a:cubicBezTo>
                <a:cubicBezTo>
                  <a:pt x="985520" y="159173"/>
                  <a:pt x="996929" y="158341"/>
                  <a:pt x="1005840" y="152400"/>
                </a:cubicBezTo>
                <a:cubicBezTo>
                  <a:pt x="1016000" y="145627"/>
                  <a:pt x="1025162" y="137039"/>
                  <a:pt x="1036320" y="132080"/>
                </a:cubicBezTo>
                <a:cubicBezTo>
                  <a:pt x="1055893" y="123381"/>
                  <a:pt x="1079458" y="123641"/>
                  <a:pt x="1097280" y="111760"/>
                </a:cubicBezTo>
                <a:cubicBezTo>
                  <a:pt x="1122968" y="94635"/>
                  <a:pt x="1128194" y="87289"/>
                  <a:pt x="1158240" y="81280"/>
                </a:cubicBezTo>
                <a:cubicBezTo>
                  <a:pt x="1194483" y="74031"/>
                  <a:pt x="1289103" y="64482"/>
                  <a:pt x="1320800" y="60960"/>
                </a:cubicBezTo>
                <a:lnTo>
                  <a:pt x="1442720" y="20320"/>
                </a:lnTo>
                <a:lnTo>
                  <a:pt x="1473200" y="10160"/>
                </a:lnTo>
                <a:lnTo>
                  <a:pt x="1503680" y="0"/>
                </a:lnTo>
                <a:cubicBezTo>
                  <a:pt x="1578187" y="3387"/>
                  <a:pt x="1652854" y="4212"/>
                  <a:pt x="1727200" y="10160"/>
                </a:cubicBezTo>
                <a:cubicBezTo>
                  <a:pt x="1767299" y="13368"/>
                  <a:pt x="1751010" y="26709"/>
                  <a:pt x="1788160" y="40640"/>
                </a:cubicBezTo>
                <a:cubicBezTo>
                  <a:pt x="1821753" y="53237"/>
                  <a:pt x="1938493" y="59848"/>
                  <a:pt x="1950720" y="60960"/>
                </a:cubicBezTo>
                <a:cubicBezTo>
                  <a:pt x="1957493" y="71120"/>
                  <a:pt x="1966867" y="79964"/>
                  <a:pt x="1971040" y="91440"/>
                </a:cubicBezTo>
                <a:cubicBezTo>
                  <a:pt x="1980584" y="117686"/>
                  <a:pt x="1968123" y="157229"/>
                  <a:pt x="1991360" y="172720"/>
                </a:cubicBezTo>
                <a:lnTo>
                  <a:pt x="2021840" y="193040"/>
                </a:lnTo>
                <a:cubicBezTo>
                  <a:pt x="2028613" y="203200"/>
                  <a:pt x="2033526" y="214886"/>
                  <a:pt x="2042160" y="223520"/>
                </a:cubicBezTo>
                <a:cubicBezTo>
                  <a:pt x="2050794" y="232154"/>
                  <a:pt x="2065012" y="234305"/>
                  <a:pt x="2072640" y="243840"/>
                </a:cubicBezTo>
                <a:cubicBezTo>
                  <a:pt x="2079330" y="252203"/>
                  <a:pt x="2079413" y="264160"/>
                  <a:pt x="2082800" y="274320"/>
                </a:cubicBezTo>
                <a:cubicBezTo>
                  <a:pt x="2079413" y="287867"/>
                  <a:pt x="2078141" y="302125"/>
                  <a:pt x="2072640" y="314960"/>
                </a:cubicBezTo>
                <a:cubicBezTo>
                  <a:pt x="2055707" y="354471"/>
                  <a:pt x="2028613" y="361244"/>
                  <a:pt x="1991360" y="386080"/>
                </a:cubicBezTo>
                <a:lnTo>
                  <a:pt x="1960880" y="406400"/>
                </a:lnTo>
                <a:cubicBezTo>
                  <a:pt x="1914299" y="476271"/>
                  <a:pt x="1927963" y="444192"/>
                  <a:pt x="1910080" y="497840"/>
                </a:cubicBezTo>
                <a:cubicBezTo>
                  <a:pt x="1974977" y="519472"/>
                  <a:pt x="1910190" y="487900"/>
                  <a:pt x="1950720" y="568960"/>
                </a:cubicBezTo>
                <a:cubicBezTo>
                  <a:pt x="1966088" y="599697"/>
                  <a:pt x="2053674" y="598339"/>
                  <a:pt x="2062480" y="599440"/>
                </a:cubicBezTo>
                <a:cubicBezTo>
                  <a:pt x="2059093" y="616373"/>
                  <a:pt x="2056508" y="633487"/>
                  <a:pt x="2052320" y="650240"/>
                </a:cubicBezTo>
                <a:cubicBezTo>
                  <a:pt x="2049723" y="660630"/>
                  <a:pt x="2049733" y="673147"/>
                  <a:pt x="2042160" y="680720"/>
                </a:cubicBezTo>
                <a:cubicBezTo>
                  <a:pt x="2034587" y="688293"/>
                  <a:pt x="2021840" y="687493"/>
                  <a:pt x="2011680" y="690880"/>
                </a:cubicBezTo>
                <a:cubicBezTo>
                  <a:pt x="1953446" y="778231"/>
                  <a:pt x="2023264" y="667712"/>
                  <a:pt x="1981200" y="751840"/>
                </a:cubicBezTo>
                <a:cubicBezTo>
                  <a:pt x="1975739" y="762762"/>
                  <a:pt x="1965839" y="771162"/>
                  <a:pt x="1960880" y="782320"/>
                </a:cubicBezTo>
                <a:cubicBezTo>
                  <a:pt x="1952181" y="801893"/>
                  <a:pt x="1940560" y="843280"/>
                  <a:pt x="1940560" y="843280"/>
                </a:cubicBezTo>
                <a:lnTo>
                  <a:pt x="1981200" y="904240"/>
                </a:lnTo>
                <a:cubicBezTo>
                  <a:pt x="1987973" y="914400"/>
                  <a:pt x="1991360" y="927947"/>
                  <a:pt x="2001520" y="934720"/>
                </a:cubicBezTo>
                <a:lnTo>
                  <a:pt x="2032000" y="955040"/>
                </a:lnTo>
                <a:cubicBezTo>
                  <a:pt x="2028613" y="988907"/>
                  <a:pt x="2027015" y="1023000"/>
                  <a:pt x="2021840" y="1056640"/>
                </a:cubicBezTo>
                <a:cubicBezTo>
                  <a:pt x="2020212" y="1067225"/>
                  <a:pt x="2014622" y="1076822"/>
                  <a:pt x="2011680" y="1087120"/>
                </a:cubicBezTo>
                <a:cubicBezTo>
                  <a:pt x="2007844" y="1100546"/>
                  <a:pt x="2004907" y="1114213"/>
                  <a:pt x="2001520" y="1127760"/>
                </a:cubicBezTo>
                <a:cubicBezTo>
                  <a:pt x="2004907" y="1161627"/>
                  <a:pt x="2006505" y="1195720"/>
                  <a:pt x="2011680" y="1229360"/>
                </a:cubicBezTo>
                <a:cubicBezTo>
                  <a:pt x="2017355" y="1266247"/>
                  <a:pt x="2025416" y="1256832"/>
                  <a:pt x="2042160" y="1290320"/>
                </a:cubicBezTo>
                <a:cubicBezTo>
                  <a:pt x="2046949" y="1299899"/>
                  <a:pt x="2048933" y="1310640"/>
                  <a:pt x="2052320" y="1320800"/>
                </a:cubicBezTo>
                <a:cubicBezTo>
                  <a:pt x="2048933" y="1354667"/>
                  <a:pt x="2048432" y="1388947"/>
                  <a:pt x="2042160" y="1422400"/>
                </a:cubicBezTo>
                <a:cubicBezTo>
                  <a:pt x="2038213" y="1443452"/>
                  <a:pt x="2021840" y="1483360"/>
                  <a:pt x="2021840" y="1483360"/>
                </a:cubicBezTo>
                <a:cubicBezTo>
                  <a:pt x="2068421" y="1553231"/>
                  <a:pt x="2054757" y="1521152"/>
                  <a:pt x="2072640" y="1574800"/>
                </a:cubicBezTo>
                <a:cubicBezTo>
                  <a:pt x="2052320" y="1578187"/>
                  <a:pt x="2031790" y="1580491"/>
                  <a:pt x="2011680" y="1584960"/>
                </a:cubicBezTo>
                <a:cubicBezTo>
                  <a:pt x="1984771" y="1590940"/>
                  <a:pt x="1965409" y="1603016"/>
                  <a:pt x="1940560" y="1615440"/>
                </a:cubicBezTo>
                <a:cubicBezTo>
                  <a:pt x="1937173" y="1625600"/>
                  <a:pt x="1937090" y="1637557"/>
                  <a:pt x="1930400" y="1645920"/>
                </a:cubicBezTo>
                <a:cubicBezTo>
                  <a:pt x="1922772" y="1655455"/>
                  <a:pt x="1906392" y="1655885"/>
                  <a:pt x="1899920" y="1666240"/>
                </a:cubicBezTo>
                <a:cubicBezTo>
                  <a:pt x="1888568" y="1684403"/>
                  <a:pt x="1886373" y="1706880"/>
                  <a:pt x="1879600" y="1727200"/>
                </a:cubicBezTo>
                <a:lnTo>
                  <a:pt x="1869440" y="1757680"/>
                </a:lnTo>
                <a:cubicBezTo>
                  <a:pt x="1866053" y="1791547"/>
                  <a:pt x="1881892" y="1833841"/>
                  <a:pt x="1859280" y="1859280"/>
                </a:cubicBezTo>
                <a:cubicBezTo>
                  <a:pt x="1822464" y="1900698"/>
                  <a:pt x="1775977" y="1833887"/>
                  <a:pt x="1757680" y="1818640"/>
                </a:cubicBezTo>
                <a:cubicBezTo>
                  <a:pt x="1748299" y="1810823"/>
                  <a:pt x="1737360" y="1805093"/>
                  <a:pt x="1727200" y="1798320"/>
                </a:cubicBezTo>
                <a:cubicBezTo>
                  <a:pt x="1707220" y="1768350"/>
                  <a:pt x="1705736" y="1761806"/>
                  <a:pt x="1676400" y="1737360"/>
                </a:cubicBezTo>
                <a:cubicBezTo>
                  <a:pt x="1667019" y="1729543"/>
                  <a:pt x="1657353" y="1721327"/>
                  <a:pt x="1645920" y="1717040"/>
                </a:cubicBezTo>
                <a:cubicBezTo>
                  <a:pt x="1629751" y="1710977"/>
                  <a:pt x="1612053" y="1710267"/>
                  <a:pt x="1595120" y="1706880"/>
                </a:cubicBezTo>
                <a:lnTo>
                  <a:pt x="1534160" y="1666240"/>
                </a:lnTo>
                <a:lnTo>
                  <a:pt x="1503680" y="1645920"/>
                </a:lnTo>
                <a:cubicBezTo>
                  <a:pt x="1450760" y="1654740"/>
                  <a:pt x="1447955" y="1646637"/>
                  <a:pt x="1412240" y="1676400"/>
                </a:cubicBezTo>
                <a:cubicBezTo>
                  <a:pt x="1401202" y="1685598"/>
                  <a:pt x="1390958" y="1695842"/>
                  <a:pt x="1381760" y="1706880"/>
                </a:cubicBezTo>
                <a:cubicBezTo>
                  <a:pt x="1373943" y="1716261"/>
                  <a:pt x="1370975" y="1729732"/>
                  <a:pt x="1361440" y="1737360"/>
                </a:cubicBezTo>
                <a:cubicBezTo>
                  <a:pt x="1353077" y="1744050"/>
                  <a:pt x="1341120" y="1744133"/>
                  <a:pt x="1330960" y="1747520"/>
                </a:cubicBezTo>
                <a:cubicBezTo>
                  <a:pt x="1324187" y="1757680"/>
                  <a:pt x="1320995" y="1771528"/>
                  <a:pt x="1310640" y="1778000"/>
                </a:cubicBezTo>
                <a:cubicBezTo>
                  <a:pt x="1292477" y="1789352"/>
                  <a:pt x="1249680" y="1798320"/>
                  <a:pt x="1249680" y="1798320"/>
                </a:cubicBezTo>
                <a:lnTo>
                  <a:pt x="1127760" y="1757680"/>
                </a:lnTo>
                <a:lnTo>
                  <a:pt x="1097280" y="1747520"/>
                </a:lnTo>
                <a:lnTo>
                  <a:pt x="1066800" y="1737360"/>
                </a:lnTo>
                <a:cubicBezTo>
                  <a:pt x="1060867" y="1738019"/>
                  <a:pt x="959860" y="1745110"/>
                  <a:pt x="934720" y="1757680"/>
                </a:cubicBezTo>
                <a:cubicBezTo>
                  <a:pt x="912877" y="1768602"/>
                  <a:pt x="873760" y="1798320"/>
                  <a:pt x="873760" y="1798320"/>
                </a:cubicBezTo>
                <a:cubicBezTo>
                  <a:pt x="870373" y="1808480"/>
                  <a:pt x="871173" y="1821227"/>
                  <a:pt x="863600" y="1828800"/>
                </a:cubicBezTo>
                <a:cubicBezTo>
                  <a:pt x="856027" y="1836373"/>
                  <a:pt x="842031" y="1833019"/>
                  <a:pt x="833120" y="1838960"/>
                </a:cubicBezTo>
                <a:cubicBezTo>
                  <a:pt x="821165" y="1846930"/>
                  <a:pt x="812800" y="1859280"/>
                  <a:pt x="802640" y="1869440"/>
                </a:cubicBezTo>
                <a:cubicBezTo>
                  <a:pt x="799253" y="1879600"/>
                  <a:pt x="794803" y="1889465"/>
                  <a:pt x="792480" y="1899920"/>
                </a:cubicBezTo>
                <a:cubicBezTo>
                  <a:pt x="788011" y="1920030"/>
                  <a:pt x="794294" y="1944117"/>
                  <a:pt x="782320" y="1960880"/>
                </a:cubicBezTo>
                <a:cubicBezTo>
                  <a:pt x="774204" y="1972243"/>
                  <a:pt x="755106" y="1967204"/>
                  <a:pt x="741680" y="1971040"/>
                </a:cubicBezTo>
                <a:cubicBezTo>
                  <a:pt x="652804" y="1996433"/>
                  <a:pt x="789932" y="1975144"/>
                  <a:pt x="579120" y="1991360"/>
                </a:cubicBezTo>
                <a:cubicBezTo>
                  <a:pt x="568960" y="2001520"/>
                  <a:pt x="555618" y="2009280"/>
                  <a:pt x="548640" y="2021840"/>
                </a:cubicBezTo>
                <a:cubicBezTo>
                  <a:pt x="537397" y="2042078"/>
                  <a:pt x="524719" y="2097204"/>
                  <a:pt x="518160" y="2123440"/>
                </a:cubicBezTo>
                <a:cubicBezTo>
                  <a:pt x="447040" y="2120053"/>
                  <a:pt x="375806" y="2118540"/>
                  <a:pt x="304800" y="2113280"/>
                </a:cubicBezTo>
                <a:cubicBezTo>
                  <a:pt x="284256" y="2111758"/>
                  <a:pt x="264338" y="2105170"/>
                  <a:pt x="243840" y="2103120"/>
                </a:cubicBezTo>
                <a:cubicBezTo>
                  <a:pt x="196542" y="2098390"/>
                  <a:pt x="149013" y="2096347"/>
                  <a:pt x="101600" y="2092960"/>
                </a:cubicBezTo>
                <a:cubicBezTo>
                  <a:pt x="104987" y="2059093"/>
                  <a:pt x="106585" y="2025000"/>
                  <a:pt x="111760" y="1991360"/>
                </a:cubicBezTo>
                <a:cubicBezTo>
                  <a:pt x="115372" y="1967879"/>
                  <a:pt x="135241" y="1953881"/>
                  <a:pt x="111760" y="1930400"/>
                </a:cubicBezTo>
                <a:cubicBezTo>
                  <a:pt x="106901" y="1925541"/>
                  <a:pt x="40992" y="1910168"/>
                  <a:pt x="40640" y="1910080"/>
                </a:cubicBezTo>
                <a:cubicBezTo>
                  <a:pt x="37253" y="1899920"/>
                  <a:pt x="29297" y="1890244"/>
                  <a:pt x="30480" y="1879600"/>
                </a:cubicBezTo>
                <a:cubicBezTo>
                  <a:pt x="32845" y="1858312"/>
                  <a:pt x="44027" y="1838960"/>
                  <a:pt x="50800" y="1818640"/>
                </a:cubicBezTo>
                <a:cubicBezTo>
                  <a:pt x="54187" y="1808480"/>
                  <a:pt x="60960" y="1798870"/>
                  <a:pt x="60960" y="1788160"/>
                </a:cubicBezTo>
                <a:lnTo>
                  <a:pt x="60960" y="174752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3752092" y="2058433"/>
            <a:ext cx="1845877" cy="1534292"/>
          </a:xfrm>
          <a:custGeom>
            <a:avLst/>
            <a:gdLst>
              <a:gd name="connsiteX0" fmla="*/ 132398 w 1845877"/>
              <a:gd name="connsiteY0" fmla="*/ 254132 h 1534292"/>
              <a:gd name="connsiteX1" fmla="*/ 81598 w 1845877"/>
              <a:gd name="connsiteY1" fmla="*/ 233812 h 1534292"/>
              <a:gd name="connsiteX2" fmla="*/ 71438 w 1845877"/>
              <a:gd name="connsiteY2" fmla="*/ 203332 h 1534292"/>
              <a:gd name="connsiteX3" fmla="*/ 30798 w 1845877"/>
              <a:gd name="connsiteY3" fmla="*/ 193172 h 1534292"/>
              <a:gd name="connsiteX4" fmla="*/ 20638 w 1845877"/>
              <a:gd name="connsiteY4" fmla="*/ 162692 h 1534292"/>
              <a:gd name="connsiteX5" fmla="*/ 318 w 1845877"/>
              <a:gd name="connsiteY5" fmla="*/ 132212 h 1534292"/>
              <a:gd name="connsiteX6" fmla="*/ 30798 w 1845877"/>
              <a:gd name="connsiteY6" fmla="*/ 50932 h 1534292"/>
              <a:gd name="connsiteX7" fmla="*/ 61278 w 1845877"/>
              <a:gd name="connsiteY7" fmla="*/ 40772 h 1534292"/>
              <a:gd name="connsiteX8" fmla="*/ 81598 w 1845877"/>
              <a:gd name="connsiteY8" fmla="*/ 10292 h 1534292"/>
              <a:gd name="connsiteX9" fmla="*/ 142558 w 1845877"/>
              <a:gd name="connsiteY9" fmla="*/ 10292 h 1534292"/>
              <a:gd name="connsiteX10" fmla="*/ 173038 w 1845877"/>
              <a:gd name="connsiteY10" fmla="*/ 30612 h 1534292"/>
              <a:gd name="connsiteX11" fmla="*/ 233998 w 1845877"/>
              <a:gd name="connsiteY11" fmla="*/ 50932 h 1534292"/>
              <a:gd name="connsiteX12" fmla="*/ 305118 w 1845877"/>
              <a:gd name="connsiteY12" fmla="*/ 71252 h 1534292"/>
              <a:gd name="connsiteX13" fmla="*/ 366078 w 1845877"/>
              <a:gd name="connsiteY13" fmla="*/ 91572 h 1534292"/>
              <a:gd name="connsiteX14" fmla="*/ 396558 w 1845877"/>
              <a:gd name="connsiteY14" fmla="*/ 101732 h 1534292"/>
              <a:gd name="connsiteX15" fmla="*/ 528638 w 1845877"/>
              <a:gd name="connsiteY15" fmla="*/ 142372 h 1534292"/>
              <a:gd name="connsiteX16" fmla="*/ 711518 w 1845877"/>
              <a:gd name="connsiteY16" fmla="*/ 152532 h 1534292"/>
              <a:gd name="connsiteX17" fmla="*/ 741998 w 1845877"/>
              <a:gd name="connsiteY17" fmla="*/ 162692 h 1534292"/>
              <a:gd name="connsiteX18" fmla="*/ 924878 w 1845877"/>
              <a:gd name="connsiteY18" fmla="*/ 172852 h 1534292"/>
              <a:gd name="connsiteX19" fmla="*/ 914718 w 1845877"/>
              <a:gd name="connsiteY19" fmla="*/ 213492 h 1534292"/>
              <a:gd name="connsiteX20" fmla="*/ 894398 w 1845877"/>
              <a:gd name="connsiteY20" fmla="*/ 304932 h 1534292"/>
              <a:gd name="connsiteX21" fmla="*/ 904558 w 1845877"/>
              <a:gd name="connsiteY21" fmla="*/ 376052 h 1534292"/>
              <a:gd name="connsiteX22" fmla="*/ 965518 w 1845877"/>
              <a:gd name="connsiteY22" fmla="*/ 396372 h 1534292"/>
              <a:gd name="connsiteX23" fmla="*/ 1249998 w 1845877"/>
              <a:gd name="connsiteY23" fmla="*/ 426852 h 1534292"/>
              <a:gd name="connsiteX24" fmla="*/ 1260158 w 1845877"/>
              <a:gd name="connsiteY24" fmla="*/ 457332 h 1534292"/>
              <a:gd name="connsiteX25" fmla="*/ 1280478 w 1845877"/>
              <a:gd name="connsiteY25" fmla="*/ 487812 h 1534292"/>
              <a:gd name="connsiteX26" fmla="*/ 1300798 w 1845877"/>
              <a:gd name="connsiteY26" fmla="*/ 548772 h 1534292"/>
              <a:gd name="connsiteX27" fmla="*/ 1310958 w 1845877"/>
              <a:gd name="connsiteY27" fmla="*/ 579252 h 1534292"/>
              <a:gd name="connsiteX28" fmla="*/ 1321118 w 1845877"/>
              <a:gd name="connsiteY28" fmla="*/ 609732 h 1534292"/>
              <a:gd name="connsiteX29" fmla="*/ 1331278 w 1845877"/>
              <a:gd name="connsiteY29" fmla="*/ 731652 h 1534292"/>
              <a:gd name="connsiteX30" fmla="*/ 1402398 w 1845877"/>
              <a:gd name="connsiteY30" fmla="*/ 812932 h 1534292"/>
              <a:gd name="connsiteX31" fmla="*/ 1432878 w 1845877"/>
              <a:gd name="connsiteY31" fmla="*/ 823092 h 1534292"/>
              <a:gd name="connsiteX32" fmla="*/ 1493838 w 1845877"/>
              <a:gd name="connsiteY32" fmla="*/ 863732 h 1534292"/>
              <a:gd name="connsiteX33" fmla="*/ 1554798 w 1845877"/>
              <a:gd name="connsiteY33" fmla="*/ 884052 h 1534292"/>
              <a:gd name="connsiteX34" fmla="*/ 1615758 w 1845877"/>
              <a:gd name="connsiteY34" fmla="*/ 924692 h 1534292"/>
              <a:gd name="connsiteX35" fmla="*/ 1646238 w 1845877"/>
              <a:gd name="connsiteY35" fmla="*/ 934852 h 1534292"/>
              <a:gd name="connsiteX36" fmla="*/ 1676718 w 1845877"/>
              <a:gd name="connsiteY36" fmla="*/ 955172 h 1534292"/>
              <a:gd name="connsiteX37" fmla="*/ 1757998 w 1845877"/>
              <a:gd name="connsiteY37" fmla="*/ 975492 h 1534292"/>
              <a:gd name="connsiteX38" fmla="*/ 1818958 w 1845877"/>
              <a:gd name="connsiteY38" fmla="*/ 995812 h 1534292"/>
              <a:gd name="connsiteX39" fmla="*/ 1839278 w 1845877"/>
              <a:gd name="connsiteY39" fmla="*/ 1056772 h 1534292"/>
              <a:gd name="connsiteX40" fmla="*/ 1798638 w 1845877"/>
              <a:gd name="connsiteY40" fmla="*/ 1066932 h 1534292"/>
              <a:gd name="connsiteX41" fmla="*/ 1707198 w 1845877"/>
              <a:gd name="connsiteY41" fmla="*/ 1097412 h 1534292"/>
              <a:gd name="connsiteX42" fmla="*/ 1676718 w 1845877"/>
              <a:gd name="connsiteY42" fmla="*/ 1107572 h 1534292"/>
              <a:gd name="connsiteX43" fmla="*/ 1646238 w 1845877"/>
              <a:gd name="connsiteY43" fmla="*/ 1117732 h 1534292"/>
              <a:gd name="connsiteX44" fmla="*/ 1595438 w 1845877"/>
              <a:gd name="connsiteY44" fmla="*/ 1127892 h 1534292"/>
              <a:gd name="connsiteX45" fmla="*/ 1564958 w 1845877"/>
              <a:gd name="connsiteY45" fmla="*/ 1138052 h 1534292"/>
              <a:gd name="connsiteX46" fmla="*/ 1402398 w 1845877"/>
              <a:gd name="connsiteY46" fmla="*/ 1148212 h 1534292"/>
              <a:gd name="connsiteX47" fmla="*/ 1371918 w 1845877"/>
              <a:gd name="connsiteY47" fmla="*/ 1158372 h 1534292"/>
              <a:gd name="connsiteX48" fmla="*/ 1361758 w 1845877"/>
              <a:gd name="connsiteY48" fmla="*/ 1229492 h 1534292"/>
              <a:gd name="connsiteX49" fmla="*/ 1351598 w 1845877"/>
              <a:gd name="connsiteY49" fmla="*/ 1270132 h 1534292"/>
              <a:gd name="connsiteX50" fmla="*/ 1331278 w 1845877"/>
              <a:gd name="connsiteY50" fmla="*/ 1361572 h 1534292"/>
              <a:gd name="connsiteX51" fmla="*/ 1321118 w 1845877"/>
              <a:gd name="connsiteY51" fmla="*/ 1473332 h 1534292"/>
              <a:gd name="connsiteX52" fmla="*/ 1300798 w 1845877"/>
              <a:gd name="connsiteY52" fmla="*/ 1534292 h 1534292"/>
              <a:gd name="connsiteX53" fmla="*/ 1158558 w 1845877"/>
              <a:gd name="connsiteY53" fmla="*/ 1503812 h 1534292"/>
              <a:gd name="connsiteX54" fmla="*/ 1128078 w 1845877"/>
              <a:gd name="connsiteY54" fmla="*/ 1493652 h 1534292"/>
              <a:gd name="connsiteX55" fmla="*/ 1097598 w 1845877"/>
              <a:gd name="connsiteY55" fmla="*/ 1473332 h 1534292"/>
              <a:gd name="connsiteX56" fmla="*/ 995998 w 1845877"/>
              <a:gd name="connsiteY56" fmla="*/ 1442852 h 1534292"/>
              <a:gd name="connsiteX57" fmla="*/ 965518 w 1845877"/>
              <a:gd name="connsiteY57" fmla="*/ 1432692 h 1534292"/>
              <a:gd name="connsiteX58" fmla="*/ 874078 w 1845877"/>
              <a:gd name="connsiteY58" fmla="*/ 1361572 h 1534292"/>
              <a:gd name="connsiteX59" fmla="*/ 813118 w 1845877"/>
              <a:gd name="connsiteY59" fmla="*/ 1320932 h 1534292"/>
              <a:gd name="connsiteX60" fmla="*/ 792798 w 1845877"/>
              <a:gd name="connsiteY60" fmla="*/ 1290452 h 1534292"/>
              <a:gd name="connsiteX61" fmla="*/ 762318 w 1845877"/>
              <a:gd name="connsiteY61" fmla="*/ 1280292 h 1534292"/>
              <a:gd name="connsiteX62" fmla="*/ 589598 w 1845877"/>
              <a:gd name="connsiteY62" fmla="*/ 1259972 h 1534292"/>
              <a:gd name="connsiteX63" fmla="*/ 203518 w 1845877"/>
              <a:gd name="connsiteY63" fmla="*/ 1259972 h 1534292"/>
              <a:gd name="connsiteX64" fmla="*/ 173038 w 1845877"/>
              <a:gd name="connsiteY64" fmla="*/ 1249812 h 1534292"/>
              <a:gd name="connsiteX65" fmla="*/ 142558 w 1845877"/>
              <a:gd name="connsiteY65" fmla="*/ 1229492 h 1534292"/>
              <a:gd name="connsiteX66" fmla="*/ 112078 w 1845877"/>
              <a:gd name="connsiteY66" fmla="*/ 1168532 h 1534292"/>
              <a:gd name="connsiteX67" fmla="*/ 101918 w 1845877"/>
              <a:gd name="connsiteY67" fmla="*/ 1138052 h 1534292"/>
              <a:gd name="connsiteX68" fmla="*/ 112078 w 1845877"/>
              <a:gd name="connsiteY68" fmla="*/ 975492 h 1534292"/>
              <a:gd name="connsiteX69" fmla="*/ 122238 w 1845877"/>
              <a:gd name="connsiteY69" fmla="*/ 945012 h 1534292"/>
              <a:gd name="connsiteX70" fmla="*/ 112078 w 1845877"/>
              <a:gd name="connsiteY70" fmla="*/ 853572 h 1534292"/>
              <a:gd name="connsiteX71" fmla="*/ 91758 w 1845877"/>
              <a:gd name="connsiteY71" fmla="*/ 792612 h 1534292"/>
              <a:gd name="connsiteX72" fmla="*/ 81598 w 1845877"/>
              <a:gd name="connsiteY72" fmla="*/ 579252 h 1534292"/>
              <a:gd name="connsiteX73" fmla="*/ 71438 w 1845877"/>
              <a:gd name="connsiteY73" fmla="*/ 548772 h 1534292"/>
              <a:gd name="connsiteX74" fmla="*/ 40958 w 1845877"/>
              <a:gd name="connsiteY74" fmla="*/ 518292 h 1534292"/>
              <a:gd name="connsiteX75" fmla="*/ 40958 w 1845877"/>
              <a:gd name="connsiteY75" fmla="*/ 406532 h 1534292"/>
              <a:gd name="connsiteX76" fmla="*/ 71438 w 1845877"/>
              <a:gd name="connsiteY76" fmla="*/ 376052 h 1534292"/>
              <a:gd name="connsiteX77" fmla="*/ 132398 w 1845877"/>
              <a:gd name="connsiteY77" fmla="*/ 284612 h 1534292"/>
              <a:gd name="connsiteX78" fmla="*/ 132398 w 1845877"/>
              <a:gd name="connsiteY78" fmla="*/ 254132 h 1534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845877" h="1534292">
                <a:moveTo>
                  <a:pt x="132398" y="254132"/>
                </a:moveTo>
                <a:cubicBezTo>
                  <a:pt x="115465" y="247359"/>
                  <a:pt x="95609" y="245488"/>
                  <a:pt x="81598" y="233812"/>
                </a:cubicBezTo>
                <a:cubicBezTo>
                  <a:pt x="73371" y="226956"/>
                  <a:pt x="79801" y="210022"/>
                  <a:pt x="71438" y="203332"/>
                </a:cubicBezTo>
                <a:cubicBezTo>
                  <a:pt x="60534" y="194609"/>
                  <a:pt x="44345" y="196559"/>
                  <a:pt x="30798" y="193172"/>
                </a:cubicBezTo>
                <a:cubicBezTo>
                  <a:pt x="27411" y="183012"/>
                  <a:pt x="25427" y="172271"/>
                  <a:pt x="20638" y="162692"/>
                </a:cubicBezTo>
                <a:cubicBezTo>
                  <a:pt x="15177" y="151770"/>
                  <a:pt x="1833" y="144329"/>
                  <a:pt x="318" y="132212"/>
                </a:cubicBezTo>
                <a:cubicBezTo>
                  <a:pt x="-2311" y="111183"/>
                  <a:pt x="11635" y="66262"/>
                  <a:pt x="30798" y="50932"/>
                </a:cubicBezTo>
                <a:cubicBezTo>
                  <a:pt x="39161" y="44242"/>
                  <a:pt x="51118" y="44159"/>
                  <a:pt x="61278" y="40772"/>
                </a:cubicBezTo>
                <a:cubicBezTo>
                  <a:pt x="68051" y="30612"/>
                  <a:pt x="72063" y="17920"/>
                  <a:pt x="81598" y="10292"/>
                </a:cubicBezTo>
                <a:cubicBezTo>
                  <a:pt x="102439" y="-6381"/>
                  <a:pt x="121717" y="-129"/>
                  <a:pt x="142558" y="10292"/>
                </a:cubicBezTo>
                <a:cubicBezTo>
                  <a:pt x="153480" y="15753"/>
                  <a:pt x="161880" y="25653"/>
                  <a:pt x="173038" y="30612"/>
                </a:cubicBezTo>
                <a:cubicBezTo>
                  <a:pt x="192611" y="39311"/>
                  <a:pt x="213678" y="44159"/>
                  <a:pt x="233998" y="50932"/>
                </a:cubicBezTo>
                <a:cubicBezTo>
                  <a:pt x="336432" y="85077"/>
                  <a:pt x="177543" y="32980"/>
                  <a:pt x="305118" y="71252"/>
                </a:cubicBezTo>
                <a:cubicBezTo>
                  <a:pt x="325634" y="77407"/>
                  <a:pt x="345758" y="84799"/>
                  <a:pt x="366078" y="91572"/>
                </a:cubicBezTo>
                <a:cubicBezTo>
                  <a:pt x="376238" y="94959"/>
                  <a:pt x="387647" y="95791"/>
                  <a:pt x="396558" y="101732"/>
                </a:cubicBezTo>
                <a:cubicBezTo>
                  <a:pt x="446284" y="134883"/>
                  <a:pt x="441909" y="137554"/>
                  <a:pt x="528638" y="142372"/>
                </a:cubicBezTo>
                <a:lnTo>
                  <a:pt x="711518" y="152532"/>
                </a:lnTo>
                <a:cubicBezTo>
                  <a:pt x="721678" y="155919"/>
                  <a:pt x="731337" y="161677"/>
                  <a:pt x="741998" y="162692"/>
                </a:cubicBezTo>
                <a:cubicBezTo>
                  <a:pt x="802777" y="168480"/>
                  <a:pt x="866305" y="155625"/>
                  <a:pt x="924878" y="172852"/>
                </a:cubicBezTo>
                <a:cubicBezTo>
                  <a:pt x="938274" y="176792"/>
                  <a:pt x="917456" y="199800"/>
                  <a:pt x="914718" y="213492"/>
                </a:cubicBezTo>
                <a:cubicBezTo>
                  <a:pt x="896837" y="302897"/>
                  <a:pt x="914171" y="245613"/>
                  <a:pt x="894398" y="304932"/>
                </a:cubicBezTo>
                <a:cubicBezTo>
                  <a:pt x="897785" y="328639"/>
                  <a:pt x="889856" y="357149"/>
                  <a:pt x="904558" y="376052"/>
                </a:cubicBezTo>
                <a:cubicBezTo>
                  <a:pt x="917708" y="392959"/>
                  <a:pt x="947696" y="384491"/>
                  <a:pt x="965518" y="396372"/>
                </a:cubicBezTo>
                <a:cubicBezTo>
                  <a:pt x="1066501" y="463694"/>
                  <a:pt x="983797" y="416204"/>
                  <a:pt x="1249998" y="426852"/>
                </a:cubicBezTo>
                <a:cubicBezTo>
                  <a:pt x="1253385" y="437012"/>
                  <a:pt x="1255369" y="447753"/>
                  <a:pt x="1260158" y="457332"/>
                </a:cubicBezTo>
                <a:cubicBezTo>
                  <a:pt x="1265619" y="468254"/>
                  <a:pt x="1275519" y="476654"/>
                  <a:pt x="1280478" y="487812"/>
                </a:cubicBezTo>
                <a:cubicBezTo>
                  <a:pt x="1289177" y="507385"/>
                  <a:pt x="1294025" y="528452"/>
                  <a:pt x="1300798" y="548772"/>
                </a:cubicBezTo>
                <a:lnTo>
                  <a:pt x="1310958" y="579252"/>
                </a:lnTo>
                <a:lnTo>
                  <a:pt x="1321118" y="609732"/>
                </a:lnTo>
                <a:cubicBezTo>
                  <a:pt x="1324505" y="650372"/>
                  <a:pt x="1320363" y="692359"/>
                  <a:pt x="1331278" y="731652"/>
                </a:cubicBezTo>
                <a:cubicBezTo>
                  <a:pt x="1341110" y="767048"/>
                  <a:pt x="1370389" y="796927"/>
                  <a:pt x="1402398" y="812932"/>
                </a:cubicBezTo>
                <a:cubicBezTo>
                  <a:pt x="1411977" y="817721"/>
                  <a:pt x="1423516" y="817891"/>
                  <a:pt x="1432878" y="823092"/>
                </a:cubicBezTo>
                <a:cubicBezTo>
                  <a:pt x="1454226" y="834952"/>
                  <a:pt x="1470670" y="856009"/>
                  <a:pt x="1493838" y="863732"/>
                </a:cubicBezTo>
                <a:cubicBezTo>
                  <a:pt x="1514158" y="870505"/>
                  <a:pt x="1536976" y="872171"/>
                  <a:pt x="1554798" y="884052"/>
                </a:cubicBezTo>
                <a:cubicBezTo>
                  <a:pt x="1575118" y="897599"/>
                  <a:pt x="1592590" y="916969"/>
                  <a:pt x="1615758" y="924692"/>
                </a:cubicBezTo>
                <a:cubicBezTo>
                  <a:pt x="1625918" y="928079"/>
                  <a:pt x="1636659" y="930063"/>
                  <a:pt x="1646238" y="934852"/>
                </a:cubicBezTo>
                <a:cubicBezTo>
                  <a:pt x="1657160" y="940313"/>
                  <a:pt x="1665242" y="950999"/>
                  <a:pt x="1676718" y="955172"/>
                </a:cubicBezTo>
                <a:cubicBezTo>
                  <a:pt x="1702964" y="964716"/>
                  <a:pt x="1731504" y="966661"/>
                  <a:pt x="1757998" y="975492"/>
                </a:cubicBezTo>
                <a:lnTo>
                  <a:pt x="1818958" y="995812"/>
                </a:lnTo>
                <a:cubicBezTo>
                  <a:pt x="1825731" y="1016132"/>
                  <a:pt x="1860058" y="1051577"/>
                  <a:pt x="1839278" y="1056772"/>
                </a:cubicBezTo>
                <a:cubicBezTo>
                  <a:pt x="1825731" y="1060159"/>
                  <a:pt x="1812013" y="1062920"/>
                  <a:pt x="1798638" y="1066932"/>
                </a:cubicBezTo>
                <a:lnTo>
                  <a:pt x="1707198" y="1097412"/>
                </a:lnTo>
                <a:lnTo>
                  <a:pt x="1676718" y="1107572"/>
                </a:lnTo>
                <a:cubicBezTo>
                  <a:pt x="1666558" y="1110959"/>
                  <a:pt x="1656740" y="1115632"/>
                  <a:pt x="1646238" y="1117732"/>
                </a:cubicBezTo>
                <a:cubicBezTo>
                  <a:pt x="1629305" y="1121119"/>
                  <a:pt x="1612191" y="1123704"/>
                  <a:pt x="1595438" y="1127892"/>
                </a:cubicBezTo>
                <a:cubicBezTo>
                  <a:pt x="1585048" y="1130489"/>
                  <a:pt x="1575609" y="1136931"/>
                  <a:pt x="1564958" y="1138052"/>
                </a:cubicBezTo>
                <a:cubicBezTo>
                  <a:pt x="1510964" y="1143736"/>
                  <a:pt x="1456585" y="1144825"/>
                  <a:pt x="1402398" y="1148212"/>
                </a:cubicBezTo>
                <a:cubicBezTo>
                  <a:pt x="1392238" y="1151599"/>
                  <a:pt x="1376707" y="1148793"/>
                  <a:pt x="1371918" y="1158372"/>
                </a:cubicBezTo>
                <a:cubicBezTo>
                  <a:pt x="1361208" y="1179791"/>
                  <a:pt x="1366042" y="1205931"/>
                  <a:pt x="1361758" y="1229492"/>
                </a:cubicBezTo>
                <a:cubicBezTo>
                  <a:pt x="1359260" y="1243230"/>
                  <a:pt x="1354627" y="1256501"/>
                  <a:pt x="1351598" y="1270132"/>
                </a:cubicBezTo>
                <a:cubicBezTo>
                  <a:pt x="1325801" y="1386218"/>
                  <a:pt x="1356056" y="1262460"/>
                  <a:pt x="1331278" y="1361572"/>
                </a:cubicBezTo>
                <a:cubicBezTo>
                  <a:pt x="1327891" y="1398825"/>
                  <a:pt x="1327619" y="1436494"/>
                  <a:pt x="1321118" y="1473332"/>
                </a:cubicBezTo>
                <a:cubicBezTo>
                  <a:pt x="1317396" y="1494425"/>
                  <a:pt x="1300798" y="1534292"/>
                  <a:pt x="1300798" y="1534292"/>
                </a:cubicBezTo>
                <a:cubicBezTo>
                  <a:pt x="1198264" y="1521475"/>
                  <a:pt x="1245421" y="1532766"/>
                  <a:pt x="1158558" y="1503812"/>
                </a:cubicBezTo>
                <a:cubicBezTo>
                  <a:pt x="1148398" y="1500425"/>
                  <a:pt x="1136989" y="1499593"/>
                  <a:pt x="1128078" y="1493652"/>
                </a:cubicBezTo>
                <a:cubicBezTo>
                  <a:pt x="1117918" y="1486879"/>
                  <a:pt x="1108756" y="1478291"/>
                  <a:pt x="1097598" y="1473332"/>
                </a:cubicBezTo>
                <a:cubicBezTo>
                  <a:pt x="1054138" y="1454016"/>
                  <a:pt x="1037373" y="1454673"/>
                  <a:pt x="995998" y="1442852"/>
                </a:cubicBezTo>
                <a:cubicBezTo>
                  <a:pt x="985700" y="1439910"/>
                  <a:pt x="974880" y="1437893"/>
                  <a:pt x="965518" y="1432692"/>
                </a:cubicBezTo>
                <a:cubicBezTo>
                  <a:pt x="847903" y="1367350"/>
                  <a:pt x="948126" y="1419165"/>
                  <a:pt x="874078" y="1361572"/>
                </a:cubicBezTo>
                <a:cubicBezTo>
                  <a:pt x="854801" y="1346579"/>
                  <a:pt x="813118" y="1320932"/>
                  <a:pt x="813118" y="1320932"/>
                </a:cubicBezTo>
                <a:cubicBezTo>
                  <a:pt x="806345" y="1310772"/>
                  <a:pt x="802333" y="1298080"/>
                  <a:pt x="792798" y="1290452"/>
                </a:cubicBezTo>
                <a:cubicBezTo>
                  <a:pt x="784435" y="1283762"/>
                  <a:pt x="772708" y="1282889"/>
                  <a:pt x="762318" y="1280292"/>
                </a:cubicBezTo>
                <a:cubicBezTo>
                  <a:pt x="698766" y="1264404"/>
                  <a:pt x="664406" y="1266206"/>
                  <a:pt x="589598" y="1259972"/>
                </a:cubicBezTo>
                <a:cubicBezTo>
                  <a:pt x="416869" y="1279164"/>
                  <a:pt x="476312" y="1277022"/>
                  <a:pt x="203518" y="1259972"/>
                </a:cubicBezTo>
                <a:cubicBezTo>
                  <a:pt x="192829" y="1259304"/>
                  <a:pt x="182617" y="1254601"/>
                  <a:pt x="173038" y="1249812"/>
                </a:cubicBezTo>
                <a:cubicBezTo>
                  <a:pt x="162116" y="1244351"/>
                  <a:pt x="152718" y="1236265"/>
                  <a:pt x="142558" y="1229492"/>
                </a:cubicBezTo>
                <a:cubicBezTo>
                  <a:pt x="117021" y="1152880"/>
                  <a:pt x="151469" y="1247314"/>
                  <a:pt x="112078" y="1168532"/>
                </a:cubicBezTo>
                <a:cubicBezTo>
                  <a:pt x="107289" y="1158953"/>
                  <a:pt x="105305" y="1148212"/>
                  <a:pt x="101918" y="1138052"/>
                </a:cubicBezTo>
                <a:cubicBezTo>
                  <a:pt x="105305" y="1083865"/>
                  <a:pt x="106394" y="1029486"/>
                  <a:pt x="112078" y="975492"/>
                </a:cubicBezTo>
                <a:cubicBezTo>
                  <a:pt x="113199" y="964841"/>
                  <a:pt x="122238" y="955722"/>
                  <a:pt x="122238" y="945012"/>
                </a:cubicBezTo>
                <a:cubicBezTo>
                  <a:pt x="122238" y="914344"/>
                  <a:pt x="118092" y="883644"/>
                  <a:pt x="112078" y="853572"/>
                </a:cubicBezTo>
                <a:cubicBezTo>
                  <a:pt x="107877" y="832569"/>
                  <a:pt x="91758" y="792612"/>
                  <a:pt x="91758" y="792612"/>
                </a:cubicBezTo>
                <a:cubicBezTo>
                  <a:pt x="88371" y="721492"/>
                  <a:pt x="87511" y="650207"/>
                  <a:pt x="81598" y="579252"/>
                </a:cubicBezTo>
                <a:cubicBezTo>
                  <a:pt x="80709" y="568579"/>
                  <a:pt x="77379" y="557683"/>
                  <a:pt x="71438" y="548772"/>
                </a:cubicBezTo>
                <a:cubicBezTo>
                  <a:pt x="63468" y="536817"/>
                  <a:pt x="51118" y="528452"/>
                  <a:pt x="40958" y="518292"/>
                </a:cubicBezTo>
                <a:cubicBezTo>
                  <a:pt x="26278" y="474252"/>
                  <a:pt x="18980" y="466971"/>
                  <a:pt x="40958" y="406532"/>
                </a:cubicBezTo>
                <a:cubicBezTo>
                  <a:pt x="45868" y="393029"/>
                  <a:pt x="62817" y="387547"/>
                  <a:pt x="71438" y="376052"/>
                </a:cubicBezTo>
                <a:cubicBezTo>
                  <a:pt x="93417" y="346746"/>
                  <a:pt x="132398" y="284612"/>
                  <a:pt x="132398" y="284612"/>
                </a:cubicBezTo>
                <a:lnTo>
                  <a:pt x="132398" y="254132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2198951" y="3423152"/>
            <a:ext cx="1666568" cy="1249680"/>
          </a:xfrm>
          <a:custGeom>
            <a:avLst/>
            <a:gdLst>
              <a:gd name="connsiteX0" fmla="*/ 0 w 1666568"/>
              <a:gd name="connsiteY0" fmla="*/ 477520 h 1249680"/>
              <a:gd name="connsiteX1" fmla="*/ 71120 w 1666568"/>
              <a:gd name="connsiteY1" fmla="*/ 304800 h 1249680"/>
              <a:gd name="connsiteX2" fmla="*/ 101600 w 1666568"/>
              <a:gd name="connsiteY2" fmla="*/ 294640 h 1249680"/>
              <a:gd name="connsiteX3" fmla="*/ 162560 w 1666568"/>
              <a:gd name="connsiteY3" fmla="*/ 284480 h 1249680"/>
              <a:gd name="connsiteX4" fmla="*/ 254000 w 1666568"/>
              <a:gd name="connsiteY4" fmla="*/ 233680 h 1249680"/>
              <a:gd name="connsiteX5" fmla="*/ 345440 w 1666568"/>
              <a:gd name="connsiteY5" fmla="*/ 193040 h 1249680"/>
              <a:gd name="connsiteX6" fmla="*/ 406400 w 1666568"/>
              <a:gd name="connsiteY6" fmla="*/ 162560 h 1249680"/>
              <a:gd name="connsiteX7" fmla="*/ 477520 w 1666568"/>
              <a:gd name="connsiteY7" fmla="*/ 91440 h 1249680"/>
              <a:gd name="connsiteX8" fmla="*/ 538480 w 1666568"/>
              <a:gd name="connsiteY8" fmla="*/ 81280 h 1249680"/>
              <a:gd name="connsiteX9" fmla="*/ 772160 w 1666568"/>
              <a:gd name="connsiteY9" fmla="*/ 91440 h 1249680"/>
              <a:gd name="connsiteX10" fmla="*/ 863600 w 1666568"/>
              <a:gd name="connsiteY10" fmla="*/ 91440 h 1249680"/>
              <a:gd name="connsiteX11" fmla="*/ 883920 w 1666568"/>
              <a:gd name="connsiteY11" fmla="*/ 60960 h 1249680"/>
              <a:gd name="connsiteX12" fmla="*/ 944880 w 1666568"/>
              <a:gd name="connsiteY12" fmla="*/ 30480 h 1249680"/>
              <a:gd name="connsiteX13" fmla="*/ 1016000 w 1666568"/>
              <a:gd name="connsiteY13" fmla="*/ 0 h 1249680"/>
              <a:gd name="connsiteX14" fmla="*/ 1097280 w 1666568"/>
              <a:gd name="connsiteY14" fmla="*/ 10160 h 1249680"/>
              <a:gd name="connsiteX15" fmla="*/ 1148080 w 1666568"/>
              <a:gd name="connsiteY15" fmla="*/ 60960 h 1249680"/>
              <a:gd name="connsiteX16" fmla="*/ 1209040 w 1666568"/>
              <a:gd name="connsiteY16" fmla="*/ 101600 h 1249680"/>
              <a:gd name="connsiteX17" fmla="*/ 1239520 w 1666568"/>
              <a:gd name="connsiteY17" fmla="*/ 121920 h 1249680"/>
              <a:gd name="connsiteX18" fmla="*/ 1270000 w 1666568"/>
              <a:gd name="connsiteY18" fmla="*/ 142240 h 1249680"/>
              <a:gd name="connsiteX19" fmla="*/ 1300480 w 1666568"/>
              <a:gd name="connsiteY19" fmla="*/ 152400 h 1249680"/>
              <a:gd name="connsiteX20" fmla="*/ 1341120 w 1666568"/>
              <a:gd name="connsiteY20" fmla="*/ 213360 h 1249680"/>
              <a:gd name="connsiteX21" fmla="*/ 1320800 w 1666568"/>
              <a:gd name="connsiteY21" fmla="*/ 243840 h 1249680"/>
              <a:gd name="connsiteX22" fmla="*/ 1290320 w 1666568"/>
              <a:gd name="connsiteY22" fmla="*/ 254000 h 1249680"/>
              <a:gd name="connsiteX23" fmla="*/ 1270000 w 1666568"/>
              <a:gd name="connsiteY23" fmla="*/ 284480 h 1249680"/>
              <a:gd name="connsiteX24" fmla="*/ 1259840 w 1666568"/>
              <a:gd name="connsiteY24" fmla="*/ 325120 h 1249680"/>
              <a:gd name="connsiteX25" fmla="*/ 1249680 w 1666568"/>
              <a:gd name="connsiteY25" fmla="*/ 355600 h 1249680"/>
              <a:gd name="connsiteX26" fmla="*/ 1259840 w 1666568"/>
              <a:gd name="connsiteY26" fmla="*/ 416560 h 1249680"/>
              <a:gd name="connsiteX27" fmla="*/ 1330960 w 1666568"/>
              <a:gd name="connsiteY27" fmla="*/ 508000 h 1249680"/>
              <a:gd name="connsiteX28" fmla="*/ 1361440 w 1666568"/>
              <a:gd name="connsiteY28" fmla="*/ 528320 h 1249680"/>
              <a:gd name="connsiteX29" fmla="*/ 1381760 w 1666568"/>
              <a:gd name="connsiteY29" fmla="*/ 558800 h 1249680"/>
              <a:gd name="connsiteX30" fmla="*/ 1412240 w 1666568"/>
              <a:gd name="connsiteY30" fmla="*/ 568960 h 1249680"/>
              <a:gd name="connsiteX31" fmla="*/ 1473200 w 1666568"/>
              <a:gd name="connsiteY31" fmla="*/ 609600 h 1249680"/>
              <a:gd name="connsiteX32" fmla="*/ 1564640 w 1666568"/>
              <a:gd name="connsiteY32" fmla="*/ 670560 h 1249680"/>
              <a:gd name="connsiteX33" fmla="*/ 1595120 w 1666568"/>
              <a:gd name="connsiteY33" fmla="*/ 690880 h 1249680"/>
              <a:gd name="connsiteX34" fmla="*/ 1625600 w 1666568"/>
              <a:gd name="connsiteY34" fmla="*/ 721360 h 1249680"/>
              <a:gd name="connsiteX35" fmla="*/ 1635760 w 1666568"/>
              <a:gd name="connsiteY35" fmla="*/ 782320 h 1249680"/>
              <a:gd name="connsiteX36" fmla="*/ 1656080 w 1666568"/>
              <a:gd name="connsiteY36" fmla="*/ 843280 h 1249680"/>
              <a:gd name="connsiteX37" fmla="*/ 1666240 w 1666568"/>
              <a:gd name="connsiteY37" fmla="*/ 995680 h 1249680"/>
              <a:gd name="connsiteX38" fmla="*/ 1656080 w 1666568"/>
              <a:gd name="connsiteY38" fmla="*/ 1036320 h 1249680"/>
              <a:gd name="connsiteX39" fmla="*/ 1503680 w 1666568"/>
              <a:gd name="connsiteY39" fmla="*/ 1046480 h 1249680"/>
              <a:gd name="connsiteX40" fmla="*/ 1473200 w 1666568"/>
              <a:gd name="connsiteY40" fmla="*/ 1056640 h 1249680"/>
              <a:gd name="connsiteX41" fmla="*/ 1432560 w 1666568"/>
              <a:gd name="connsiteY41" fmla="*/ 1066800 h 1249680"/>
              <a:gd name="connsiteX42" fmla="*/ 1422400 w 1666568"/>
              <a:gd name="connsiteY42" fmla="*/ 1107440 h 1249680"/>
              <a:gd name="connsiteX43" fmla="*/ 1412240 w 1666568"/>
              <a:gd name="connsiteY43" fmla="*/ 1198880 h 1249680"/>
              <a:gd name="connsiteX44" fmla="*/ 1402080 w 1666568"/>
              <a:gd name="connsiteY44" fmla="*/ 1229360 h 1249680"/>
              <a:gd name="connsiteX45" fmla="*/ 1371600 w 1666568"/>
              <a:gd name="connsiteY45" fmla="*/ 1249680 h 1249680"/>
              <a:gd name="connsiteX46" fmla="*/ 1280160 w 1666568"/>
              <a:gd name="connsiteY46" fmla="*/ 1239520 h 1249680"/>
              <a:gd name="connsiteX47" fmla="*/ 1259840 w 1666568"/>
              <a:gd name="connsiteY47" fmla="*/ 1209040 h 1249680"/>
              <a:gd name="connsiteX48" fmla="*/ 1229360 w 1666568"/>
              <a:gd name="connsiteY48" fmla="*/ 1178560 h 1249680"/>
              <a:gd name="connsiteX49" fmla="*/ 1209040 w 1666568"/>
              <a:gd name="connsiteY49" fmla="*/ 1148080 h 1249680"/>
              <a:gd name="connsiteX50" fmla="*/ 1178560 w 1666568"/>
              <a:gd name="connsiteY50" fmla="*/ 1137920 h 1249680"/>
              <a:gd name="connsiteX51" fmla="*/ 1148080 w 1666568"/>
              <a:gd name="connsiteY51" fmla="*/ 1117600 h 1249680"/>
              <a:gd name="connsiteX52" fmla="*/ 1117600 w 1666568"/>
              <a:gd name="connsiteY52" fmla="*/ 1107440 h 1249680"/>
              <a:gd name="connsiteX53" fmla="*/ 995680 w 1666568"/>
              <a:gd name="connsiteY53" fmla="*/ 1087120 h 1249680"/>
              <a:gd name="connsiteX54" fmla="*/ 944880 w 1666568"/>
              <a:gd name="connsiteY54" fmla="*/ 1097280 h 1249680"/>
              <a:gd name="connsiteX55" fmla="*/ 873760 w 1666568"/>
              <a:gd name="connsiteY55" fmla="*/ 1168400 h 1249680"/>
              <a:gd name="connsiteX56" fmla="*/ 782320 w 1666568"/>
              <a:gd name="connsiteY56" fmla="*/ 1148080 h 1249680"/>
              <a:gd name="connsiteX57" fmla="*/ 751840 w 1666568"/>
              <a:gd name="connsiteY57" fmla="*/ 1087120 h 1249680"/>
              <a:gd name="connsiteX58" fmla="*/ 721360 w 1666568"/>
              <a:gd name="connsiteY58" fmla="*/ 1066800 h 1249680"/>
              <a:gd name="connsiteX59" fmla="*/ 660400 w 1666568"/>
              <a:gd name="connsiteY59" fmla="*/ 1046480 h 1249680"/>
              <a:gd name="connsiteX60" fmla="*/ 599440 w 1666568"/>
              <a:gd name="connsiteY60" fmla="*/ 1005840 h 1249680"/>
              <a:gd name="connsiteX61" fmla="*/ 528320 w 1666568"/>
              <a:gd name="connsiteY61" fmla="*/ 934720 h 1249680"/>
              <a:gd name="connsiteX62" fmla="*/ 497840 w 1666568"/>
              <a:gd name="connsiteY62" fmla="*/ 914400 h 1249680"/>
              <a:gd name="connsiteX63" fmla="*/ 447040 w 1666568"/>
              <a:gd name="connsiteY63" fmla="*/ 873760 h 1249680"/>
              <a:gd name="connsiteX64" fmla="*/ 426720 w 1666568"/>
              <a:gd name="connsiteY64" fmla="*/ 843280 h 1249680"/>
              <a:gd name="connsiteX65" fmla="*/ 365760 w 1666568"/>
              <a:gd name="connsiteY65" fmla="*/ 802640 h 1249680"/>
              <a:gd name="connsiteX66" fmla="*/ 335280 w 1666568"/>
              <a:gd name="connsiteY66" fmla="*/ 772160 h 1249680"/>
              <a:gd name="connsiteX67" fmla="*/ 274320 w 1666568"/>
              <a:gd name="connsiteY67" fmla="*/ 731520 h 1249680"/>
              <a:gd name="connsiteX68" fmla="*/ 264160 w 1666568"/>
              <a:gd name="connsiteY68" fmla="*/ 701040 h 1249680"/>
              <a:gd name="connsiteX69" fmla="*/ 193040 w 1666568"/>
              <a:gd name="connsiteY69" fmla="*/ 619760 h 1249680"/>
              <a:gd name="connsiteX70" fmla="*/ 132080 w 1666568"/>
              <a:gd name="connsiteY70" fmla="*/ 599440 h 1249680"/>
              <a:gd name="connsiteX71" fmla="*/ 101600 w 1666568"/>
              <a:gd name="connsiteY71" fmla="*/ 589280 h 1249680"/>
              <a:gd name="connsiteX72" fmla="*/ 71120 w 1666568"/>
              <a:gd name="connsiteY72" fmla="*/ 579120 h 1249680"/>
              <a:gd name="connsiteX73" fmla="*/ 30480 w 1666568"/>
              <a:gd name="connsiteY73" fmla="*/ 518160 h 1249680"/>
              <a:gd name="connsiteX74" fmla="*/ 10160 w 1666568"/>
              <a:gd name="connsiteY74" fmla="*/ 457200 h 1249680"/>
              <a:gd name="connsiteX75" fmla="*/ 0 w 1666568"/>
              <a:gd name="connsiteY75" fmla="*/ 477520 h 1249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66568" h="1249680">
                <a:moveTo>
                  <a:pt x="0" y="477520"/>
                </a:moveTo>
                <a:cubicBezTo>
                  <a:pt x="23707" y="419947"/>
                  <a:pt x="40882" y="359228"/>
                  <a:pt x="71120" y="304800"/>
                </a:cubicBezTo>
                <a:cubicBezTo>
                  <a:pt x="76321" y="295438"/>
                  <a:pt x="91145" y="296963"/>
                  <a:pt x="101600" y="294640"/>
                </a:cubicBezTo>
                <a:cubicBezTo>
                  <a:pt x="121710" y="290171"/>
                  <a:pt x="142450" y="288949"/>
                  <a:pt x="162560" y="284480"/>
                </a:cubicBezTo>
                <a:cubicBezTo>
                  <a:pt x="254481" y="264053"/>
                  <a:pt x="96853" y="286062"/>
                  <a:pt x="254000" y="233680"/>
                </a:cubicBezTo>
                <a:cubicBezTo>
                  <a:pt x="411271" y="181256"/>
                  <a:pt x="248836" y="241342"/>
                  <a:pt x="345440" y="193040"/>
                </a:cubicBezTo>
                <a:cubicBezTo>
                  <a:pt x="429568" y="150976"/>
                  <a:pt x="319049" y="220794"/>
                  <a:pt x="406400" y="162560"/>
                </a:cubicBezTo>
                <a:cubicBezTo>
                  <a:pt x="442343" y="108646"/>
                  <a:pt x="428537" y="102325"/>
                  <a:pt x="477520" y="91440"/>
                </a:cubicBezTo>
                <a:cubicBezTo>
                  <a:pt x="497630" y="86971"/>
                  <a:pt x="518160" y="84667"/>
                  <a:pt x="538480" y="81280"/>
                </a:cubicBezTo>
                <a:cubicBezTo>
                  <a:pt x="616373" y="84667"/>
                  <a:pt x="694406" y="85680"/>
                  <a:pt x="772160" y="91440"/>
                </a:cubicBezTo>
                <a:cubicBezTo>
                  <a:pt x="866393" y="98420"/>
                  <a:pt x="753548" y="113450"/>
                  <a:pt x="863600" y="91440"/>
                </a:cubicBezTo>
                <a:cubicBezTo>
                  <a:pt x="870373" y="81280"/>
                  <a:pt x="875286" y="69594"/>
                  <a:pt x="883920" y="60960"/>
                </a:cubicBezTo>
                <a:cubicBezTo>
                  <a:pt x="913037" y="31843"/>
                  <a:pt x="911826" y="47007"/>
                  <a:pt x="944880" y="30480"/>
                </a:cubicBezTo>
                <a:cubicBezTo>
                  <a:pt x="1015044" y="-4602"/>
                  <a:pt x="931420" y="21145"/>
                  <a:pt x="1016000" y="0"/>
                </a:cubicBezTo>
                <a:cubicBezTo>
                  <a:pt x="1043093" y="3387"/>
                  <a:pt x="1070938" y="2976"/>
                  <a:pt x="1097280" y="10160"/>
                </a:cubicBezTo>
                <a:cubicBezTo>
                  <a:pt x="1139454" y="21662"/>
                  <a:pt x="1119453" y="35911"/>
                  <a:pt x="1148080" y="60960"/>
                </a:cubicBezTo>
                <a:cubicBezTo>
                  <a:pt x="1166459" y="77042"/>
                  <a:pt x="1188720" y="88053"/>
                  <a:pt x="1209040" y="101600"/>
                </a:cubicBezTo>
                <a:lnTo>
                  <a:pt x="1239520" y="121920"/>
                </a:lnTo>
                <a:cubicBezTo>
                  <a:pt x="1249680" y="128693"/>
                  <a:pt x="1258416" y="138379"/>
                  <a:pt x="1270000" y="142240"/>
                </a:cubicBezTo>
                <a:lnTo>
                  <a:pt x="1300480" y="152400"/>
                </a:lnTo>
                <a:cubicBezTo>
                  <a:pt x="1313169" y="165089"/>
                  <a:pt x="1345321" y="188154"/>
                  <a:pt x="1341120" y="213360"/>
                </a:cubicBezTo>
                <a:cubicBezTo>
                  <a:pt x="1339113" y="225405"/>
                  <a:pt x="1330335" y="236212"/>
                  <a:pt x="1320800" y="243840"/>
                </a:cubicBezTo>
                <a:cubicBezTo>
                  <a:pt x="1312437" y="250530"/>
                  <a:pt x="1300480" y="250613"/>
                  <a:pt x="1290320" y="254000"/>
                </a:cubicBezTo>
                <a:cubicBezTo>
                  <a:pt x="1283547" y="264160"/>
                  <a:pt x="1274810" y="273257"/>
                  <a:pt x="1270000" y="284480"/>
                </a:cubicBezTo>
                <a:cubicBezTo>
                  <a:pt x="1264499" y="297315"/>
                  <a:pt x="1263676" y="311694"/>
                  <a:pt x="1259840" y="325120"/>
                </a:cubicBezTo>
                <a:cubicBezTo>
                  <a:pt x="1256898" y="335418"/>
                  <a:pt x="1253067" y="345440"/>
                  <a:pt x="1249680" y="355600"/>
                </a:cubicBezTo>
                <a:cubicBezTo>
                  <a:pt x="1253067" y="375920"/>
                  <a:pt x="1251917" y="397544"/>
                  <a:pt x="1259840" y="416560"/>
                </a:cubicBezTo>
                <a:cubicBezTo>
                  <a:pt x="1271891" y="445483"/>
                  <a:pt x="1304721" y="486134"/>
                  <a:pt x="1330960" y="508000"/>
                </a:cubicBezTo>
                <a:cubicBezTo>
                  <a:pt x="1340341" y="515817"/>
                  <a:pt x="1351280" y="521547"/>
                  <a:pt x="1361440" y="528320"/>
                </a:cubicBezTo>
                <a:cubicBezTo>
                  <a:pt x="1368213" y="538480"/>
                  <a:pt x="1372225" y="551172"/>
                  <a:pt x="1381760" y="558800"/>
                </a:cubicBezTo>
                <a:cubicBezTo>
                  <a:pt x="1390123" y="565490"/>
                  <a:pt x="1402878" y="563759"/>
                  <a:pt x="1412240" y="568960"/>
                </a:cubicBezTo>
                <a:cubicBezTo>
                  <a:pt x="1433588" y="580820"/>
                  <a:pt x="1452880" y="596053"/>
                  <a:pt x="1473200" y="609600"/>
                </a:cubicBezTo>
                <a:lnTo>
                  <a:pt x="1564640" y="670560"/>
                </a:lnTo>
                <a:cubicBezTo>
                  <a:pt x="1574800" y="677333"/>
                  <a:pt x="1586486" y="682246"/>
                  <a:pt x="1595120" y="690880"/>
                </a:cubicBezTo>
                <a:lnTo>
                  <a:pt x="1625600" y="721360"/>
                </a:lnTo>
                <a:cubicBezTo>
                  <a:pt x="1628987" y="741680"/>
                  <a:pt x="1630764" y="762335"/>
                  <a:pt x="1635760" y="782320"/>
                </a:cubicBezTo>
                <a:cubicBezTo>
                  <a:pt x="1640955" y="803100"/>
                  <a:pt x="1656080" y="843280"/>
                  <a:pt x="1656080" y="843280"/>
                </a:cubicBezTo>
                <a:cubicBezTo>
                  <a:pt x="1659467" y="894080"/>
                  <a:pt x="1666240" y="944767"/>
                  <a:pt x="1666240" y="995680"/>
                </a:cubicBezTo>
                <a:cubicBezTo>
                  <a:pt x="1666240" y="1009644"/>
                  <a:pt x="1669408" y="1032155"/>
                  <a:pt x="1656080" y="1036320"/>
                </a:cubicBezTo>
                <a:cubicBezTo>
                  <a:pt x="1607485" y="1051506"/>
                  <a:pt x="1554480" y="1043093"/>
                  <a:pt x="1503680" y="1046480"/>
                </a:cubicBezTo>
                <a:cubicBezTo>
                  <a:pt x="1493520" y="1049867"/>
                  <a:pt x="1483498" y="1053698"/>
                  <a:pt x="1473200" y="1056640"/>
                </a:cubicBezTo>
                <a:cubicBezTo>
                  <a:pt x="1459774" y="1060476"/>
                  <a:pt x="1442434" y="1056926"/>
                  <a:pt x="1432560" y="1066800"/>
                </a:cubicBezTo>
                <a:cubicBezTo>
                  <a:pt x="1422686" y="1076674"/>
                  <a:pt x="1425787" y="1093893"/>
                  <a:pt x="1422400" y="1107440"/>
                </a:cubicBezTo>
                <a:cubicBezTo>
                  <a:pt x="1419013" y="1137920"/>
                  <a:pt x="1417282" y="1168630"/>
                  <a:pt x="1412240" y="1198880"/>
                </a:cubicBezTo>
                <a:cubicBezTo>
                  <a:pt x="1410479" y="1209444"/>
                  <a:pt x="1408770" y="1220997"/>
                  <a:pt x="1402080" y="1229360"/>
                </a:cubicBezTo>
                <a:cubicBezTo>
                  <a:pt x="1394452" y="1238895"/>
                  <a:pt x="1381760" y="1242907"/>
                  <a:pt x="1371600" y="1249680"/>
                </a:cubicBezTo>
                <a:cubicBezTo>
                  <a:pt x="1341120" y="1246293"/>
                  <a:pt x="1308981" y="1250000"/>
                  <a:pt x="1280160" y="1239520"/>
                </a:cubicBezTo>
                <a:cubicBezTo>
                  <a:pt x="1268684" y="1235347"/>
                  <a:pt x="1267657" y="1218421"/>
                  <a:pt x="1259840" y="1209040"/>
                </a:cubicBezTo>
                <a:cubicBezTo>
                  <a:pt x="1250642" y="1198002"/>
                  <a:pt x="1238558" y="1189598"/>
                  <a:pt x="1229360" y="1178560"/>
                </a:cubicBezTo>
                <a:cubicBezTo>
                  <a:pt x="1221543" y="1169179"/>
                  <a:pt x="1218575" y="1155708"/>
                  <a:pt x="1209040" y="1148080"/>
                </a:cubicBezTo>
                <a:cubicBezTo>
                  <a:pt x="1200677" y="1141390"/>
                  <a:pt x="1188139" y="1142709"/>
                  <a:pt x="1178560" y="1137920"/>
                </a:cubicBezTo>
                <a:cubicBezTo>
                  <a:pt x="1167638" y="1132459"/>
                  <a:pt x="1159002" y="1123061"/>
                  <a:pt x="1148080" y="1117600"/>
                </a:cubicBezTo>
                <a:cubicBezTo>
                  <a:pt x="1138501" y="1112811"/>
                  <a:pt x="1127990" y="1110037"/>
                  <a:pt x="1117600" y="1107440"/>
                </a:cubicBezTo>
                <a:cubicBezTo>
                  <a:pt x="1077983" y="1097536"/>
                  <a:pt x="1035823" y="1092855"/>
                  <a:pt x="995680" y="1087120"/>
                </a:cubicBezTo>
                <a:cubicBezTo>
                  <a:pt x="978747" y="1090507"/>
                  <a:pt x="958511" y="1086678"/>
                  <a:pt x="944880" y="1097280"/>
                </a:cubicBezTo>
                <a:cubicBezTo>
                  <a:pt x="822606" y="1192382"/>
                  <a:pt x="960602" y="1139453"/>
                  <a:pt x="873760" y="1168400"/>
                </a:cubicBezTo>
                <a:cubicBezTo>
                  <a:pt x="873136" y="1168296"/>
                  <a:pt x="795484" y="1158611"/>
                  <a:pt x="782320" y="1148080"/>
                </a:cubicBezTo>
                <a:cubicBezTo>
                  <a:pt x="734738" y="1110015"/>
                  <a:pt x="784561" y="1128022"/>
                  <a:pt x="751840" y="1087120"/>
                </a:cubicBezTo>
                <a:cubicBezTo>
                  <a:pt x="744212" y="1077585"/>
                  <a:pt x="732518" y="1071759"/>
                  <a:pt x="721360" y="1066800"/>
                </a:cubicBezTo>
                <a:cubicBezTo>
                  <a:pt x="701787" y="1058101"/>
                  <a:pt x="678222" y="1058361"/>
                  <a:pt x="660400" y="1046480"/>
                </a:cubicBezTo>
                <a:lnTo>
                  <a:pt x="599440" y="1005840"/>
                </a:lnTo>
                <a:cubicBezTo>
                  <a:pt x="581557" y="952192"/>
                  <a:pt x="598191" y="981301"/>
                  <a:pt x="528320" y="934720"/>
                </a:cubicBezTo>
                <a:lnTo>
                  <a:pt x="497840" y="914400"/>
                </a:lnTo>
                <a:cubicBezTo>
                  <a:pt x="439606" y="827049"/>
                  <a:pt x="517147" y="929846"/>
                  <a:pt x="447040" y="873760"/>
                </a:cubicBezTo>
                <a:cubicBezTo>
                  <a:pt x="437505" y="866132"/>
                  <a:pt x="435910" y="851321"/>
                  <a:pt x="426720" y="843280"/>
                </a:cubicBezTo>
                <a:cubicBezTo>
                  <a:pt x="408341" y="827198"/>
                  <a:pt x="383029" y="819909"/>
                  <a:pt x="365760" y="802640"/>
                </a:cubicBezTo>
                <a:cubicBezTo>
                  <a:pt x="355600" y="792480"/>
                  <a:pt x="346622" y="780981"/>
                  <a:pt x="335280" y="772160"/>
                </a:cubicBezTo>
                <a:cubicBezTo>
                  <a:pt x="316003" y="757167"/>
                  <a:pt x="274320" y="731520"/>
                  <a:pt x="274320" y="731520"/>
                </a:cubicBezTo>
                <a:cubicBezTo>
                  <a:pt x="270933" y="721360"/>
                  <a:pt x="269361" y="710402"/>
                  <a:pt x="264160" y="701040"/>
                </a:cubicBezTo>
                <a:cubicBezTo>
                  <a:pt x="243896" y="664564"/>
                  <a:pt x="230266" y="636305"/>
                  <a:pt x="193040" y="619760"/>
                </a:cubicBezTo>
                <a:cubicBezTo>
                  <a:pt x="173467" y="611061"/>
                  <a:pt x="152400" y="606213"/>
                  <a:pt x="132080" y="599440"/>
                </a:cubicBezTo>
                <a:lnTo>
                  <a:pt x="101600" y="589280"/>
                </a:lnTo>
                <a:lnTo>
                  <a:pt x="71120" y="579120"/>
                </a:lnTo>
                <a:cubicBezTo>
                  <a:pt x="57573" y="558800"/>
                  <a:pt x="38203" y="541328"/>
                  <a:pt x="30480" y="518160"/>
                </a:cubicBezTo>
                <a:cubicBezTo>
                  <a:pt x="23707" y="497840"/>
                  <a:pt x="31579" y="457200"/>
                  <a:pt x="10160" y="457200"/>
                </a:cubicBezTo>
                <a:lnTo>
                  <a:pt x="0" y="47752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2400" kern="0">
              <a:solidFill>
                <a:prstClr val="white"/>
              </a:solidFill>
            </a:endParaRPr>
          </a:p>
        </p:txBody>
      </p:sp>
      <p:sp>
        <p:nvSpPr>
          <p:cNvPr id="279" name="TextBox 10"/>
          <p:cNvSpPr txBox="1"/>
          <p:nvPr/>
        </p:nvSpPr>
        <p:spPr>
          <a:xfrm>
            <a:off x="7499160" y="4455258"/>
            <a:ext cx="1101791" cy="20443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>
                <a:solidFill>
                  <a:prstClr val="black"/>
                </a:solidFill>
              </a:rPr>
              <a:t>г</a:t>
            </a:r>
            <a:r>
              <a:rPr lang="ru-RU" dirty="0" err="1" smtClean="0">
                <a:solidFill>
                  <a:prstClr val="black"/>
                </a:solidFill>
              </a:rPr>
              <a:t>.о</a:t>
            </a:r>
            <a:r>
              <a:rPr lang="ru-RU" dirty="0" smtClean="0">
                <a:solidFill>
                  <a:prstClr val="black"/>
                </a:solidFill>
              </a:rPr>
              <a:t>. Саранск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80" name="TextBox 10"/>
          <p:cNvSpPr txBox="1"/>
          <p:nvPr/>
        </p:nvSpPr>
        <p:spPr>
          <a:xfrm>
            <a:off x="6431589" y="4782665"/>
            <a:ext cx="1101791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black"/>
                </a:solidFill>
              </a:rPr>
              <a:t>Рузаевский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81" name="TextBox 10"/>
          <p:cNvSpPr txBox="1"/>
          <p:nvPr/>
        </p:nvSpPr>
        <p:spPr>
          <a:xfrm>
            <a:off x="6944236" y="3861156"/>
            <a:ext cx="1101791" cy="20443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Лямбирский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85" name="Прямоугольник 284"/>
          <p:cNvSpPr/>
          <p:nvPr/>
        </p:nvSpPr>
        <p:spPr>
          <a:xfrm>
            <a:off x="7013870" y="4051717"/>
            <a:ext cx="630978" cy="18469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744/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</a:t>
            </a:r>
          </a:p>
        </p:txBody>
      </p:sp>
      <p:sp>
        <p:nvSpPr>
          <p:cNvPr id="286" name="Прямоугольник 285"/>
          <p:cNvSpPr/>
          <p:nvPr/>
        </p:nvSpPr>
        <p:spPr>
          <a:xfrm>
            <a:off x="6551246" y="4986369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289" name="TextBox 10"/>
          <p:cNvSpPr txBox="1"/>
          <p:nvPr/>
        </p:nvSpPr>
        <p:spPr>
          <a:xfrm>
            <a:off x="7761779" y="3205170"/>
            <a:ext cx="1101791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black"/>
                </a:solidFill>
              </a:rPr>
              <a:t>Ромодановский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90" name="Прямоугольник 289"/>
          <p:cNvSpPr/>
          <p:nvPr/>
        </p:nvSpPr>
        <p:spPr>
          <a:xfrm>
            <a:off x="7867810" y="3406280"/>
            <a:ext cx="603003" cy="17448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713/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135</a:t>
            </a:r>
          </a:p>
        </p:txBody>
      </p:sp>
      <p:sp>
        <p:nvSpPr>
          <p:cNvPr id="291" name="Прямоугольник 290"/>
          <p:cNvSpPr/>
          <p:nvPr/>
        </p:nvSpPr>
        <p:spPr>
          <a:xfrm>
            <a:off x="7871237" y="3568629"/>
            <a:ext cx="877698" cy="173515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9837/19705</a:t>
            </a:r>
          </a:p>
        </p:txBody>
      </p:sp>
      <p:sp>
        <p:nvSpPr>
          <p:cNvPr id="292" name="Прямоугольник 291"/>
          <p:cNvSpPr/>
          <p:nvPr/>
        </p:nvSpPr>
        <p:spPr>
          <a:xfrm>
            <a:off x="6559248" y="5174943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293" name="Прямоугольник 292"/>
          <p:cNvSpPr/>
          <p:nvPr/>
        </p:nvSpPr>
        <p:spPr>
          <a:xfrm>
            <a:off x="7018497" y="4242580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11764/34323</a:t>
            </a:r>
          </a:p>
        </p:txBody>
      </p:sp>
      <p:sp>
        <p:nvSpPr>
          <p:cNvPr id="295" name="TextBox 10"/>
          <p:cNvSpPr txBox="1"/>
          <p:nvPr/>
        </p:nvSpPr>
        <p:spPr>
          <a:xfrm>
            <a:off x="7873184" y="5066544"/>
            <a:ext cx="1272936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Кочкуровский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96" name="TextBox 10"/>
          <p:cNvSpPr txBox="1"/>
          <p:nvPr/>
        </p:nvSpPr>
        <p:spPr>
          <a:xfrm>
            <a:off x="7915601" y="2108511"/>
            <a:ext cx="1272936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Ичалковский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00" name="Прямоугольник 299"/>
          <p:cNvSpPr/>
          <p:nvPr/>
        </p:nvSpPr>
        <p:spPr>
          <a:xfrm>
            <a:off x="8030795" y="5271638"/>
            <a:ext cx="694029" cy="20621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451,4/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</a:t>
            </a:r>
          </a:p>
        </p:txBody>
      </p:sp>
      <p:sp>
        <p:nvSpPr>
          <p:cNvPr id="301" name="Прямоугольник 300"/>
          <p:cNvSpPr/>
          <p:nvPr/>
        </p:nvSpPr>
        <p:spPr>
          <a:xfrm>
            <a:off x="8021551" y="5481724"/>
            <a:ext cx="1006443" cy="17057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5735/10086</a:t>
            </a:r>
          </a:p>
        </p:txBody>
      </p:sp>
      <p:sp>
        <p:nvSpPr>
          <p:cNvPr id="305" name="Прямоугольник 304"/>
          <p:cNvSpPr/>
          <p:nvPr/>
        </p:nvSpPr>
        <p:spPr>
          <a:xfrm>
            <a:off x="8043273" y="2295927"/>
            <a:ext cx="599562" cy="18253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828/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154</a:t>
            </a:r>
          </a:p>
        </p:txBody>
      </p:sp>
      <p:sp>
        <p:nvSpPr>
          <p:cNvPr id="306" name="Прямоугольник 305"/>
          <p:cNvSpPr/>
          <p:nvPr/>
        </p:nvSpPr>
        <p:spPr>
          <a:xfrm>
            <a:off x="8043376" y="2478524"/>
            <a:ext cx="883463" cy="151007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</a:p>
        </p:txBody>
      </p:sp>
      <p:sp>
        <p:nvSpPr>
          <p:cNvPr id="307" name="Полилиния 306"/>
          <p:cNvSpPr/>
          <p:nvPr/>
        </p:nvSpPr>
        <p:spPr>
          <a:xfrm>
            <a:off x="7702062" y="4580792"/>
            <a:ext cx="413273" cy="246185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11" name="Прямоугольник 310"/>
          <p:cNvSpPr/>
          <p:nvPr/>
        </p:nvSpPr>
        <p:spPr>
          <a:xfrm>
            <a:off x="7540862" y="4649682"/>
            <a:ext cx="708839" cy="19300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312" name="Прямоугольник 311"/>
          <p:cNvSpPr/>
          <p:nvPr/>
        </p:nvSpPr>
        <p:spPr>
          <a:xfrm>
            <a:off x="7543950" y="4816220"/>
            <a:ext cx="966195" cy="21255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313" name="Скругленный прямоугольник 312"/>
          <p:cNvSpPr/>
          <p:nvPr/>
        </p:nvSpPr>
        <p:spPr>
          <a:xfrm>
            <a:off x="7231416" y="5003008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4" name="Скругленный прямоугольник 313"/>
          <p:cNvSpPr/>
          <p:nvPr/>
        </p:nvSpPr>
        <p:spPr>
          <a:xfrm>
            <a:off x="8740758" y="5302808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6" name="Скругленный прямоугольник 315"/>
          <p:cNvSpPr/>
          <p:nvPr/>
        </p:nvSpPr>
        <p:spPr>
          <a:xfrm>
            <a:off x="7664654" y="4063165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</a:p>
        </p:txBody>
      </p:sp>
      <p:sp>
        <p:nvSpPr>
          <p:cNvPr id="317" name="Скругленный прямоугольник 316"/>
          <p:cNvSpPr/>
          <p:nvPr/>
        </p:nvSpPr>
        <p:spPr>
          <a:xfrm>
            <a:off x="8241802" y="4674700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</a:p>
        </p:txBody>
      </p:sp>
      <p:sp>
        <p:nvSpPr>
          <p:cNvPr id="319" name="Полилиния 318"/>
          <p:cNvSpPr/>
          <p:nvPr/>
        </p:nvSpPr>
        <p:spPr>
          <a:xfrm>
            <a:off x="4950193" y="5645278"/>
            <a:ext cx="1619729" cy="1105165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320" name="TextBox 10"/>
          <p:cNvSpPr txBox="1"/>
          <p:nvPr/>
        </p:nvSpPr>
        <p:spPr>
          <a:xfrm>
            <a:off x="2270623" y="4645134"/>
            <a:ext cx="943530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Торбеевский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1" name="TextBox 10"/>
          <p:cNvSpPr txBox="1"/>
          <p:nvPr/>
        </p:nvSpPr>
        <p:spPr>
          <a:xfrm>
            <a:off x="3750352" y="3487832"/>
            <a:ext cx="1202726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Краснослободский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2" name="TextBox 10"/>
          <p:cNvSpPr txBox="1"/>
          <p:nvPr/>
        </p:nvSpPr>
        <p:spPr>
          <a:xfrm>
            <a:off x="3888990" y="4580792"/>
            <a:ext cx="1002188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Ковылкинский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3" name="TextBox 10"/>
          <p:cNvSpPr txBox="1"/>
          <p:nvPr/>
        </p:nvSpPr>
        <p:spPr>
          <a:xfrm>
            <a:off x="5148634" y="4961038"/>
            <a:ext cx="1078675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Кадошкинский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4" name="TextBox 10"/>
          <p:cNvSpPr txBox="1"/>
          <p:nvPr/>
        </p:nvSpPr>
        <p:spPr>
          <a:xfrm>
            <a:off x="3830507" y="2512921"/>
            <a:ext cx="943530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Ельниковский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5" name="TextBox 10"/>
          <p:cNvSpPr txBox="1"/>
          <p:nvPr/>
        </p:nvSpPr>
        <p:spPr>
          <a:xfrm>
            <a:off x="2503242" y="3673808"/>
            <a:ext cx="943530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Атюрьевский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6" name="TextBox 10"/>
          <p:cNvSpPr txBox="1"/>
          <p:nvPr/>
        </p:nvSpPr>
        <p:spPr>
          <a:xfrm>
            <a:off x="704148" y="4966516"/>
            <a:ext cx="1135999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Зубово</a:t>
            </a:r>
            <a:r>
              <a:rPr lang="ru-RU" dirty="0" smtClean="0">
                <a:solidFill>
                  <a:prstClr val="black"/>
                </a:solidFill>
              </a:rPr>
              <a:t>-Полянский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7" name="TextBox 10"/>
          <p:cNvSpPr txBox="1"/>
          <p:nvPr/>
        </p:nvSpPr>
        <p:spPr>
          <a:xfrm>
            <a:off x="974232" y="2872332"/>
            <a:ext cx="1054305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Теньгушевский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28" name="TextBox 10"/>
          <p:cNvSpPr txBox="1"/>
          <p:nvPr/>
        </p:nvSpPr>
        <p:spPr>
          <a:xfrm>
            <a:off x="5624151" y="3572063"/>
            <a:ext cx="1078675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Старошайговский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31" name="Прямоугольник 330"/>
          <p:cNvSpPr/>
          <p:nvPr/>
        </p:nvSpPr>
        <p:spPr>
          <a:xfrm>
            <a:off x="762427" y="5176483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920/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2" name="Прямоугольник 331"/>
          <p:cNvSpPr/>
          <p:nvPr/>
        </p:nvSpPr>
        <p:spPr>
          <a:xfrm>
            <a:off x="762427" y="5358290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13927/13927</a:t>
            </a:r>
          </a:p>
        </p:txBody>
      </p:sp>
      <p:sp>
        <p:nvSpPr>
          <p:cNvPr id="333" name="Скругленный прямоугольник 332"/>
          <p:cNvSpPr/>
          <p:nvPr/>
        </p:nvSpPr>
        <p:spPr>
          <a:xfrm>
            <a:off x="1442597" y="5193122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36" name="Прямоугольник 335"/>
          <p:cNvSpPr/>
          <p:nvPr/>
        </p:nvSpPr>
        <p:spPr>
          <a:xfrm>
            <a:off x="1014751" y="3052424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449,86/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" name="Прямоугольник 336"/>
          <p:cNvSpPr/>
          <p:nvPr/>
        </p:nvSpPr>
        <p:spPr>
          <a:xfrm>
            <a:off x="1016220" y="3223113"/>
            <a:ext cx="986223" cy="186824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4970/13927</a:t>
            </a:r>
          </a:p>
        </p:txBody>
      </p:sp>
      <p:sp>
        <p:nvSpPr>
          <p:cNvPr id="338" name="Скругленный прямоугольник 337"/>
          <p:cNvSpPr/>
          <p:nvPr/>
        </p:nvSpPr>
        <p:spPr>
          <a:xfrm>
            <a:off x="1694921" y="3069063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41" name="Прямоугольник 340"/>
          <p:cNvSpPr/>
          <p:nvPr/>
        </p:nvSpPr>
        <p:spPr>
          <a:xfrm>
            <a:off x="2317890" y="4843389"/>
            <a:ext cx="755795" cy="18474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374,51/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172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2" name="Прямоугольник 341"/>
          <p:cNvSpPr/>
          <p:nvPr/>
        </p:nvSpPr>
        <p:spPr>
          <a:xfrm>
            <a:off x="2314084" y="5013515"/>
            <a:ext cx="970750" cy="179607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8427/19722</a:t>
            </a:r>
          </a:p>
        </p:txBody>
      </p:sp>
      <p:sp>
        <p:nvSpPr>
          <p:cNvPr id="343" name="Скругленный прямоугольник 342"/>
          <p:cNvSpPr/>
          <p:nvPr/>
        </p:nvSpPr>
        <p:spPr>
          <a:xfrm>
            <a:off x="3014274" y="4860027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46" name="Прямоугольник 345"/>
          <p:cNvSpPr/>
          <p:nvPr/>
        </p:nvSpPr>
        <p:spPr>
          <a:xfrm>
            <a:off x="2471262" y="3896867"/>
            <a:ext cx="682215" cy="1930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560/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219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7" name="Прямоугольник 346"/>
          <p:cNvSpPr/>
          <p:nvPr/>
        </p:nvSpPr>
        <p:spPr>
          <a:xfrm>
            <a:off x="2502729" y="4067337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4084/9062</a:t>
            </a:r>
          </a:p>
        </p:txBody>
      </p:sp>
      <p:sp>
        <p:nvSpPr>
          <p:cNvPr id="348" name="Скругленный прямоугольник 347"/>
          <p:cNvSpPr/>
          <p:nvPr/>
        </p:nvSpPr>
        <p:spPr>
          <a:xfrm>
            <a:off x="3153476" y="3913505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50" name="Прямоугольник 349"/>
          <p:cNvSpPr/>
          <p:nvPr/>
        </p:nvSpPr>
        <p:spPr>
          <a:xfrm>
            <a:off x="5710886" y="3782719"/>
            <a:ext cx="689963" cy="17784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883,7/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138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1" name="Прямоугольник 350"/>
          <p:cNvSpPr/>
          <p:nvPr/>
        </p:nvSpPr>
        <p:spPr>
          <a:xfrm>
            <a:off x="5707163" y="3953897"/>
            <a:ext cx="928210" cy="174398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5370/12844</a:t>
            </a:r>
          </a:p>
        </p:txBody>
      </p:sp>
      <p:sp>
        <p:nvSpPr>
          <p:cNvPr id="353" name="Скругленный прямоугольник 352"/>
          <p:cNvSpPr/>
          <p:nvPr/>
        </p:nvSpPr>
        <p:spPr>
          <a:xfrm>
            <a:off x="6373029" y="3794166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</a:p>
        </p:txBody>
      </p:sp>
      <p:sp>
        <p:nvSpPr>
          <p:cNvPr id="356" name="Прямоугольник 355"/>
          <p:cNvSpPr/>
          <p:nvPr/>
        </p:nvSpPr>
        <p:spPr>
          <a:xfrm>
            <a:off x="5216288" y="5188284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339/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7" name="Прямоугольник 356"/>
          <p:cNvSpPr/>
          <p:nvPr/>
        </p:nvSpPr>
        <p:spPr>
          <a:xfrm>
            <a:off x="5216288" y="5379513"/>
            <a:ext cx="967244" cy="15778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2559/7253</a:t>
            </a:r>
          </a:p>
        </p:txBody>
      </p:sp>
      <p:sp>
        <p:nvSpPr>
          <p:cNvPr id="358" name="Скругленный прямоугольник 357"/>
          <p:cNvSpPr/>
          <p:nvPr/>
        </p:nvSpPr>
        <p:spPr>
          <a:xfrm>
            <a:off x="5896458" y="5204923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60" name="Прямоугольник 359"/>
          <p:cNvSpPr/>
          <p:nvPr/>
        </p:nvSpPr>
        <p:spPr>
          <a:xfrm>
            <a:off x="3838599" y="2738207"/>
            <a:ext cx="689963" cy="17784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544/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1" name="Прямоугольник 360"/>
          <p:cNvSpPr/>
          <p:nvPr/>
        </p:nvSpPr>
        <p:spPr>
          <a:xfrm>
            <a:off x="3845827" y="2909238"/>
            <a:ext cx="928210" cy="17009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4374/10272</a:t>
            </a:r>
          </a:p>
        </p:txBody>
      </p:sp>
      <p:sp>
        <p:nvSpPr>
          <p:cNvPr id="363" name="Скругленный прямоугольник 362"/>
          <p:cNvSpPr/>
          <p:nvPr/>
        </p:nvSpPr>
        <p:spPr>
          <a:xfrm>
            <a:off x="4500742" y="2749654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</a:p>
        </p:txBody>
      </p:sp>
      <p:sp>
        <p:nvSpPr>
          <p:cNvPr id="365" name="Прямоугольник 364"/>
          <p:cNvSpPr/>
          <p:nvPr/>
        </p:nvSpPr>
        <p:spPr>
          <a:xfrm>
            <a:off x="3882808" y="3691071"/>
            <a:ext cx="689963" cy="17784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795,8/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237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6" name="Прямоугольник 365"/>
          <p:cNvSpPr/>
          <p:nvPr/>
        </p:nvSpPr>
        <p:spPr>
          <a:xfrm>
            <a:off x="3889296" y="3852908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10701/23531</a:t>
            </a:r>
          </a:p>
        </p:txBody>
      </p:sp>
      <p:sp>
        <p:nvSpPr>
          <p:cNvPr id="368" name="Скругленный прямоугольник 367"/>
          <p:cNvSpPr/>
          <p:nvPr/>
        </p:nvSpPr>
        <p:spPr>
          <a:xfrm>
            <a:off x="4544951" y="3702518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</a:p>
        </p:txBody>
      </p:sp>
      <p:sp>
        <p:nvSpPr>
          <p:cNvPr id="371" name="Прямоугольник 370"/>
          <p:cNvSpPr/>
          <p:nvPr/>
        </p:nvSpPr>
        <p:spPr>
          <a:xfrm>
            <a:off x="3933106" y="4773238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1582/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352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2" name="Прямоугольник 371"/>
          <p:cNvSpPr/>
          <p:nvPr/>
        </p:nvSpPr>
        <p:spPr>
          <a:xfrm>
            <a:off x="3933006" y="4952060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20730/40909</a:t>
            </a:r>
          </a:p>
        </p:txBody>
      </p:sp>
      <p:sp>
        <p:nvSpPr>
          <p:cNvPr id="373" name="Скругленный прямоугольник 372"/>
          <p:cNvSpPr/>
          <p:nvPr/>
        </p:nvSpPr>
        <p:spPr>
          <a:xfrm>
            <a:off x="4613276" y="4789877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86" name="TextBox 10"/>
          <p:cNvSpPr txBox="1"/>
          <p:nvPr/>
        </p:nvSpPr>
        <p:spPr>
          <a:xfrm>
            <a:off x="5175682" y="5715370"/>
            <a:ext cx="943530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Инсарский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87" name="TextBox 10"/>
          <p:cNvSpPr txBox="1"/>
          <p:nvPr/>
        </p:nvSpPr>
        <p:spPr>
          <a:xfrm>
            <a:off x="2738276" y="2753412"/>
            <a:ext cx="972549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Темниковский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89" name="TextBox 10"/>
          <p:cNvSpPr txBox="1"/>
          <p:nvPr/>
        </p:nvSpPr>
        <p:spPr>
          <a:xfrm>
            <a:off x="8834106" y="3290130"/>
            <a:ext cx="1299792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Чамзинский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90" name="TextBox 10"/>
          <p:cNvSpPr txBox="1"/>
          <p:nvPr/>
        </p:nvSpPr>
        <p:spPr>
          <a:xfrm>
            <a:off x="9735590" y="2735175"/>
            <a:ext cx="1056698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Атяшевский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91" name="TextBox 10"/>
          <p:cNvSpPr txBox="1"/>
          <p:nvPr/>
        </p:nvSpPr>
        <p:spPr>
          <a:xfrm>
            <a:off x="9896418" y="1661565"/>
            <a:ext cx="988099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Ардатовский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92" name="TextBox 10"/>
          <p:cNvSpPr txBox="1"/>
          <p:nvPr/>
        </p:nvSpPr>
        <p:spPr>
          <a:xfrm>
            <a:off x="8300773" y="1093756"/>
            <a:ext cx="1600349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Большеигнатовский</a:t>
            </a:r>
            <a:r>
              <a:rPr lang="ru-RU" dirty="0">
                <a:solidFill>
                  <a:prstClr val="black"/>
                </a:solidFill>
              </a:rPr>
              <a:t>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396" name="Прямоугольник 395"/>
          <p:cNvSpPr/>
          <p:nvPr/>
        </p:nvSpPr>
        <p:spPr>
          <a:xfrm>
            <a:off x="9805944" y="2936333"/>
            <a:ext cx="625871" cy="16990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987/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216</a:t>
            </a:r>
          </a:p>
        </p:txBody>
      </p:sp>
      <p:sp>
        <p:nvSpPr>
          <p:cNvPr id="397" name="Прямоугольник 396"/>
          <p:cNvSpPr/>
          <p:nvPr/>
        </p:nvSpPr>
        <p:spPr>
          <a:xfrm>
            <a:off x="9813791" y="3110299"/>
            <a:ext cx="883463" cy="171977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5476/18311</a:t>
            </a:r>
          </a:p>
        </p:txBody>
      </p:sp>
      <p:sp>
        <p:nvSpPr>
          <p:cNvPr id="401" name="Прямоугольник 400"/>
          <p:cNvSpPr/>
          <p:nvPr/>
        </p:nvSpPr>
        <p:spPr>
          <a:xfrm>
            <a:off x="9939186" y="1851568"/>
            <a:ext cx="588983" cy="16808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950/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217</a:t>
            </a:r>
          </a:p>
        </p:txBody>
      </p:sp>
      <p:sp>
        <p:nvSpPr>
          <p:cNvPr id="402" name="Прямоугольник 401"/>
          <p:cNvSpPr/>
          <p:nvPr/>
        </p:nvSpPr>
        <p:spPr>
          <a:xfrm>
            <a:off x="9932878" y="2017658"/>
            <a:ext cx="848972" cy="173758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9751/26198</a:t>
            </a:r>
          </a:p>
        </p:txBody>
      </p:sp>
      <p:sp>
        <p:nvSpPr>
          <p:cNvPr id="406" name="Прямоугольник 405"/>
          <p:cNvSpPr/>
          <p:nvPr/>
        </p:nvSpPr>
        <p:spPr>
          <a:xfrm>
            <a:off x="9012947" y="3504339"/>
            <a:ext cx="607609" cy="17815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650/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169</a:t>
            </a:r>
          </a:p>
        </p:txBody>
      </p:sp>
      <p:sp>
        <p:nvSpPr>
          <p:cNvPr id="407" name="Прямоугольник 406"/>
          <p:cNvSpPr/>
          <p:nvPr/>
        </p:nvSpPr>
        <p:spPr>
          <a:xfrm>
            <a:off x="9024188" y="3660586"/>
            <a:ext cx="899989" cy="15563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6580/30378</a:t>
            </a:r>
          </a:p>
        </p:txBody>
      </p:sp>
      <p:sp>
        <p:nvSpPr>
          <p:cNvPr id="411" name="Прямоугольник 410"/>
          <p:cNvSpPr/>
          <p:nvPr/>
        </p:nvSpPr>
        <p:spPr>
          <a:xfrm>
            <a:off x="9421879" y="4456032"/>
            <a:ext cx="601249" cy="20410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695/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157</a:t>
            </a:r>
          </a:p>
        </p:txBody>
      </p:sp>
      <p:sp>
        <p:nvSpPr>
          <p:cNvPr id="412" name="Прямоугольник 411"/>
          <p:cNvSpPr/>
          <p:nvPr/>
        </p:nvSpPr>
        <p:spPr>
          <a:xfrm>
            <a:off x="9443186" y="4629212"/>
            <a:ext cx="880748" cy="171685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8276/12440</a:t>
            </a:r>
          </a:p>
        </p:txBody>
      </p:sp>
      <p:sp>
        <p:nvSpPr>
          <p:cNvPr id="415" name="Прямоугольник 414"/>
          <p:cNvSpPr/>
          <p:nvPr/>
        </p:nvSpPr>
        <p:spPr>
          <a:xfrm>
            <a:off x="8613559" y="1303641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414/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6" name="Прямоугольник 415"/>
          <p:cNvSpPr/>
          <p:nvPr/>
        </p:nvSpPr>
        <p:spPr>
          <a:xfrm>
            <a:off x="8623669" y="1474107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2436/7254</a:t>
            </a:r>
          </a:p>
        </p:txBody>
      </p:sp>
      <p:sp>
        <p:nvSpPr>
          <p:cNvPr id="417" name="Скругленный прямоугольник 416"/>
          <p:cNvSpPr/>
          <p:nvPr/>
        </p:nvSpPr>
        <p:spPr>
          <a:xfrm>
            <a:off x="9293729" y="1320280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18" name="Скругленный прямоугольник 417"/>
          <p:cNvSpPr/>
          <p:nvPr/>
        </p:nvSpPr>
        <p:spPr>
          <a:xfrm>
            <a:off x="8658334" y="2308816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19" name="Скругленный прямоугольник 418"/>
          <p:cNvSpPr/>
          <p:nvPr/>
        </p:nvSpPr>
        <p:spPr>
          <a:xfrm>
            <a:off x="10529200" y="1852208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0" name="Скругленный прямоугольник 419"/>
          <p:cNvSpPr/>
          <p:nvPr/>
        </p:nvSpPr>
        <p:spPr>
          <a:xfrm>
            <a:off x="10440658" y="2951443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1" name="Скругленный прямоугольник 420"/>
          <p:cNvSpPr/>
          <p:nvPr/>
        </p:nvSpPr>
        <p:spPr>
          <a:xfrm>
            <a:off x="8480290" y="3414902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2" name="Скругленный прямоугольник 421"/>
          <p:cNvSpPr/>
          <p:nvPr/>
        </p:nvSpPr>
        <p:spPr>
          <a:xfrm>
            <a:off x="9636941" y="3509921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>
          <a:xfrm>
            <a:off x="10509161" y="3837390"/>
            <a:ext cx="501432" cy="17490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684/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427" name="Прямоугольник 426"/>
          <p:cNvSpPr/>
          <p:nvPr/>
        </p:nvSpPr>
        <p:spPr>
          <a:xfrm>
            <a:off x="10516584" y="4000169"/>
            <a:ext cx="810304" cy="175783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7713/12184</a:t>
            </a:r>
          </a:p>
        </p:txBody>
      </p:sp>
      <p:sp>
        <p:nvSpPr>
          <p:cNvPr id="428" name="Скругленный прямоугольник 427"/>
          <p:cNvSpPr/>
          <p:nvPr/>
        </p:nvSpPr>
        <p:spPr>
          <a:xfrm>
            <a:off x="11052546" y="3842624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9" name="TextBox 10"/>
          <p:cNvSpPr txBox="1"/>
          <p:nvPr/>
        </p:nvSpPr>
        <p:spPr>
          <a:xfrm>
            <a:off x="10383426" y="3653894"/>
            <a:ext cx="1191244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>
                <a:solidFill>
                  <a:prstClr val="black"/>
                </a:solidFill>
              </a:rPr>
              <a:t>Дубенский </a:t>
            </a:r>
            <a:r>
              <a:rPr lang="ru-RU" dirty="0" smtClean="0">
                <a:solidFill>
                  <a:prstClr val="black"/>
                </a:solidFill>
              </a:rPr>
              <a:t>р-н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30" name="Скругленный прямоугольник 429"/>
          <p:cNvSpPr/>
          <p:nvPr/>
        </p:nvSpPr>
        <p:spPr>
          <a:xfrm>
            <a:off x="10044081" y="4473577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08" name="Прямоугольник 207"/>
          <p:cNvSpPr/>
          <p:nvPr/>
        </p:nvSpPr>
        <p:spPr>
          <a:xfrm>
            <a:off x="5181132" y="5943976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238/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9" name="Прямоугольник 208"/>
          <p:cNvSpPr/>
          <p:nvPr/>
        </p:nvSpPr>
        <p:spPr>
          <a:xfrm>
            <a:off x="5210555" y="6114447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7199/12844</a:t>
            </a:r>
          </a:p>
        </p:txBody>
      </p:sp>
      <p:sp>
        <p:nvSpPr>
          <p:cNvPr id="210" name="Скругленный прямоугольник 209"/>
          <p:cNvSpPr/>
          <p:nvPr/>
        </p:nvSpPr>
        <p:spPr>
          <a:xfrm>
            <a:off x="5861302" y="5960615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13" name="Прямоугольник 212"/>
          <p:cNvSpPr/>
          <p:nvPr/>
        </p:nvSpPr>
        <p:spPr>
          <a:xfrm>
            <a:off x="2685832" y="2981387"/>
            <a:ext cx="738527" cy="180644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297,21/</a:t>
            </a:r>
            <a:r>
              <a:rPr lang="ru-RU" sz="9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174</a:t>
            </a:r>
            <a:endParaRPr lang="ru-RU" sz="9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4" name="Прямоугольник 213"/>
          <p:cNvSpPr/>
          <p:nvPr/>
        </p:nvSpPr>
        <p:spPr>
          <a:xfrm>
            <a:off x="2679816" y="3151857"/>
            <a:ext cx="928210" cy="17858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7332/14304</a:t>
            </a:r>
          </a:p>
        </p:txBody>
      </p:sp>
      <p:sp>
        <p:nvSpPr>
          <p:cNvPr id="215" name="Скругленный прямоугольник 214"/>
          <p:cNvSpPr/>
          <p:nvPr/>
        </p:nvSpPr>
        <p:spPr>
          <a:xfrm>
            <a:off x="3378891" y="2998025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pic>
        <p:nvPicPr>
          <p:cNvPr id="188" name="Рисунок 18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9160" y="61374"/>
            <a:ext cx="1062357" cy="403162"/>
          </a:xfrm>
          <a:prstGeom prst="rect">
            <a:avLst/>
          </a:prstGeom>
        </p:spPr>
      </p:pic>
      <p:pic>
        <p:nvPicPr>
          <p:cNvPr id="189" name="Рисунок 18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7" y="36263"/>
            <a:ext cx="700644" cy="420307"/>
          </a:xfrm>
          <a:prstGeom prst="rect">
            <a:avLst/>
          </a:prstGeom>
        </p:spPr>
      </p:pic>
      <p:sp>
        <p:nvSpPr>
          <p:cNvPr id="246" name="TextBox 10"/>
          <p:cNvSpPr txBox="1"/>
          <p:nvPr/>
        </p:nvSpPr>
        <p:spPr>
          <a:xfrm>
            <a:off x="9120008" y="4279286"/>
            <a:ext cx="1338720" cy="200055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dirty="0" err="1" smtClean="0">
                <a:solidFill>
                  <a:prstClr val="black"/>
                </a:solidFill>
              </a:rPr>
              <a:t>Большеберезниковский</a:t>
            </a:r>
            <a:r>
              <a:rPr lang="ru-RU" dirty="0" smtClean="0">
                <a:solidFill>
                  <a:prstClr val="black"/>
                </a:solidFill>
              </a:rPr>
              <a:t> р-н</a:t>
            </a:r>
            <a:endParaRPr lang="ru-RU" dirty="0">
              <a:solidFill>
                <a:prstClr val="black"/>
              </a:solidFill>
            </a:endParaRPr>
          </a:p>
        </p:txBody>
      </p:sp>
      <p:grpSp>
        <p:nvGrpSpPr>
          <p:cNvPr id="141" name="Группа 140"/>
          <p:cNvGrpSpPr/>
          <p:nvPr/>
        </p:nvGrpSpPr>
        <p:grpSpPr>
          <a:xfrm>
            <a:off x="9192523" y="4550786"/>
            <a:ext cx="2999972" cy="2334192"/>
            <a:chOff x="9401429" y="3528485"/>
            <a:chExt cx="2574673" cy="3327493"/>
          </a:xfrm>
        </p:grpSpPr>
        <p:grpSp>
          <p:nvGrpSpPr>
            <p:cNvPr id="142" name="Группа 1145"/>
            <p:cNvGrpSpPr/>
            <p:nvPr/>
          </p:nvGrpSpPr>
          <p:grpSpPr>
            <a:xfrm>
              <a:off x="9401429" y="3528485"/>
              <a:ext cx="2574673" cy="3327493"/>
              <a:chOff x="6759625" y="4893992"/>
              <a:chExt cx="2096871" cy="1971673"/>
            </a:xfrm>
          </p:grpSpPr>
          <p:sp>
            <p:nvSpPr>
              <p:cNvPr id="147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48" name="Text Box 97"/>
              <p:cNvSpPr txBox="1">
                <a:spLocks noChangeArrowheads="1"/>
              </p:cNvSpPr>
              <p:nvPr/>
            </p:nvSpPr>
            <p:spPr bwMode="auto">
              <a:xfrm>
                <a:off x="7220456" y="5665925"/>
                <a:ext cx="157697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прогноз нарушения ЛЭП</a:t>
                </a:r>
              </a:p>
            </p:txBody>
          </p:sp>
          <p:sp>
            <p:nvSpPr>
              <p:cNvPr id="149" name="Text Box 97"/>
              <p:cNvSpPr txBox="1">
                <a:spLocks noChangeArrowheads="1"/>
              </p:cNvSpPr>
              <p:nvPr/>
            </p:nvSpPr>
            <p:spPr bwMode="auto">
              <a:xfrm>
                <a:off x="7197788" y="4893992"/>
                <a:ext cx="1606383" cy="2351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150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351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151" name="TextBox 10"/>
              <p:cNvSpPr txBox="1"/>
              <p:nvPr/>
            </p:nvSpPr>
            <p:spPr>
              <a:xfrm>
                <a:off x="6837634" y="6608484"/>
                <a:ext cx="671869" cy="194982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900" dirty="0" smtClean="0">
                    <a:solidFill>
                      <a:prstClr val="black"/>
                    </a:solidFill>
                  </a:rPr>
                  <a:t>ГО </a:t>
                </a:r>
                <a:r>
                  <a:rPr lang="ru-RU" sz="900" dirty="0" smtClean="0">
                    <a:solidFill>
                      <a:prstClr val="black"/>
                    </a:solidFill>
                  </a:rPr>
                  <a:t>Саранск  </a:t>
                </a:r>
                <a:endParaRPr lang="ru-RU" sz="9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152" name="Полилиния 151"/>
              <p:cNvSpPr/>
              <p:nvPr/>
            </p:nvSpPr>
            <p:spPr>
              <a:xfrm>
                <a:off x="6913438" y="5711426"/>
                <a:ext cx="324905" cy="204788"/>
              </a:xfrm>
              <a:custGeom>
                <a:avLst/>
                <a:gdLst>
                  <a:gd name="connsiteX0" fmla="*/ 42863 w 324905"/>
                  <a:gd name="connsiteY0" fmla="*/ 28575 h 204788"/>
                  <a:gd name="connsiteX1" fmla="*/ 47625 w 324905"/>
                  <a:gd name="connsiteY1" fmla="*/ 4763 h 204788"/>
                  <a:gd name="connsiteX2" fmla="*/ 61913 w 324905"/>
                  <a:gd name="connsiteY2" fmla="*/ 0 h 204788"/>
                  <a:gd name="connsiteX3" fmla="*/ 95250 w 324905"/>
                  <a:gd name="connsiteY3" fmla="*/ 4763 h 204788"/>
                  <a:gd name="connsiteX4" fmla="*/ 200025 w 324905"/>
                  <a:gd name="connsiteY4" fmla="*/ 9525 h 204788"/>
                  <a:gd name="connsiteX5" fmla="*/ 252413 w 324905"/>
                  <a:gd name="connsiteY5" fmla="*/ 14288 h 204788"/>
                  <a:gd name="connsiteX6" fmla="*/ 280988 w 324905"/>
                  <a:gd name="connsiteY6" fmla="*/ 23813 h 204788"/>
                  <a:gd name="connsiteX7" fmla="*/ 285750 w 324905"/>
                  <a:gd name="connsiteY7" fmla="*/ 52388 h 204788"/>
                  <a:gd name="connsiteX8" fmla="*/ 300038 w 324905"/>
                  <a:gd name="connsiteY8" fmla="*/ 57150 h 204788"/>
                  <a:gd name="connsiteX9" fmla="*/ 314325 w 324905"/>
                  <a:gd name="connsiteY9" fmla="*/ 66675 h 204788"/>
                  <a:gd name="connsiteX10" fmla="*/ 323850 w 324905"/>
                  <a:gd name="connsiteY10" fmla="*/ 80963 h 204788"/>
                  <a:gd name="connsiteX11" fmla="*/ 319088 w 324905"/>
                  <a:gd name="connsiteY11" fmla="*/ 180975 h 204788"/>
                  <a:gd name="connsiteX12" fmla="*/ 300038 w 324905"/>
                  <a:gd name="connsiteY12" fmla="*/ 185738 h 204788"/>
                  <a:gd name="connsiteX13" fmla="*/ 228600 w 324905"/>
                  <a:gd name="connsiteY13" fmla="*/ 190500 h 204788"/>
                  <a:gd name="connsiteX14" fmla="*/ 209550 w 324905"/>
                  <a:gd name="connsiteY14" fmla="*/ 195263 h 204788"/>
                  <a:gd name="connsiteX15" fmla="*/ 185738 w 324905"/>
                  <a:gd name="connsiteY15" fmla="*/ 200025 h 204788"/>
                  <a:gd name="connsiteX16" fmla="*/ 171450 w 324905"/>
                  <a:gd name="connsiteY16" fmla="*/ 204788 h 204788"/>
                  <a:gd name="connsiteX17" fmla="*/ 152400 w 324905"/>
                  <a:gd name="connsiteY17" fmla="*/ 190500 h 204788"/>
                  <a:gd name="connsiteX18" fmla="*/ 138113 w 324905"/>
                  <a:gd name="connsiteY18" fmla="*/ 180975 h 204788"/>
                  <a:gd name="connsiteX19" fmla="*/ 123825 w 324905"/>
                  <a:gd name="connsiteY19" fmla="*/ 166688 h 204788"/>
                  <a:gd name="connsiteX20" fmla="*/ 95250 w 324905"/>
                  <a:gd name="connsiteY20" fmla="*/ 152400 h 204788"/>
                  <a:gd name="connsiteX21" fmla="*/ 42863 w 324905"/>
                  <a:gd name="connsiteY21" fmla="*/ 147638 h 204788"/>
                  <a:gd name="connsiteX22" fmla="*/ 14288 w 324905"/>
                  <a:gd name="connsiteY22" fmla="*/ 133350 h 204788"/>
                  <a:gd name="connsiteX23" fmla="*/ 4763 w 324905"/>
                  <a:gd name="connsiteY23" fmla="*/ 119063 h 204788"/>
                  <a:gd name="connsiteX24" fmla="*/ 0 w 324905"/>
                  <a:gd name="connsiteY24" fmla="*/ 104775 h 204788"/>
                  <a:gd name="connsiteX25" fmla="*/ 19050 w 324905"/>
                  <a:gd name="connsiteY25" fmla="*/ 42863 h 204788"/>
                  <a:gd name="connsiteX26" fmla="*/ 42863 w 324905"/>
                  <a:gd name="connsiteY26" fmla="*/ 28575 h 2047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324905" h="204788">
                    <a:moveTo>
                      <a:pt x="42863" y="28575"/>
                    </a:moveTo>
                    <a:cubicBezTo>
                      <a:pt x="44450" y="20638"/>
                      <a:pt x="43135" y="11498"/>
                      <a:pt x="47625" y="4763"/>
                    </a:cubicBezTo>
                    <a:cubicBezTo>
                      <a:pt x="50410" y="586"/>
                      <a:pt x="56893" y="0"/>
                      <a:pt x="61913" y="0"/>
                    </a:cubicBezTo>
                    <a:cubicBezTo>
                      <a:pt x="73138" y="0"/>
                      <a:pt x="84138" y="3175"/>
                      <a:pt x="95250" y="4763"/>
                    </a:cubicBezTo>
                    <a:cubicBezTo>
                      <a:pt x="147969" y="22336"/>
                      <a:pt x="113804" y="14914"/>
                      <a:pt x="200025" y="9525"/>
                    </a:cubicBezTo>
                    <a:cubicBezTo>
                      <a:pt x="217488" y="11113"/>
                      <a:pt x="235145" y="11241"/>
                      <a:pt x="252413" y="14288"/>
                    </a:cubicBezTo>
                    <a:cubicBezTo>
                      <a:pt x="262300" y="16033"/>
                      <a:pt x="280988" y="23813"/>
                      <a:pt x="280988" y="23813"/>
                    </a:cubicBezTo>
                    <a:cubicBezTo>
                      <a:pt x="282575" y="33338"/>
                      <a:pt x="280959" y="44004"/>
                      <a:pt x="285750" y="52388"/>
                    </a:cubicBezTo>
                    <a:cubicBezTo>
                      <a:pt x="288241" y="56747"/>
                      <a:pt x="295548" y="54905"/>
                      <a:pt x="300038" y="57150"/>
                    </a:cubicBezTo>
                    <a:cubicBezTo>
                      <a:pt x="305157" y="59710"/>
                      <a:pt x="309563" y="63500"/>
                      <a:pt x="314325" y="66675"/>
                    </a:cubicBezTo>
                    <a:cubicBezTo>
                      <a:pt x="317500" y="71438"/>
                      <a:pt x="323612" y="75244"/>
                      <a:pt x="323850" y="80963"/>
                    </a:cubicBezTo>
                    <a:cubicBezTo>
                      <a:pt x="325240" y="114309"/>
                      <a:pt x="326484" y="148430"/>
                      <a:pt x="319088" y="180975"/>
                    </a:cubicBezTo>
                    <a:cubicBezTo>
                      <a:pt x="317637" y="187358"/>
                      <a:pt x="306548" y="185053"/>
                      <a:pt x="300038" y="185738"/>
                    </a:cubicBezTo>
                    <a:cubicBezTo>
                      <a:pt x="276304" y="188236"/>
                      <a:pt x="252413" y="188913"/>
                      <a:pt x="228600" y="190500"/>
                    </a:cubicBezTo>
                    <a:cubicBezTo>
                      <a:pt x="222250" y="192088"/>
                      <a:pt x="215940" y="193843"/>
                      <a:pt x="209550" y="195263"/>
                    </a:cubicBezTo>
                    <a:cubicBezTo>
                      <a:pt x="201648" y="197019"/>
                      <a:pt x="193591" y="198062"/>
                      <a:pt x="185738" y="200025"/>
                    </a:cubicBezTo>
                    <a:cubicBezTo>
                      <a:pt x="180868" y="201243"/>
                      <a:pt x="176213" y="203200"/>
                      <a:pt x="171450" y="204788"/>
                    </a:cubicBezTo>
                    <a:cubicBezTo>
                      <a:pt x="165100" y="200025"/>
                      <a:pt x="158859" y="195114"/>
                      <a:pt x="152400" y="190500"/>
                    </a:cubicBezTo>
                    <a:cubicBezTo>
                      <a:pt x="147743" y="187173"/>
                      <a:pt x="142510" y="184639"/>
                      <a:pt x="138113" y="180975"/>
                    </a:cubicBezTo>
                    <a:cubicBezTo>
                      <a:pt x="132939" y="176663"/>
                      <a:pt x="128999" y="171000"/>
                      <a:pt x="123825" y="166688"/>
                    </a:cubicBezTo>
                    <a:cubicBezTo>
                      <a:pt x="116019" y="160183"/>
                      <a:pt x="105619" y="153881"/>
                      <a:pt x="95250" y="152400"/>
                    </a:cubicBezTo>
                    <a:cubicBezTo>
                      <a:pt x="77892" y="149920"/>
                      <a:pt x="60325" y="149225"/>
                      <a:pt x="42863" y="147638"/>
                    </a:cubicBezTo>
                    <a:cubicBezTo>
                      <a:pt x="31242" y="143764"/>
                      <a:pt x="23520" y="142582"/>
                      <a:pt x="14288" y="133350"/>
                    </a:cubicBezTo>
                    <a:cubicBezTo>
                      <a:pt x="10241" y="129303"/>
                      <a:pt x="7323" y="124182"/>
                      <a:pt x="4763" y="119063"/>
                    </a:cubicBezTo>
                    <a:cubicBezTo>
                      <a:pt x="2518" y="114573"/>
                      <a:pt x="1588" y="109538"/>
                      <a:pt x="0" y="104775"/>
                    </a:cubicBezTo>
                    <a:cubicBezTo>
                      <a:pt x="5433" y="50448"/>
                      <a:pt x="-6518" y="68431"/>
                      <a:pt x="19050" y="42863"/>
                    </a:cubicBezTo>
                    <a:lnTo>
                      <a:pt x="42863" y="28575"/>
                    </a:lnTo>
                    <a:close/>
                  </a:path>
                </a:pathLst>
              </a:custGeom>
              <a:solidFill>
                <a:srgbClr val="FF0000">
                  <a:alpha val="40000"/>
                </a:srgbClr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endParaRPr lang="ru-RU" sz="9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153" name="Прямоугольник 152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9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154" name="Text Box 97"/>
              <p:cNvSpPr txBox="1">
                <a:spLocks noChangeArrowheads="1"/>
              </p:cNvSpPr>
              <p:nvPr/>
            </p:nvSpPr>
            <p:spPr bwMode="auto">
              <a:xfrm>
                <a:off x="7502530" y="6603121"/>
                <a:ext cx="1343221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155" name="Text Box 97"/>
              <p:cNvSpPr txBox="1">
                <a:spLocks noChangeArrowheads="1"/>
              </p:cNvSpPr>
              <p:nvPr/>
            </p:nvSpPr>
            <p:spPr bwMode="auto">
              <a:xfrm>
                <a:off x="7254309" y="5904606"/>
                <a:ext cx="1591443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156" name="Прямая соединительная линия 155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7" name="Text Box 97"/>
              <p:cNvSpPr txBox="1">
                <a:spLocks noChangeArrowheads="1"/>
              </p:cNvSpPr>
              <p:nvPr/>
            </p:nvSpPr>
            <p:spPr bwMode="auto">
              <a:xfrm>
                <a:off x="7286005" y="6092783"/>
                <a:ext cx="1527390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9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143" name="Скругленный прямоугольник 142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9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144" name="Text Box 97"/>
            <p:cNvSpPr txBox="1">
              <a:spLocks noChangeArrowheads="1"/>
            </p:cNvSpPr>
            <p:nvPr/>
          </p:nvSpPr>
          <p:spPr bwMode="auto">
            <a:xfrm>
              <a:off x="10113051" y="6153649"/>
              <a:ext cx="1836463" cy="351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06933" tIns="53468" rIns="106933" bIns="5346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068918">
                <a:defRPr/>
              </a:pPr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145" name="Прямоугольник 144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91428" tIns="45714" rIns="91428" bIns="45714" anchor="ctr"/>
            <a:lstStyle/>
            <a:p>
              <a:pPr algn="ctr"/>
              <a:r>
                <a:rPr lang="ru-RU" sz="900" kern="0" dirty="0" smtClean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  <a:endParaRPr lang="ru-RU" sz="900" kern="0" dirty="0">
                <a:solidFill>
                  <a:prstClr val="black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146" name="Text Box 97"/>
            <p:cNvSpPr txBox="1">
              <a:spLocks noChangeArrowheads="1"/>
            </p:cNvSpPr>
            <p:nvPr/>
          </p:nvSpPr>
          <p:spPr bwMode="auto">
            <a:xfrm>
              <a:off x="10063858" y="5864761"/>
              <a:ext cx="1648082" cy="3968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70631" tIns="85317" rIns="170631" bIns="8531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158" name="Text Box 97"/>
          <p:cNvSpPr txBox="1">
            <a:spLocks noChangeArrowheads="1"/>
          </p:cNvSpPr>
          <p:nvPr/>
        </p:nvSpPr>
        <p:spPr bwMode="auto">
          <a:xfrm>
            <a:off x="9868969" y="4794049"/>
            <a:ext cx="2008174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количество </a:t>
            </a:r>
            <a:r>
              <a:rPr lang="ru-RU" altLang="ru-RU" sz="900" b="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осадков, мм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59" name="TextBox 23"/>
          <p:cNvSpPr txBox="1"/>
          <p:nvPr/>
        </p:nvSpPr>
        <p:spPr>
          <a:xfrm>
            <a:off x="9384560" y="4815548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20</a:t>
            </a:r>
          </a:p>
        </p:txBody>
      </p:sp>
      <p:sp>
        <p:nvSpPr>
          <p:cNvPr id="160" name="TextBox 23"/>
          <p:cNvSpPr txBox="1"/>
          <p:nvPr/>
        </p:nvSpPr>
        <p:spPr>
          <a:xfrm>
            <a:off x="9376320" y="5120484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161" name="Text Box 97"/>
          <p:cNvSpPr txBox="1">
            <a:spLocks noChangeArrowheads="1"/>
          </p:cNvSpPr>
          <p:nvPr/>
        </p:nvSpPr>
        <p:spPr bwMode="auto">
          <a:xfrm>
            <a:off x="9921342" y="5107283"/>
            <a:ext cx="1358541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</a:t>
            </a:r>
            <a:r>
              <a:rPr lang="ru-RU" altLang="ru-RU" sz="900" b="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ветра, м/с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-40207" y="6135880"/>
            <a:ext cx="2341109" cy="707886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20:00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22.11.2020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ЦУКС ГУ МЧС по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</a:t>
            </a:r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</a:t>
            </a:r>
            <a:r>
              <a:rPr lang="ru-RU" alt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7: </a:t>
            </a:r>
            <a:r>
              <a:rPr lang="ru-RU" sz="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" dirty="0" smtClean="0"/>
              <a:t>3615-0727</a:t>
            </a: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АИУС РСЧС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014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73070"/>
            <a:ext cx="12192000" cy="6084930"/>
          </a:xfrm>
          <a:prstGeom prst="rect">
            <a:avLst/>
          </a:prstGeom>
        </p:spPr>
      </p:pic>
      <p:pic>
        <p:nvPicPr>
          <p:cNvPr id="95" name="ролик Саранск 31.05.2019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5342" end="1289"/>
                </p14:media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100257" y="1082360"/>
            <a:ext cx="3060993" cy="2275987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2099798" y="6333411"/>
            <a:ext cx="1819521" cy="23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43" tIns="53473" rIns="106943" bIns="5347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124">
              <a:defRPr/>
            </a:pP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1" y="1"/>
            <a:ext cx="12204976" cy="77307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46603" tIns="23303" rIns="46603" bIns="23303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dirty="0"/>
              <a:t>ИНФОРМАЦИОННЫЕ МАТЕРИАЛЫ ПО РИСКУ НАРУШЕНИЯ ЭЛЕКТРОСНАБЖЕНИЯ </a:t>
            </a:r>
          </a:p>
          <a:p>
            <a:r>
              <a:rPr lang="ru-RU" sz="1400" dirty="0"/>
              <a:t>НА ТЕРРИТОРИИ РЕСПУБЛИКИ МОРДОВИЯ (НА </a:t>
            </a:r>
            <a:r>
              <a:rPr lang="ru-RU" sz="1400" dirty="0" smtClean="0"/>
              <a:t>23</a:t>
            </a:r>
            <a:r>
              <a:rPr lang="ru-RU" sz="1400" dirty="0" smtClean="0"/>
              <a:t>.11.2020</a:t>
            </a:r>
            <a:r>
              <a:rPr lang="ru-RU" sz="1400" dirty="0"/>
              <a:t>)</a:t>
            </a:r>
          </a:p>
        </p:txBody>
      </p:sp>
      <p:sp>
        <p:nvSpPr>
          <p:cNvPr id="89" name="Прямоугольник 88"/>
          <p:cNvSpPr/>
          <p:nvPr/>
        </p:nvSpPr>
        <p:spPr>
          <a:xfrm>
            <a:off x="9106194" y="809556"/>
            <a:ext cx="3055056" cy="2728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6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grpSp>
        <p:nvGrpSpPr>
          <p:cNvPr id="91" name="Группа 629"/>
          <p:cNvGrpSpPr>
            <a:grpSpLocks/>
          </p:cNvGrpSpPr>
          <p:nvPr/>
        </p:nvGrpSpPr>
        <p:grpSpPr bwMode="auto">
          <a:xfrm>
            <a:off x="4842803" y="3736478"/>
            <a:ext cx="332096" cy="269898"/>
            <a:chOff x="142483" y="3760971"/>
            <a:chExt cx="346075" cy="386605"/>
          </a:xfrm>
        </p:grpSpPr>
        <p:sp>
          <p:nvSpPr>
            <p:cNvPr id="9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9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9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105" name="Text Box 182"/>
          <p:cNvSpPr txBox="1">
            <a:spLocks noChangeArrowheads="1"/>
          </p:cNvSpPr>
          <p:nvPr/>
        </p:nvSpPr>
        <p:spPr bwMode="auto">
          <a:xfrm>
            <a:off x="6408495" y="3399357"/>
            <a:ext cx="1728995" cy="307768"/>
          </a:xfrm>
          <a:prstGeom prst="rect">
            <a:avLst/>
          </a:prstGeom>
          <a:solidFill>
            <a:srgbClr val="FFFF00"/>
          </a:solidFill>
          <a:ln>
            <a:solidFill>
              <a:schemeClr val="accent1"/>
            </a:solidFill>
          </a:ln>
          <a:effectLst>
            <a:softEdge rad="63500"/>
          </a:effectLst>
          <a:extLst/>
        </p:spPr>
        <p:txBody>
          <a:bodyPr wrap="square" lIns="121913" tIns="60956" rIns="121913" bIns="60956" rtlCol="0">
            <a:spAutoFit/>
          </a:bodyPr>
          <a:lstStyle>
            <a:defPPr>
              <a:defRPr lang="ru-RU"/>
            </a:defPPr>
            <a:lvl1pPr algn="ctr" defTabSz="1219118">
              <a:defRPr sz="7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altLang="ru-RU" sz="1200" dirty="0" smtClean="0"/>
              <a:t>г. Саранск</a:t>
            </a:r>
            <a:endParaRPr lang="ru-RU" altLang="ru-RU" sz="1200" dirty="0"/>
          </a:p>
        </p:txBody>
      </p:sp>
      <p:grpSp>
        <p:nvGrpSpPr>
          <p:cNvPr id="106" name="Группа 629"/>
          <p:cNvGrpSpPr>
            <a:grpSpLocks/>
          </p:cNvGrpSpPr>
          <p:nvPr/>
        </p:nvGrpSpPr>
        <p:grpSpPr bwMode="auto">
          <a:xfrm>
            <a:off x="6225241" y="2938789"/>
            <a:ext cx="332096" cy="269898"/>
            <a:chOff x="142483" y="3760971"/>
            <a:chExt cx="346075" cy="386605"/>
          </a:xfrm>
        </p:grpSpPr>
        <p:sp>
          <p:nvSpPr>
            <p:cNvPr id="107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08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09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 smtClean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ГУ</a:t>
              </a:r>
              <a:endParaRPr lang="ru-RU" sz="40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 Light" panose="020F0302020204030204"/>
              </a:endParaRPr>
            </a:p>
          </p:txBody>
        </p:sp>
      </p:grpSp>
      <p:grpSp>
        <p:nvGrpSpPr>
          <p:cNvPr id="110" name="Группа 629"/>
          <p:cNvGrpSpPr>
            <a:grpSpLocks/>
          </p:cNvGrpSpPr>
          <p:nvPr/>
        </p:nvGrpSpPr>
        <p:grpSpPr bwMode="auto">
          <a:xfrm>
            <a:off x="5007163" y="2620719"/>
            <a:ext cx="332096" cy="269898"/>
            <a:chOff x="142483" y="3760971"/>
            <a:chExt cx="346075" cy="386605"/>
          </a:xfrm>
        </p:grpSpPr>
        <p:sp>
          <p:nvSpPr>
            <p:cNvPr id="111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2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3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14" name="Группа 629"/>
          <p:cNvGrpSpPr>
            <a:grpSpLocks/>
          </p:cNvGrpSpPr>
          <p:nvPr/>
        </p:nvGrpSpPr>
        <p:grpSpPr bwMode="auto">
          <a:xfrm>
            <a:off x="5654996" y="1958139"/>
            <a:ext cx="332096" cy="269897"/>
            <a:chOff x="142483" y="3760972"/>
            <a:chExt cx="346075" cy="386604"/>
          </a:xfrm>
        </p:grpSpPr>
        <p:sp>
          <p:nvSpPr>
            <p:cNvPr id="115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6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17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18" name="Группа 629"/>
          <p:cNvGrpSpPr>
            <a:grpSpLocks/>
          </p:cNvGrpSpPr>
          <p:nvPr/>
        </p:nvGrpSpPr>
        <p:grpSpPr bwMode="auto">
          <a:xfrm>
            <a:off x="5720368" y="2568279"/>
            <a:ext cx="332096" cy="269897"/>
            <a:chOff x="142483" y="3760972"/>
            <a:chExt cx="346075" cy="386604"/>
          </a:xfrm>
        </p:grpSpPr>
        <p:sp>
          <p:nvSpPr>
            <p:cNvPr id="119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0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1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grpSp>
        <p:nvGrpSpPr>
          <p:cNvPr id="122" name="Группа 629"/>
          <p:cNvGrpSpPr>
            <a:grpSpLocks/>
          </p:cNvGrpSpPr>
          <p:nvPr/>
        </p:nvGrpSpPr>
        <p:grpSpPr bwMode="auto">
          <a:xfrm>
            <a:off x="5506154" y="3042344"/>
            <a:ext cx="332096" cy="269897"/>
            <a:chOff x="142483" y="3760972"/>
            <a:chExt cx="346075" cy="386604"/>
          </a:xfrm>
        </p:grpSpPr>
        <p:sp>
          <p:nvSpPr>
            <p:cNvPr id="12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4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5" name="Text Box 286"/>
            <p:cNvSpPr txBox="1">
              <a:spLocks noChangeArrowheads="1"/>
            </p:cNvSpPr>
            <p:nvPr/>
          </p:nvSpPr>
          <p:spPr bwMode="auto">
            <a:xfrm>
              <a:off x="142483" y="3760972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82" name="Text Box 97"/>
          <p:cNvSpPr txBox="1">
            <a:spLocks noChangeArrowheads="1"/>
          </p:cNvSpPr>
          <p:nvPr/>
        </p:nvSpPr>
        <p:spPr bwMode="auto">
          <a:xfrm>
            <a:off x="10612584" y="5457353"/>
            <a:ext cx="674391" cy="295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70629" tIns="85317" rIns="170629" bIns="8531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220" name="Рисунок 2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9160" y="61374"/>
            <a:ext cx="1062357" cy="403162"/>
          </a:xfrm>
          <a:prstGeom prst="rect">
            <a:avLst/>
          </a:prstGeom>
        </p:spPr>
      </p:pic>
      <p:pic>
        <p:nvPicPr>
          <p:cNvPr id="221" name="Рисунок 2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7" y="36263"/>
            <a:ext cx="700644" cy="420307"/>
          </a:xfrm>
          <a:prstGeom prst="rect">
            <a:avLst/>
          </a:prstGeom>
        </p:spPr>
      </p:pic>
      <p:sp>
        <p:nvSpPr>
          <p:cNvPr id="218" name="Прямоугольник 217"/>
          <p:cNvSpPr/>
          <p:nvPr/>
        </p:nvSpPr>
        <p:spPr>
          <a:xfrm>
            <a:off x="878883" y="1662922"/>
            <a:ext cx="708839" cy="19300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226" name="Прямоугольник 225"/>
          <p:cNvSpPr/>
          <p:nvPr/>
        </p:nvSpPr>
        <p:spPr>
          <a:xfrm>
            <a:off x="851408" y="1880123"/>
            <a:ext cx="966195" cy="212550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227" name="Скругленный прямоугольник 226"/>
          <p:cNvSpPr/>
          <p:nvPr/>
        </p:nvSpPr>
        <p:spPr>
          <a:xfrm>
            <a:off x="1605963" y="1696435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0%</a:t>
            </a:r>
          </a:p>
        </p:txBody>
      </p:sp>
      <p:sp>
        <p:nvSpPr>
          <p:cNvPr id="228" name="TextBox 23"/>
          <p:cNvSpPr txBox="1"/>
          <p:nvPr/>
        </p:nvSpPr>
        <p:spPr>
          <a:xfrm>
            <a:off x="884933" y="1331447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3</a:t>
            </a:r>
            <a:endParaRPr lang="ru-RU" sz="1100" kern="0" dirty="0">
              <a:solidFill>
                <a:prstClr val="black"/>
              </a:solidFill>
            </a:endParaRPr>
          </a:p>
        </p:txBody>
      </p:sp>
      <p:sp>
        <p:nvSpPr>
          <p:cNvPr id="229" name="TextBox 23"/>
          <p:cNvSpPr txBox="1"/>
          <p:nvPr/>
        </p:nvSpPr>
        <p:spPr>
          <a:xfrm>
            <a:off x="1334505" y="1318932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 smtClean="0">
                <a:solidFill>
                  <a:prstClr val="black"/>
                </a:solidFill>
              </a:rPr>
              <a:t>12</a:t>
            </a:r>
            <a:endParaRPr lang="ru-RU" sz="1100" kern="0" dirty="0">
              <a:solidFill>
                <a:prstClr val="black"/>
              </a:solidFill>
            </a:endParaRPr>
          </a:p>
        </p:txBody>
      </p:sp>
      <p:grpSp>
        <p:nvGrpSpPr>
          <p:cNvPr id="230" name="Группа 229"/>
          <p:cNvGrpSpPr/>
          <p:nvPr/>
        </p:nvGrpSpPr>
        <p:grpSpPr>
          <a:xfrm>
            <a:off x="9205908" y="4504820"/>
            <a:ext cx="2993191" cy="2359960"/>
            <a:chOff x="9401429" y="3491751"/>
            <a:chExt cx="2590777" cy="3364226"/>
          </a:xfrm>
        </p:grpSpPr>
        <p:grpSp>
          <p:nvGrpSpPr>
            <p:cNvPr id="231" name="Группа 1145"/>
            <p:cNvGrpSpPr/>
            <p:nvPr/>
          </p:nvGrpSpPr>
          <p:grpSpPr>
            <a:xfrm>
              <a:off x="9401429" y="3491751"/>
              <a:ext cx="2574673" cy="3364226"/>
              <a:chOff x="6759625" y="4872226"/>
              <a:chExt cx="2096871" cy="1993439"/>
            </a:xfrm>
          </p:grpSpPr>
          <p:sp>
            <p:nvSpPr>
              <p:cNvPr id="236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38" name="Text Box 97"/>
              <p:cNvSpPr txBox="1">
                <a:spLocks noChangeArrowheads="1"/>
              </p:cNvSpPr>
              <p:nvPr/>
            </p:nvSpPr>
            <p:spPr bwMode="auto">
              <a:xfrm>
                <a:off x="7342858" y="4872226"/>
                <a:ext cx="1127161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39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351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40" name="TextBox 10"/>
              <p:cNvSpPr txBox="1"/>
              <p:nvPr/>
            </p:nvSpPr>
            <p:spPr>
              <a:xfrm>
                <a:off x="6837634" y="6608484"/>
                <a:ext cx="671869" cy="194982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900" dirty="0" smtClean="0">
                    <a:solidFill>
                      <a:prstClr val="black"/>
                    </a:solidFill>
                  </a:rPr>
                  <a:t>ГО </a:t>
                </a:r>
                <a:r>
                  <a:rPr lang="ru-RU" sz="900" dirty="0" smtClean="0">
                    <a:solidFill>
                      <a:prstClr val="black"/>
                    </a:solidFill>
                  </a:rPr>
                  <a:t>Саранск  </a:t>
                </a:r>
                <a:endParaRPr lang="ru-RU" sz="9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42" name="Прямоугольник 241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9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43" name="Text Box 97"/>
              <p:cNvSpPr txBox="1">
                <a:spLocks noChangeArrowheads="1"/>
              </p:cNvSpPr>
              <p:nvPr/>
            </p:nvSpPr>
            <p:spPr bwMode="auto">
              <a:xfrm>
                <a:off x="7502532" y="6603121"/>
                <a:ext cx="1349836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44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39586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45" name="Прямая соединительная линия 244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46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51816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9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32" name="Скругленный прямоугольник 231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9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33" name="Text Box 97"/>
            <p:cNvSpPr txBox="1">
              <a:spLocks noChangeArrowheads="1"/>
            </p:cNvSpPr>
            <p:nvPr/>
          </p:nvSpPr>
          <p:spPr bwMode="auto">
            <a:xfrm>
              <a:off x="10113052" y="6153649"/>
              <a:ext cx="1879154" cy="351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06933" tIns="53468" rIns="106933" bIns="5346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068918">
                <a:defRPr/>
              </a:pPr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34" name="Прямоугольник 233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91428" tIns="45714" rIns="91428" bIns="45714" anchor="ctr"/>
            <a:lstStyle/>
            <a:p>
              <a:pPr algn="ctr"/>
              <a:r>
                <a:rPr lang="ru-RU" sz="900" kern="0" dirty="0" smtClean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  <a:endParaRPr lang="ru-RU" sz="900" kern="0" dirty="0">
                <a:solidFill>
                  <a:prstClr val="black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235" name="Text Box 97"/>
            <p:cNvSpPr txBox="1">
              <a:spLocks noChangeArrowheads="1"/>
            </p:cNvSpPr>
            <p:nvPr/>
          </p:nvSpPr>
          <p:spPr bwMode="auto">
            <a:xfrm>
              <a:off x="10063858" y="5864761"/>
              <a:ext cx="1648082" cy="3968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70631" tIns="85317" rIns="170631" bIns="8531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47" name="Text Box 97"/>
          <p:cNvSpPr txBox="1">
            <a:spLocks noChangeArrowheads="1"/>
          </p:cNvSpPr>
          <p:nvPr/>
        </p:nvSpPr>
        <p:spPr bwMode="auto">
          <a:xfrm>
            <a:off x="9859900" y="4733478"/>
            <a:ext cx="2008174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количество </a:t>
            </a:r>
            <a:r>
              <a:rPr lang="ru-RU" altLang="ru-RU" sz="900" b="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осадков, мм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48" name="TextBox 23"/>
          <p:cNvSpPr txBox="1"/>
          <p:nvPr/>
        </p:nvSpPr>
        <p:spPr>
          <a:xfrm>
            <a:off x="9357110" y="4733478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20</a:t>
            </a:r>
          </a:p>
        </p:txBody>
      </p:sp>
      <p:sp>
        <p:nvSpPr>
          <p:cNvPr id="249" name="TextBox 23"/>
          <p:cNvSpPr txBox="1"/>
          <p:nvPr/>
        </p:nvSpPr>
        <p:spPr>
          <a:xfrm>
            <a:off x="9377028" y="4934740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50" name="Text Box 97"/>
          <p:cNvSpPr txBox="1">
            <a:spLocks noChangeArrowheads="1"/>
          </p:cNvSpPr>
          <p:nvPr/>
        </p:nvSpPr>
        <p:spPr bwMode="auto">
          <a:xfrm>
            <a:off x="9858669" y="4895915"/>
            <a:ext cx="1358541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</a:t>
            </a:r>
            <a:r>
              <a:rPr lang="ru-RU" altLang="ru-RU" sz="900" b="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ветра, м/с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252" name="TextBox 251"/>
          <p:cNvSpPr txBox="1"/>
          <p:nvPr/>
        </p:nvSpPr>
        <p:spPr>
          <a:xfrm>
            <a:off x="-7099" y="5997974"/>
            <a:ext cx="2341109" cy="83099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20:00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22.11.2020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ЦУКС ГУ МЧС по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</a:t>
            </a:r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</a:t>
            </a:r>
            <a:r>
              <a:rPr lang="ru-RU" alt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7: </a:t>
            </a:r>
            <a:r>
              <a:rPr lang="ru-RU" sz="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" dirty="0" smtClean="0"/>
              <a:t>3615-0727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53" name="Группа 629"/>
          <p:cNvGrpSpPr>
            <a:grpSpLocks/>
          </p:cNvGrpSpPr>
          <p:nvPr/>
        </p:nvGrpSpPr>
        <p:grpSpPr bwMode="auto">
          <a:xfrm>
            <a:off x="9502096" y="5167591"/>
            <a:ext cx="206798" cy="201743"/>
            <a:chOff x="142483" y="3760971"/>
            <a:chExt cx="346075" cy="386605"/>
          </a:xfrm>
        </p:grpSpPr>
        <p:sp>
          <p:nvSpPr>
            <p:cNvPr id="254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440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55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440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56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52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644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57" name="Text Box 97"/>
          <p:cNvSpPr txBox="1">
            <a:spLocks noChangeArrowheads="1"/>
          </p:cNvSpPr>
          <p:nvPr/>
        </p:nvSpPr>
        <p:spPr bwMode="auto">
          <a:xfrm>
            <a:off x="9833792" y="5130585"/>
            <a:ext cx="2288447" cy="267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sp>
        <p:nvSpPr>
          <p:cNvPr id="258" name="Text Box 97"/>
          <p:cNvSpPr txBox="1">
            <a:spLocks noChangeArrowheads="1"/>
          </p:cNvSpPr>
          <p:nvPr/>
        </p:nvSpPr>
        <p:spPr bwMode="auto">
          <a:xfrm>
            <a:off x="9811467" y="5350576"/>
            <a:ext cx="1861411" cy="27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59" name="Группа 119"/>
          <p:cNvGrpSpPr>
            <a:grpSpLocks/>
          </p:cNvGrpSpPr>
          <p:nvPr/>
        </p:nvGrpSpPr>
        <p:grpSpPr bwMode="auto">
          <a:xfrm>
            <a:off x="9520838" y="5624704"/>
            <a:ext cx="157305" cy="140225"/>
            <a:chOff x="214313" y="8958263"/>
            <a:chExt cx="642937" cy="500062"/>
          </a:xfrm>
        </p:grpSpPr>
        <p:sp>
          <p:nvSpPr>
            <p:cNvPr id="260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407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61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407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62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63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64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65" name="Text Box 97"/>
          <p:cNvSpPr txBox="1">
            <a:spLocks noChangeArrowheads="1"/>
          </p:cNvSpPr>
          <p:nvPr/>
        </p:nvSpPr>
        <p:spPr bwMode="auto">
          <a:xfrm>
            <a:off x="9790358" y="5577931"/>
            <a:ext cx="1831813" cy="27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grpSp>
        <p:nvGrpSpPr>
          <p:cNvPr id="266" name="Group 316"/>
          <p:cNvGrpSpPr>
            <a:grpSpLocks/>
          </p:cNvGrpSpPr>
          <p:nvPr/>
        </p:nvGrpSpPr>
        <p:grpSpPr bwMode="auto">
          <a:xfrm>
            <a:off x="9496731" y="5421018"/>
            <a:ext cx="186569" cy="148489"/>
            <a:chOff x="4727" y="2506"/>
            <a:chExt cx="706" cy="1172"/>
          </a:xfrm>
        </p:grpSpPr>
        <p:sp>
          <p:nvSpPr>
            <p:cNvPr id="267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8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9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0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1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2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3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4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5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6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7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8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9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0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1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2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3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4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5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6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7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8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9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0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1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2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3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4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5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6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7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8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9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0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1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2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3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4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5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6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7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8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9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0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1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2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3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4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5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6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7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8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9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0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1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2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3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4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5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6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7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8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29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0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1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2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3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4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5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6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7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8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39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0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1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2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3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44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4436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9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93" y="740326"/>
            <a:ext cx="12235723" cy="6045425"/>
          </a:xfrm>
          <a:prstGeom prst="rect">
            <a:avLst/>
          </a:prstGeom>
        </p:spPr>
      </p:pic>
      <p:sp>
        <p:nvSpPr>
          <p:cNvPr id="78" name="Text Box 97"/>
          <p:cNvSpPr txBox="1">
            <a:spLocks noChangeArrowheads="1"/>
          </p:cNvSpPr>
          <p:nvPr/>
        </p:nvSpPr>
        <p:spPr bwMode="auto">
          <a:xfrm>
            <a:off x="2099798" y="6333411"/>
            <a:ext cx="1819521" cy="2311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06943" tIns="53473" rIns="106943" bIns="53473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defTabSz="1069124">
              <a:defRPr/>
            </a:pPr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857" name="Text Box 2"/>
          <p:cNvSpPr txBox="1">
            <a:spLocks noChangeArrowheads="1"/>
          </p:cNvSpPr>
          <p:nvPr/>
        </p:nvSpPr>
        <p:spPr bwMode="auto">
          <a:xfrm>
            <a:off x="1" y="1"/>
            <a:ext cx="12204976" cy="77307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46603" tIns="23303" rIns="46603" bIns="23303" anchor="ctr"/>
          <a:lstStyle>
            <a:defPPr>
              <a:defRPr lang="ru-RU"/>
            </a:defPPr>
            <a:lvl1pPr algn="ctr"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400" dirty="0"/>
              <a:t>ИНФОРМАЦИОННЫЕ МАТЕРИАЛЫ ПО РИСКУ НАРУШЕНИЯ ЭЛЕКТРОСНАБЖЕНИЯ </a:t>
            </a:r>
          </a:p>
          <a:p>
            <a:r>
              <a:rPr lang="ru-RU" sz="1400" dirty="0"/>
              <a:t>НА ТЕРРИТОРИИ РЕСПУБЛИКИ </a:t>
            </a:r>
            <a:r>
              <a:rPr lang="ru-RU" sz="1400" dirty="0" smtClean="0"/>
              <a:t>МОРДОВИЯ (НА </a:t>
            </a:r>
            <a:r>
              <a:rPr lang="ru-RU" sz="1400" dirty="0" smtClean="0"/>
              <a:t>23</a:t>
            </a:r>
            <a:r>
              <a:rPr lang="ru-RU" sz="1400" dirty="0" smtClean="0"/>
              <a:t>.11.2020</a:t>
            </a:r>
            <a:r>
              <a:rPr lang="ru-RU" sz="1400" dirty="0"/>
              <a:t>)</a:t>
            </a:r>
          </a:p>
        </p:txBody>
      </p:sp>
      <p:grpSp>
        <p:nvGrpSpPr>
          <p:cNvPr id="18" name="Группа 119"/>
          <p:cNvGrpSpPr>
            <a:grpSpLocks/>
          </p:cNvGrpSpPr>
          <p:nvPr/>
        </p:nvGrpSpPr>
        <p:grpSpPr bwMode="auto">
          <a:xfrm>
            <a:off x="5826445" y="3047795"/>
            <a:ext cx="223829" cy="189289"/>
            <a:chOff x="214313" y="8958263"/>
            <a:chExt cx="642937" cy="500062"/>
          </a:xfrm>
          <a:solidFill>
            <a:schemeClr val="bg1"/>
          </a:solidFill>
        </p:grpSpPr>
        <p:sp>
          <p:nvSpPr>
            <p:cNvPr id="1226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227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grp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248"/>
              <a:endParaRPr lang="ru-RU" sz="8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4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  <a:grpFill/>
          </p:grpSpPr>
          <p:cxnSp>
            <p:nvCxnSpPr>
              <p:cNvPr id="1229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1230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grp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grpSp>
        <p:nvGrpSpPr>
          <p:cNvPr id="25" name="Группа 629"/>
          <p:cNvGrpSpPr>
            <a:grpSpLocks/>
          </p:cNvGrpSpPr>
          <p:nvPr/>
        </p:nvGrpSpPr>
        <p:grpSpPr bwMode="auto">
          <a:xfrm>
            <a:off x="5427981" y="2395467"/>
            <a:ext cx="332096" cy="269898"/>
            <a:chOff x="142483" y="3760971"/>
            <a:chExt cx="346075" cy="386605"/>
          </a:xfrm>
        </p:grpSpPr>
        <p:sp>
          <p:nvSpPr>
            <p:cNvPr id="1232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280">
                <a:buClr>
                  <a:srgbClr val="000000"/>
                </a:buClr>
                <a:buSzPct val="100000"/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3" name="Freeform 285"/>
            <p:cNvSpPr>
              <a:spLocks/>
            </p:cNvSpPr>
            <p:nvPr/>
          </p:nvSpPr>
          <p:spPr bwMode="auto">
            <a:xfrm>
              <a:off x="198222" y="3795141"/>
              <a:ext cx="270457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280">
                <a:defRPr/>
              </a:pPr>
              <a:endParaRPr lang="ru-RU" sz="800" dirty="0">
                <a:solidFill>
                  <a:prstClr val="black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Calibri Light" panose="020F0302020204030204"/>
              </a:endParaRPr>
            </a:p>
          </p:txBody>
        </p:sp>
        <p:sp>
          <p:nvSpPr>
            <p:cNvPr id="1234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3118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514">
                <a:defRPr/>
              </a:pPr>
              <a:r>
                <a:rPr lang="ru-RU" sz="667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 </a:t>
              </a:r>
              <a:r>
                <a:rPr lang="ru-RU" sz="400" dirty="0">
                  <a:solidFill>
                    <a:prstClr val="white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Calibri Light" panose="020F0302020204030204"/>
                </a:rPr>
                <a:t>ПЧ</a:t>
              </a:r>
            </a:p>
          </p:txBody>
        </p:sp>
      </p:grpSp>
      <p:sp>
        <p:nvSpPr>
          <p:cNvPr id="62" name="Прямоугольник 61"/>
          <p:cNvSpPr/>
          <p:nvPr/>
        </p:nvSpPr>
        <p:spPr>
          <a:xfrm>
            <a:off x="9066528" y="814315"/>
            <a:ext cx="3055056" cy="27280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867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Трехмерная модель участка</a:t>
            </a:r>
          </a:p>
        </p:txBody>
      </p:sp>
      <p:sp>
        <p:nvSpPr>
          <p:cNvPr id="68" name="Text Box 182"/>
          <p:cNvSpPr txBox="1">
            <a:spLocks noChangeArrowheads="1"/>
          </p:cNvSpPr>
          <p:nvPr/>
        </p:nvSpPr>
        <p:spPr bwMode="auto">
          <a:xfrm>
            <a:off x="7030044" y="2311967"/>
            <a:ext cx="1254180" cy="239131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3938" tIns="26969" rIns="53938" bIns="26969">
            <a:spAutoFit/>
          </a:bodyPr>
          <a:lstStyle>
            <a:defPPr>
              <a:defRPr lang="ru-RU"/>
            </a:defPPr>
            <a:lvl1pPr algn="ctr" defTabSz="914400">
              <a:spcBef>
                <a:spcPct val="0"/>
              </a:spcBef>
              <a:defRPr sz="1200" b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defTabSz="914400">
              <a:defRPr sz="1800"/>
            </a:lvl2pPr>
            <a:lvl3pPr marL="914400" defTabSz="914400">
              <a:defRPr sz="1800"/>
            </a:lvl3pPr>
            <a:lvl4pPr marL="1371600" defTabSz="914400">
              <a:defRPr sz="1800"/>
            </a:lvl4pPr>
            <a:lvl5pPr marL="1828800" defTabSz="914400">
              <a:defRPr sz="1800"/>
            </a:lvl5pPr>
            <a:lvl6pPr marL="2286000" defTabSz="914400">
              <a:defRPr sz="1800"/>
            </a:lvl6pPr>
            <a:lvl7pPr marL="2743200" defTabSz="914400">
              <a:defRPr sz="1800"/>
            </a:lvl7pPr>
            <a:lvl8pPr marL="3200400" defTabSz="914400">
              <a:defRPr sz="1800"/>
            </a:lvl8pPr>
            <a:lvl9pPr marL="3657600" defTabSz="914400">
              <a:defRPr sz="1800"/>
            </a:lvl9pPr>
          </a:lstStyle>
          <a:p>
            <a:r>
              <a:rPr lang="ru-RU" altLang="ru-RU" dirty="0"/>
              <a:t>г. </a:t>
            </a:r>
            <a:r>
              <a:rPr lang="ru-RU" altLang="ru-RU" dirty="0" smtClean="0"/>
              <a:t>Рузаевка</a:t>
            </a:r>
            <a:endParaRPr lang="ru-RU" altLang="ru-RU" dirty="0"/>
          </a:p>
        </p:txBody>
      </p:sp>
      <p:sp>
        <p:nvSpPr>
          <p:cNvPr id="69" name="Text Box 97"/>
          <p:cNvSpPr txBox="1">
            <a:spLocks noChangeArrowheads="1"/>
          </p:cNvSpPr>
          <p:nvPr/>
        </p:nvSpPr>
        <p:spPr bwMode="auto">
          <a:xfrm>
            <a:off x="10612584" y="5457353"/>
            <a:ext cx="674391" cy="2954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70629" tIns="85317" rIns="170629" bIns="85317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endParaRPr lang="ru-RU" altLang="ru-RU" sz="800" b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pic>
        <p:nvPicPr>
          <p:cNvPr id="171" name="Рисунок 17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9160" y="61374"/>
            <a:ext cx="1062357" cy="403162"/>
          </a:xfrm>
          <a:prstGeom prst="rect">
            <a:avLst/>
          </a:prstGeom>
        </p:spPr>
      </p:pic>
      <p:pic>
        <p:nvPicPr>
          <p:cNvPr id="172" name="Рисунок 17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7" y="36263"/>
            <a:ext cx="700644" cy="420307"/>
          </a:xfrm>
          <a:prstGeom prst="rect">
            <a:avLst/>
          </a:prstGeom>
        </p:spPr>
      </p:pic>
      <p:pic>
        <p:nvPicPr>
          <p:cNvPr id="2" name="Рузаевк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066528" y="1084089"/>
            <a:ext cx="3055056" cy="2255988"/>
          </a:xfrm>
          <a:prstGeom prst="rect">
            <a:avLst/>
          </a:prstGeom>
        </p:spPr>
      </p:pic>
      <p:sp>
        <p:nvSpPr>
          <p:cNvPr id="175" name="TextBox 31"/>
          <p:cNvSpPr txBox="1"/>
          <p:nvPr/>
        </p:nvSpPr>
        <p:spPr>
          <a:xfrm>
            <a:off x="1425735" y="5800450"/>
            <a:ext cx="993916" cy="287212"/>
          </a:xfrm>
          <a:prstGeom prst="rect">
            <a:avLst/>
          </a:prstGeom>
          <a:solidFill>
            <a:srgbClr val="FF0000"/>
          </a:solidFill>
          <a:effectLst>
            <a:softEdge rad="63500"/>
          </a:effectLst>
        </p:spPr>
        <p:txBody>
          <a:bodyPr wrap="square" lIns="121811" tIns="60905" rIns="121811" bIns="60905" rtlCol="0">
            <a:spAutoFit/>
          </a:bodyPr>
          <a:lstStyle>
            <a:defPPr>
              <a:defRPr lang="ru-RU"/>
            </a:defPPr>
            <a:lvl1pPr marL="0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4564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9127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3691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8254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72818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7382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61945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56509" algn="l" defTabSz="789127" rtl="0" eaLnBrk="1" latinLnBrk="0" hangingPunct="1"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050935"/>
            <a:r>
              <a:rPr lang="ru-RU" sz="1067" b="1" dirty="0" smtClean="0">
                <a:solidFill>
                  <a:prstClr val="white"/>
                </a:solidFill>
                <a:latin typeface="Times New Roman" pitchFamily="18" charset="0"/>
                <a:cs typeface="Times New Roman" pitchFamily="18" charset="0"/>
              </a:rPr>
              <a:t>г. Рузаевка</a:t>
            </a:r>
            <a:endParaRPr lang="ru-RU" sz="1067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6" name="Прямоугольник 175"/>
          <p:cNvSpPr/>
          <p:nvPr/>
        </p:nvSpPr>
        <p:spPr>
          <a:xfrm>
            <a:off x="827656" y="1445732"/>
            <a:ext cx="671600" cy="18626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9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9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178" name="Прямоугольник 177"/>
          <p:cNvSpPr/>
          <p:nvPr/>
        </p:nvSpPr>
        <p:spPr>
          <a:xfrm>
            <a:off x="827656" y="1672018"/>
            <a:ext cx="928210" cy="147261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108851" tIns="54425" rIns="108851" bIns="54425" rtlCol="0" anchor="ctr"/>
          <a:lstStyle/>
          <a:p>
            <a:pPr algn="ctr"/>
            <a:r>
              <a:rPr lang="ru-RU" sz="700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179" name="Скругленный прямоугольник 178"/>
          <p:cNvSpPr/>
          <p:nvPr/>
        </p:nvSpPr>
        <p:spPr>
          <a:xfrm>
            <a:off x="1499256" y="1468442"/>
            <a:ext cx="287236" cy="140848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700" b="1" kern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180" name="TextBox 23"/>
          <p:cNvSpPr txBox="1"/>
          <p:nvPr/>
        </p:nvSpPr>
        <p:spPr>
          <a:xfrm>
            <a:off x="785036" y="1150360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3</a:t>
            </a:r>
            <a:endParaRPr lang="ru-RU" sz="1100" kern="0" dirty="0">
              <a:solidFill>
                <a:prstClr val="black"/>
              </a:solidFill>
            </a:endParaRPr>
          </a:p>
        </p:txBody>
      </p:sp>
      <p:sp>
        <p:nvSpPr>
          <p:cNvPr id="181" name="TextBox 23"/>
          <p:cNvSpPr txBox="1"/>
          <p:nvPr/>
        </p:nvSpPr>
        <p:spPr>
          <a:xfrm>
            <a:off x="1251052" y="1142430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 smtClean="0">
                <a:solidFill>
                  <a:prstClr val="black"/>
                </a:solidFill>
              </a:rPr>
              <a:t>12</a:t>
            </a:r>
            <a:endParaRPr lang="ru-RU" sz="1100" kern="0" dirty="0">
              <a:solidFill>
                <a:prstClr val="black"/>
              </a:solidFill>
            </a:endParaRPr>
          </a:p>
        </p:txBody>
      </p:sp>
      <p:sp>
        <p:nvSpPr>
          <p:cNvPr id="203" name="TextBox 202"/>
          <p:cNvSpPr txBox="1"/>
          <p:nvPr/>
        </p:nvSpPr>
        <p:spPr>
          <a:xfrm>
            <a:off x="-7099" y="5997974"/>
            <a:ext cx="2341109" cy="830997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solidFill>
              <a:schemeClr val="tx1"/>
            </a:solidFill>
          </a:ln>
        </p:spPr>
        <p:txBody>
          <a:bodyPr wrap="square" lIns="91440" tIns="45720" rIns="91440" bIns="45720" rtlCol="0">
            <a:spAutoFit/>
          </a:bodyPr>
          <a:lstStyle/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20:00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22.11.2020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ЦУКС ГУ МЧС по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Мордовия</a:t>
            </a:r>
            <a:endParaRPr lang="ru-RU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alt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АРМ № </a:t>
            </a:r>
            <a:r>
              <a:rPr lang="ru-RU" alt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7: </a:t>
            </a:r>
            <a:r>
              <a:rPr lang="ru-RU" sz="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Кудаков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А.Н.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</a:t>
            </a:r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800" dirty="0" smtClean="0"/>
              <a:t>3615-0727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использовались: АИУС РСЧС,</a:t>
            </a:r>
            <a:r>
              <a:rPr lang="en-US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Google Earth</a:t>
            </a:r>
          </a:p>
          <a:p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1:72 </a:t>
            </a:r>
            <a:r>
              <a:rPr lang="ru-RU" sz="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000</a:t>
            </a:r>
            <a:endParaRPr lang="ru-RU" sz="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04" name="Группа 203"/>
          <p:cNvGrpSpPr/>
          <p:nvPr/>
        </p:nvGrpSpPr>
        <p:grpSpPr>
          <a:xfrm>
            <a:off x="9205908" y="4504820"/>
            <a:ext cx="2993191" cy="2359960"/>
            <a:chOff x="9401429" y="3491751"/>
            <a:chExt cx="2590777" cy="3364226"/>
          </a:xfrm>
        </p:grpSpPr>
        <p:grpSp>
          <p:nvGrpSpPr>
            <p:cNvPr id="205" name="Группа 1145"/>
            <p:cNvGrpSpPr/>
            <p:nvPr/>
          </p:nvGrpSpPr>
          <p:grpSpPr>
            <a:xfrm>
              <a:off x="9401429" y="3491751"/>
              <a:ext cx="2574673" cy="3364226"/>
              <a:chOff x="6759625" y="4872226"/>
              <a:chExt cx="2096871" cy="1993439"/>
            </a:xfrm>
          </p:grpSpPr>
          <p:sp>
            <p:nvSpPr>
              <p:cNvPr id="210" name="Rectangle 93"/>
              <p:cNvSpPr>
                <a:spLocks noChangeArrowheads="1"/>
              </p:cNvSpPr>
              <p:nvPr/>
            </p:nvSpPr>
            <p:spPr bwMode="auto">
              <a:xfrm>
                <a:off x="6759625" y="4918615"/>
                <a:ext cx="2096871" cy="1921565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dirty="0">
                  <a:solidFill>
                    <a:srgbClr val="000000"/>
                  </a:solidFill>
                  <a:latin typeface="Calibri" panose="020F050202020403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11" name="Text Box 97"/>
              <p:cNvSpPr txBox="1">
                <a:spLocks noChangeArrowheads="1"/>
              </p:cNvSpPr>
              <p:nvPr/>
            </p:nvSpPr>
            <p:spPr bwMode="auto">
              <a:xfrm>
                <a:off x="7342858" y="4872226"/>
                <a:ext cx="1127161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i="1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Условные обозначения</a:t>
                </a:r>
              </a:p>
            </p:txBody>
          </p:sp>
          <p:sp>
            <p:nvSpPr>
              <p:cNvPr id="212" name="Text Box 97"/>
              <p:cNvSpPr txBox="1">
                <a:spLocks noChangeArrowheads="1"/>
              </p:cNvSpPr>
              <p:nvPr/>
            </p:nvSpPr>
            <p:spPr bwMode="auto">
              <a:xfrm>
                <a:off x="7187581" y="6232909"/>
                <a:ext cx="1609849" cy="23517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endPara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endParaRPr>
              </a:p>
            </p:txBody>
          </p:sp>
          <p:sp>
            <p:nvSpPr>
              <p:cNvPr id="213" name="TextBox 10"/>
              <p:cNvSpPr txBox="1"/>
              <p:nvPr/>
            </p:nvSpPr>
            <p:spPr>
              <a:xfrm>
                <a:off x="6837634" y="6608484"/>
                <a:ext cx="671869" cy="194982"/>
              </a:xfrm>
              <a:prstGeom prst="rect">
                <a:avLst/>
              </a:prstGeom>
              <a:solidFill>
                <a:schemeClr val="bg1"/>
              </a:solidFill>
              <a:effectLst>
                <a:softEdge rad="63500"/>
              </a:effectLst>
            </p:spPr>
            <p:txBody>
              <a:bodyPr wrap="square" rtlCol="0">
                <a:spAutoFit/>
              </a:bodyPr>
              <a:lstStyle>
                <a:defPPr>
                  <a:defRPr lang="ru-RU"/>
                </a:defPPr>
                <a:lvl1pPr algn="ctr">
                  <a:defRPr sz="7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pPr algn="l">
                  <a:defRPr/>
                </a:pPr>
                <a:r>
                  <a:rPr lang="ru-RU" sz="900" dirty="0" smtClean="0">
                    <a:solidFill>
                      <a:prstClr val="black"/>
                    </a:solidFill>
                  </a:rPr>
                  <a:t>ГО </a:t>
                </a:r>
                <a:r>
                  <a:rPr lang="ru-RU" sz="900" dirty="0" smtClean="0">
                    <a:solidFill>
                      <a:prstClr val="black"/>
                    </a:solidFill>
                  </a:rPr>
                  <a:t>Саранск  </a:t>
                </a:r>
                <a:endParaRPr lang="ru-RU" sz="900" dirty="0">
                  <a:solidFill>
                    <a:prstClr val="black"/>
                  </a:solidFill>
                </a:endParaRPr>
              </a:p>
            </p:txBody>
          </p:sp>
          <p:sp>
            <p:nvSpPr>
              <p:cNvPr id="214" name="Прямоугольник 213"/>
              <p:cNvSpPr/>
              <p:nvPr/>
            </p:nvSpPr>
            <p:spPr>
              <a:xfrm>
                <a:off x="6821544" y="6110531"/>
                <a:ext cx="527227" cy="138165"/>
              </a:xfrm>
              <a:prstGeom prst="rect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defRPr/>
                </a:pPr>
                <a:r>
                  <a:rPr lang="ru-RU" sz="900" dirty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321/20</a:t>
                </a:r>
              </a:p>
            </p:txBody>
          </p:sp>
          <p:sp>
            <p:nvSpPr>
              <p:cNvPr id="215" name="Text Box 97"/>
              <p:cNvSpPr txBox="1">
                <a:spLocks noChangeArrowheads="1"/>
              </p:cNvSpPr>
              <p:nvPr/>
            </p:nvSpPr>
            <p:spPr bwMode="auto">
              <a:xfrm>
                <a:off x="7502532" y="6603121"/>
                <a:ext cx="1349836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- муниципальное образование</a:t>
                </a:r>
              </a:p>
            </p:txBody>
          </p:sp>
          <p:sp>
            <p:nvSpPr>
              <p:cNvPr id="216" name="Text Box 97"/>
              <p:cNvSpPr txBox="1">
                <a:spLocks noChangeArrowheads="1"/>
              </p:cNvSpPr>
              <p:nvPr/>
            </p:nvSpPr>
            <p:spPr bwMode="auto">
              <a:xfrm>
                <a:off x="7254310" y="5904606"/>
                <a:ext cx="139586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defTabSz="1279525"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b="0" dirty="0">
                    <a:solidFill>
                      <a:srgbClr val="000000"/>
                    </a:solidFill>
                    <a:cs typeface="Arial" panose="020B0604020202020204" pitchFamily="34" charset="0"/>
                  </a:rPr>
                  <a:t> - линии электропередач 110 кВт</a:t>
                </a:r>
              </a:p>
            </p:txBody>
          </p:sp>
          <p:cxnSp>
            <p:nvCxnSpPr>
              <p:cNvPr id="217" name="Прямая соединительная линия 216"/>
              <p:cNvCxnSpPr/>
              <p:nvPr/>
            </p:nvCxnSpPr>
            <p:spPr>
              <a:xfrm>
                <a:off x="6955007" y="5999758"/>
                <a:ext cx="275997" cy="0"/>
              </a:xfrm>
              <a:prstGeom prst="line">
                <a:avLst/>
              </a:prstGeom>
              <a:ln w="38100">
                <a:solidFill>
                  <a:schemeClr val="accent1">
                    <a:lumMod val="5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18" name="Text Box 97"/>
              <p:cNvSpPr txBox="1">
                <a:spLocks noChangeArrowheads="1"/>
              </p:cNvSpPr>
              <p:nvPr/>
            </p:nvSpPr>
            <p:spPr bwMode="auto">
              <a:xfrm>
                <a:off x="7286006" y="6092783"/>
                <a:ext cx="1518165" cy="26254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 lIns="170647" tIns="85325" rIns="170647" bIns="85325">
                <a:spAutoFit/>
              </a:bodyPr>
              <a:lstStyle>
                <a:lvl1pPr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1pPr>
                <a:lvl2pPr marL="742950" indent="-28575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2pPr>
                <a:lvl3pPr marL="11430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3pPr>
                <a:lvl4pPr marL="16002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4pPr>
                <a:lvl5pPr marL="2057400" indent="-228600" defTabSz="1279525"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5pPr>
                <a:lvl6pPr marL="25146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6pPr>
                <a:lvl7pPr marL="29718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7pPr>
                <a:lvl8pPr marL="34290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8pPr>
                <a:lvl9pPr marL="3886200" indent="-228600" defTabSz="1279525" eaLnBrk="0" fontAlgn="base" hangingPunct="0">
                  <a:spcBef>
                    <a:spcPct val="0"/>
                  </a:spcBef>
                  <a:spcAft>
                    <a:spcPct val="0"/>
                  </a:spcAft>
                  <a:defRPr sz="2100">
                    <a:solidFill>
                      <a:schemeClr val="tx1"/>
                    </a:solidFill>
                    <a:latin typeface="Arial" charset="0"/>
                    <a:cs typeface="Arial" charset="0"/>
                  </a:defRPr>
                </a:lvl9pPr>
              </a:lstStyle>
              <a:p>
                <a:pPr>
                  <a:defRPr/>
                </a:pPr>
                <a:r>
                  <a:rPr lang="ru-RU" altLang="ru-RU" sz="900" kern="0" dirty="0">
                    <a:solidFill>
                      <a:srgbClr val="000000"/>
                    </a:solidFill>
                    <a:latin typeface="Times New Roman" pitchFamily="18" charset="0"/>
                  </a:rPr>
                  <a:t>- </a:t>
                </a:r>
                <a:r>
                  <a:rPr lang="ru-RU" altLang="ru-RU" sz="900" dirty="0">
                    <a:solidFill>
                      <a:srgbClr val="000000"/>
                    </a:solidFill>
                    <a:latin typeface="Times New Roman" panose="02020603050405020304" pitchFamily="18" charset="0"/>
                    <a:cs typeface="Arial" panose="020B0604020202020204" pitchFamily="34" charset="0"/>
                  </a:rPr>
                  <a:t>протяженность ЛЭП/ТП (шт.)</a:t>
                </a:r>
              </a:p>
            </p:txBody>
          </p:sp>
        </p:grpSp>
        <p:sp>
          <p:nvSpPr>
            <p:cNvPr id="206" name="Скругленный прямоугольник 205"/>
            <p:cNvSpPr/>
            <p:nvPr/>
          </p:nvSpPr>
          <p:spPr>
            <a:xfrm>
              <a:off x="9661923" y="6214698"/>
              <a:ext cx="282820" cy="22520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rtlCol="0" anchor="ctr"/>
            <a:lstStyle/>
            <a:p>
              <a:pPr algn="ctr"/>
              <a:r>
                <a:rPr lang="ru-RU" sz="900" b="1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60%</a:t>
              </a:r>
            </a:p>
          </p:txBody>
        </p:sp>
        <p:sp>
          <p:nvSpPr>
            <p:cNvPr id="207" name="Text Box 97"/>
            <p:cNvSpPr txBox="1">
              <a:spLocks noChangeArrowheads="1"/>
            </p:cNvSpPr>
            <p:nvPr/>
          </p:nvSpPr>
          <p:spPr bwMode="auto">
            <a:xfrm>
              <a:off x="10113052" y="6153649"/>
              <a:ext cx="1879154" cy="35136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06933" tIns="53468" rIns="106933" bIns="53468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defTabSz="1068918">
                <a:defRPr/>
              </a:pPr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 - износ электроэнергетических систем </a:t>
              </a:r>
            </a:p>
          </p:txBody>
        </p:sp>
        <p:sp>
          <p:nvSpPr>
            <p:cNvPr id="208" name="Прямоугольник 207"/>
            <p:cNvSpPr/>
            <p:nvPr/>
          </p:nvSpPr>
          <p:spPr>
            <a:xfrm>
              <a:off x="9477456" y="5946998"/>
              <a:ext cx="658385" cy="197832"/>
            </a:xfrm>
            <a:prstGeom prst="rect">
              <a:avLst/>
            </a:prstGeom>
            <a:solidFill>
              <a:srgbClr val="92D050"/>
            </a:solidFill>
            <a:ln w="127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lIns="91428" tIns="45714" rIns="91428" bIns="45714" anchor="ctr"/>
            <a:lstStyle/>
            <a:p>
              <a:pPr algn="ctr"/>
              <a:r>
                <a:rPr lang="ru-RU" sz="900" kern="0" dirty="0" smtClean="0">
                  <a:solidFill>
                    <a:prstClr val="black"/>
                  </a:solidFill>
                  <a:cs typeface="Times New Roman" panose="02020603050405020304" pitchFamily="18" charset="0"/>
                </a:rPr>
                <a:t>19/330</a:t>
              </a:r>
              <a:endParaRPr lang="ru-RU" sz="900" kern="0" dirty="0">
                <a:solidFill>
                  <a:prstClr val="black"/>
                </a:solidFill>
                <a:cs typeface="Times New Roman" panose="02020603050405020304" pitchFamily="18" charset="0"/>
              </a:endParaRPr>
            </a:p>
          </p:txBody>
        </p:sp>
        <p:sp>
          <p:nvSpPr>
            <p:cNvPr id="209" name="Text Box 97"/>
            <p:cNvSpPr txBox="1">
              <a:spLocks noChangeArrowheads="1"/>
            </p:cNvSpPr>
            <p:nvPr/>
          </p:nvSpPr>
          <p:spPr bwMode="auto">
            <a:xfrm>
              <a:off x="10063858" y="5864761"/>
              <a:ext cx="1648082" cy="39686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70631" tIns="85317" rIns="170631" bIns="85317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кол-во домов /населения</a:t>
              </a:r>
            </a:p>
          </p:txBody>
        </p:sp>
      </p:grpSp>
      <p:sp>
        <p:nvSpPr>
          <p:cNvPr id="219" name="TextBox 23"/>
          <p:cNvSpPr txBox="1"/>
          <p:nvPr/>
        </p:nvSpPr>
        <p:spPr>
          <a:xfrm>
            <a:off x="9357110" y="4733478"/>
            <a:ext cx="511858" cy="261610"/>
          </a:xfrm>
          <a:prstGeom prst="rect">
            <a:avLst/>
          </a:prstGeom>
          <a:solidFill>
            <a:srgbClr val="4F81BD">
              <a:lumMod val="75000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20</a:t>
            </a:r>
          </a:p>
        </p:txBody>
      </p:sp>
      <p:sp>
        <p:nvSpPr>
          <p:cNvPr id="220" name="TextBox 23"/>
          <p:cNvSpPr txBox="1"/>
          <p:nvPr/>
        </p:nvSpPr>
        <p:spPr>
          <a:xfrm>
            <a:off x="9377028" y="4934740"/>
            <a:ext cx="496407" cy="261610"/>
          </a:xfrm>
          <a:prstGeom prst="rect">
            <a:avLst/>
          </a:prstGeom>
          <a:solidFill>
            <a:srgbClr val="FF99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000" b="1"/>
            </a:lvl1pPr>
          </a:lstStyle>
          <a:p>
            <a:pPr>
              <a:defRPr/>
            </a:pPr>
            <a:r>
              <a:rPr lang="ru-RU" sz="1100" kern="0" dirty="0">
                <a:solidFill>
                  <a:prstClr val="black"/>
                </a:solidFill>
              </a:rPr>
              <a:t>3</a:t>
            </a:r>
          </a:p>
        </p:txBody>
      </p:sp>
      <p:sp>
        <p:nvSpPr>
          <p:cNvPr id="221" name="Text Box 97"/>
          <p:cNvSpPr txBox="1">
            <a:spLocks noChangeArrowheads="1"/>
          </p:cNvSpPr>
          <p:nvPr/>
        </p:nvSpPr>
        <p:spPr bwMode="auto">
          <a:xfrm>
            <a:off x="9887003" y="4944876"/>
            <a:ext cx="1358541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порывы </a:t>
            </a:r>
            <a:r>
              <a:rPr lang="ru-RU" altLang="ru-RU" sz="900" b="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ветра, м/с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grpSp>
        <p:nvGrpSpPr>
          <p:cNvPr id="222" name="Группа 629"/>
          <p:cNvGrpSpPr>
            <a:grpSpLocks/>
          </p:cNvGrpSpPr>
          <p:nvPr/>
        </p:nvGrpSpPr>
        <p:grpSpPr bwMode="auto">
          <a:xfrm>
            <a:off x="9502096" y="5167591"/>
            <a:ext cx="206798" cy="201743"/>
            <a:chOff x="142483" y="3760971"/>
            <a:chExt cx="346075" cy="386605"/>
          </a:xfrm>
        </p:grpSpPr>
        <p:sp>
          <p:nvSpPr>
            <p:cNvPr id="223" name="Line 281"/>
            <p:cNvSpPr>
              <a:spLocks noChangeShapeType="1"/>
            </p:cNvSpPr>
            <p:nvPr/>
          </p:nvSpPr>
          <p:spPr bwMode="auto">
            <a:xfrm>
              <a:off x="203673" y="3847248"/>
              <a:ext cx="0" cy="30032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defTabSz="1278440">
                <a:buClr>
                  <a:srgbClr val="000000"/>
                </a:buClr>
                <a:buSzPct val="100000"/>
                <a:defRPr/>
              </a:pPr>
              <a:endParaRPr lang="ru-RU" sz="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endParaRPr>
            </a:p>
          </p:txBody>
        </p:sp>
        <p:sp>
          <p:nvSpPr>
            <p:cNvPr id="224" name="Freeform 285"/>
            <p:cNvSpPr>
              <a:spLocks/>
            </p:cNvSpPr>
            <p:nvPr/>
          </p:nvSpPr>
          <p:spPr bwMode="auto">
            <a:xfrm>
              <a:off x="198223" y="3795140"/>
              <a:ext cx="270456" cy="228326"/>
            </a:xfrm>
            <a:custGeom>
              <a:avLst/>
              <a:gdLst>
                <a:gd name="T0" fmla="*/ 0 w 291"/>
                <a:gd name="T1" fmla="*/ 0 h 159"/>
                <a:gd name="T2" fmla="*/ 0 w 291"/>
                <a:gd name="T3" fmla="*/ 2147483647 h 159"/>
                <a:gd name="T4" fmla="*/ 2147483647 w 291"/>
                <a:gd name="T5" fmla="*/ 2147483647 h 159"/>
                <a:gd name="T6" fmla="*/ 2147483647 w 291"/>
                <a:gd name="T7" fmla="*/ 2147483647 h 159"/>
                <a:gd name="T8" fmla="*/ 0 w 291"/>
                <a:gd name="T9" fmla="*/ 0 h 15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1"/>
                <a:gd name="T16" fmla="*/ 0 h 159"/>
                <a:gd name="T17" fmla="*/ 291 w 291"/>
                <a:gd name="T18" fmla="*/ 159 h 159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1" h="159">
                  <a:moveTo>
                    <a:pt x="0" y="0"/>
                  </a:moveTo>
                  <a:lnTo>
                    <a:pt x="0" y="159"/>
                  </a:lnTo>
                  <a:lnTo>
                    <a:pt x="291" y="114"/>
                  </a:lnTo>
                  <a:lnTo>
                    <a:pt x="291" y="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0000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/>
            <a:lstStyle/>
            <a:p>
              <a:pPr defTabSz="1278440">
                <a:defRPr/>
              </a:pPr>
              <a:endParaRPr lang="ru-RU" sz="800" dirty="0">
                <a:effectLst>
                  <a:outerShdw blurRad="38100" dist="38100" dir="2700000" algn="tl">
                    <a:srgbClr val="FFFFFF"/>
                  </a:outerShdw>
                </a:effectLst>
                <a:latin typeface="+mj-lt"/>
              </a:endParaRPr>
            </a:p>
          </p:txBody>
        </p:sp>
        <p:sp>
          <p:nvSpPr>
            <p:cNvPr id="225" name="Text Box 286"/>
            <p:cNvSpPr txBox="1">
              <a:spLocks noChangeArrowheads="1"/>
            </p:cNvSpPr>
            <p:nvPr/>
          </p:nvSpPr>
          <p:spPr bwMode="auto">
            <a:xfrm>
              <a:off x="142483" y="3760971"/>
              <a:ext cx="346075" cy="2529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113933" tIns="56967" rIns="113933" bIns="56967">
              <a:spAutoFit/>
            </a:bodyPr>
            <a:lstStyle/>
            <a:p>
              <a:pPr algn="ctr" defTabSz="1027644">
                <a:defRPr/>
              </a:pPr>
              <a:endParaRPr lang="ru-RU" sz="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</a:endParaRPr>
            </a:p>
          </p:txBody>
        </p:sp>
      </p:grpSp>
      <p:sp>
        <p:nvSpPr>
          <p:cNvPr id="226" name="Text Box 97"/>
          <p:cNvSpPr txBox="1">
            <a:spLocks noChangeArrowheads="1"/>
          </p:cNvSpPr>
          <p:nvPr/>
        </p:nvSpPr>
        <p:spPr bwMode="auto">
          <a:xfrm>
            <a:off x="9833792" y="5130585"/>
            <a:ext cx="2288447" cy="267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пожарно-спасательные формирования</a:t>
            </a:r>
          </a:p>
        </p:txBody>
      </p:sp>
      <p:sp>
        <p:nvSpPr>
          <p:cNvPr id="227" name="Text Box 97"/>
          <p:cNvSpPr txBox="1">
            <a:spLocks noChangeArrowheads="1"/>
          </p:cNvSpPr>
          <p:nvPr/>
        </p:nvSpPr>
        <p:spPr bwMode="auto">
          <a:xfrm>
            <a:off x="9811467" y="5350576"/>
            <a:ext cx="1861411" cy="27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социально-значимый объект</a:t>
            </a:r>
          </a:p>
        </p:txBody>
      </p:sp>
      <p:grpSp>
        <p:nvGrpSpPr>
          <p:cNvPr id="228" name="Группа 119"/>
          <p:cNvGrpSpPr>
            <a:grpSpLocks/>
          </p:cNvGrpSpPr>
          <p:nvPr/>
        </p:nvGrpSpPr>
        <p:grpSpPr bwMode="auto">
          <a:xfrm>
            <a:off x="9520838" y="5624704"/>
            <a:ext cx="157305" cy="140225"/>
            <a:chOff x="214313" y="8958263"/>
            <a:chExt cx="642937" cy="500062"/>
          </a:xfrm>
        </p:grpSpPr>
        <p:sp>
          <p:nvSpPr>
            <p:cNvPr id="229" name="Прямоугольник 15"/>
            <p:cNvSpPr>
              <a:spLocks noChangeArrowheads="1"/>
            </p:cNvSpPr>
            <p:nvPr/>
          </p:nvSpPr>
          <p:spPr bwMode="auto">
            <a:xfrm>
              <a:off x="214313" y="9172575"/>
              <a:ext cx="642937" cy="285750"/>
            </a:xfrm>
            <a:prstGeom prst="rect">
              <a:avLst/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407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0" name="Равнобедренный треугольник 16"/>
            <p:cNvSpPr>
              <a:spLocks noChangeArrowheads="1"/>
            </p:cNvSpPr>
            <p:nvPr/>
          </p:nvSpPr>
          <p:spPr bwMode="auto">
            <a:xfrm>
              <a:off x="214313" y="8958263"/>
              <a:ext cx="642937" cy="214312"/>
            </a:xfrm>
            <a:prstGeom prst="triangle">
              <a:avLst>
                <a:gd name="adj" fmla="val 50000"/>
              </a:avLst>
            </a:prstGeom>
            <a:noFill/>
            <a:ln w="19050" algn="ctr">
              <a:solidFill>
                <a:srgbClr val="FF0000"/>
              </a:solidFill>
              <a:round/>
              <a:headEnd/>
              <a:tailEnd/>
            </a:ln>
          </p:spPr>
          <p:txBody>
            <a:bodyPr/>
            <a:lstStyle/>
            <a:p>
              <a:pPr defTabSz="1277407"/>
              <a:endParaRPr lang="ru-RU" sz="800" dirty="0">
                <a:latin typeface="Times New Roman" pitchFamily="18" charset="0"/>
                <a:cs typeface="Times New Roman" pitchFamily="18" charset="0"/>
              </a:endParaRPr>
            </a:p>
          </p:txBody>
        </p:sp>
        <p:grpSp>
          <p:nvGrpSpPr>
            <p:cNvPr id="231" name="Группа 21"/>
            <p:cNvGrpSpPr>
              <a:grpSpLocks/>
            </p:cNvGrpSpPr>
            <p:nvPr/>
          </p:nvGrpSpPr>
          <p:grpSpPr bwMode="auto">
            <a:xfrm>
              <a:off x="463631" y="9009063"/>
              <a:ext cx="142876" cy="142875"/>
              <a:chOff x="11544336" y="8944798"/>
              <a:chExt cx="142876" cy="142876"/>
            </a:xfrm>
          </p:grpSpPr>
          <p:cxnSp>
            <p:nvCxnSpPr>
              <p:cNvPr id="232" name="Прямая соединительная линия 18"/>
              <p:cNvCxnSpPr>
                <a:cxnSpLocks noChangeShapeType="1"/>
              </p:cNvCxnSpPr>
              <p:nvPr/>
            </p:nvCxnSpPr>
            <p:spPr bwMode="auto">
              <a:xfrm rot="5400000"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  <p:cxnSp>
            <p:nvCxnSpPr>
              <p:cNvPr id="233" name="Прямая соединительная линия 20"/>
              <p:cNvCxnSpPr>
                <a:cxnSpLocks noChangeShapeType="1"/>
              </p:cNvCxnSpPr>
              <p:nvPr/>
            </p:nvCxnSpPr>
            <p:spPr bwMode="auto">
              <a:xfrm>
                <a:off x="11544336" y="9015442"/>
                <a:ext cx="142876" cy="1588"/>
              </a:xfrm>
              <a:prstGeom prst="line">
                <a:avLst/>
              </a:prstGeom>
              <a:noFill/>
              <a:ln w="19050" algn="ctr">
                <a:solidFill>
                  <a:srgbClr val="FF0000"/>
                </a:solidFill>
                <a:round/>
                <a:headEnd/>
                <a:tailEnd/>
              </a:ln>
            </p:spPr>
          </p:cxnSp>
        </p:grpSp>
      </p:grpSp>
      <p:sp>
        <p:nvSpPr>
          <p:cNvPr id="234" name="Text Box 97"/>
          <p:cNvSpPr txBox="1">
            <a:spLocks noChangeArrowheads="1"/>
          </p:cNvSpPr>
          <p:nvPr/>
        </p:nvSpPr>
        <p:spPr bwMode="auto">
          <a:xfrm>
            <a:off x="9790358" y="5577931"/>
            <a:ext cx="1831813" cy="272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92" tIns="63999" rIns="127992" bIns="63999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rPr>
              <a:t> - больница</a:t>
            </a:r>
          </a:p>
        </p:txBody>
      </p:sp>
      <p:grpSp>
        <p:nvGrpSpPr>
          <p:cNvPr id="235" name="Group 316"/>
          <p:cNvGrpSpPr>
            <a:grpSpLocks/>
          </p:cNvGrpSpPr>
          <p:nvPr/>
        </p:nvGrpSpPr>
        <p:grpSpPr bwMode="auto">
          <a:xfrm>
            <a:off x="9496731" y="5421018"/>
            <a:ext cx="186569" cy="148489"/>
            <a:chOff x="4727" y="2506"/>
            <a:chExt cx="706" cy="1172"/>
          </a:xfrm>
        </p:grpSpPr>
        <p:sp>
          <p:nvSpPr>
            <p:cNvPr id="236" name="Freeform 317"/>
            <p:cNvSpPr>
              <a:spLocks/>
            </p:cNvSpPr>
            <p:nvPr/>
          </p:nvSpPr>
          <p:spPr bwMode="auto">
            <a:xfrm>
              <a:off x="4727" y="3558"/>
              <a:ext cx="46" cy="120"/>
            </a:xfrm>
            <a:custGeom>
              <a:avLst/>
              <a:gdLst>
                <a:gd name="T0" fmla="*/ 0 w 139"/>
                <a:gd name="T1" fmla="*/ 107 h 135"/>
                <a:gd name="T2" fmla="*/ 0 w 139"/>
                <a:gd name="T3" fmla="*/ 73 h 135"/>
                <a:gd name="T4" fmla="*/ 5 w 139"/>
                <a:gd name="T5" fmla="*/ 73 h 135"/>
                <a:gd name="T6" fmla="*/ 5 w 139"/>
                <a:gd name="T7" fmla="*/ 37 h 135"/>
                <a:gd name="T8" fmla="*/ 10 w 139"/>
                <a:gd name="T9" fmla="*/ 37 h 135"/>
                <a:gd name="T10" fmla="*/ 10 w 139"/>
                <a:gd name="T11" fmla="*/ 0 h 135"/>
                <a:gd name="T12" fmla="*/ 15 w 139"/>
                <a:gd name="T13" fmla="*/ 0 h 135"/>
                <a:gd name="T14" fmla="*/ 15 w 139"/>
                <a:gd name="T15" fmla="*/ 107 h 135"/>
                <a:gd name="T16" fmla="*/ 0 w 139"/>
                <a:gd name="T17" fmla="*/ 107 h 135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139"/>
                <a:gd name="T28" fmla="*/ 0 h 135"/>
                <a:gd name="T29" fmla="*/ 139 w 139"/>
                <a:gd name="T30" fmla="*/ 135 h 135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139" h="135">
                  <a:moveTo>
                    <a:pt x="0" y="135"/>
                  </a:moveTo>
                  <a:lnTo>
                    <a:pt x="0" y="92"/>
                  </a:lnTo>
                  <a:lnTo>
                    <a:pt x="46" y="92"/>
                  </a:lnTo>
                  <a:lnTo>
                    <a:pt x="46" y="47"/>
                  </a:lnTo>
                  <a:lnTo>
                    <a:pt x="92" y="47"/>
                  </a:lnTo>
                  <a:lnTo>
                    <a:pt x="92" y="0"/>
                  </a:lnTo>
                  <a:lnTo>
                    <a:pt x="139" y="0"/>
                  </a:lnTo>
                  <a:lnTo>
                    <a:pt x="139" y="135"/>
                  </a:lnTo>
                  <a:lnTo>
                    <a:pt x="0" y="13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37" name="Freeform 318"/>
            <p:cNvSpPr>
              <a:spLocks/>
            </p:cNvSpPr>
            <p:nvPr/>
          </p:nvSpPr>
          <p:spPr bwMode="auto">
            <a:xfrm>
              <a:off x="4773" y="2564"/>
              <a:ext cx="648" cy="1114"/>
            </a:xfrm>
            <a:custGeom>
              <a:avLst/>
              <a:gdLst>
                <a:gd name="T0" fmla="*/ 0 w 1946"/>
                <a:gd name="T1" fmla="*/ 971 h 1278"/>
                <a:gd name="T2" fmla="*/ 0 w 1946"/>
                <a:gd name="T3" fmla="*/ 78 h 1278"/>
                <a:gd name="T4" fmla="*/ 84 w 1946"/>
                <a:gd name="T5" fmla="*/ 78 h 1278"/>
                <a:gd name="T6" fmla="*/ 84 w 1946"/>
                <a:gd name="T7" fmla="*/ 71 h 1278"/>
                <a:gd name="T8" fmla="*/ 84 w 1946"/>
                <a:gd name="T9" fmla="*/ 62 h 1278"/>
                <a:gd name="T10" fmla="*/ 85 w 1946"/>
                <a:gd name="T11" fmla="*/ 55 h 1278"/>
                <a:gd name="T12" fmla="*/ 85 w 1946"/>
                <a:gd name="T13" fmla="*/ 48 h 1278"/>
                <a:gd name="T14" fmla="*/ 86 w 1946"/>
                <a:gd name="T15" fmla="*/ 42 h 1278"/>
                <a:gd name="T16" fmla="*/ 88 w 1946"/>
                <a:gd name="T17" fmla="*/ 35 h 1278"/>
                <a:gd name="T18" fmla="*/ 89 w 1946"/>
                <a:gd name="T19" fmla="*/ 29 h 1278"/>
                <a:gd name="T20" fmla="*/ 91 w 1946"/>
                <a:gd name="T21" fmla="*/ 23 h 1278"/>
                <a:gd name="T22" fmla="*/ 92 w 1946"/>
                <a:gd name="T23" fmla="*/ 18 h 1278"/>
                <a:gd name="T24" fmla="*/ 94 w 1946"/>
                <a:gd name="T25" fmla="*/ 14 h 1278"/>
                <a:gd name="T26" fmla="*/ 96 w 1946"/>
                <a:gd name="T27" fmla="*/ 10 h 1278"/>
                <a:gd name="T28" fmla="*/ 98 w 1946"/>
                <a:gd name="T29" fmla="*/ 6 h 1278"/>
                <a:gd name="T30" fmla="*/ 101 w 1946"/>
                <a:gd name="T31" fmla="*/ 3 h 1278"/>
                <a:gd name="T32" fmla="*/ 103 w 1946"/>
                <a:gd name="T33" fmla="*/ 3 h 1278"/>
                <a:gd name="T34" fmla="*/ 105 w 1946"/>
                <a:gd name="T35" fmla="*/ 0 h 1278"/>
                <a:gd name="T36" fmla="*/ 108 w 1946"/>
                <a:gd name="T37" fmla="*/ 0 h 1278"/>
                <a:gd name="T38" fmla="*/ 110 w 1946"/>
                <a:gd name="T39" fmla="*/ 0 h 1278"/>
                <a:gd name="T40" fmla="*/ 113 w 1946"/>
                <a:gd name="T41" fmla="*/ 3 h 1278"/>
                <a:gd name="T42" fmla="*/ 115 w 1946"/>
                <a:gd name="T43" fmla="*/ 3 h 1278"/>
                <a:gd name="T44" fmla="*/ 118 w 1946"/>
                <a:gd name="T45" fmla="*/ 6 h 1278"/>
                <a:gd name="T46" fmla="*/ 120 w 1946"/>
                <a:gd name="T47" fmla="*/ 10 h 1278"/>
                <a:gd name="T48" fmla="*/ 122 w 1946"/>
                <a:gd name="T49" fmla="*/ 14 h 1278"/>
                <a:gd name="T50" fmla="*/ 124 w 1946"/>
                <a:gd name="T51" fmla="*/ 18 h 1278"/>
                <a:gd name="T52" fmla="*/ 125 w 1946"/>
                <a:gd name="T53" fmla="*/ 23 h 1278"/>
                <a:gd name="T54" fmla="*/ 127 w 1946"/>
                <a:gd name="T55" fmla="*/ 29 h 1278"/>
                <a:gd name="T56" fmla="*/ 128 w 1946"/>
                <a:gd name="T57" fmla="*/ 35 h 1278"/>
                <a:gd name="T58" fmla="*/ 130 w 1946"/>
                <a:gd name="T59" fmla="*/ 42 h 1278"/>
                <a:gd name="T60" fmla="*/ 130 w 1946"/>
                <a:gd name="T61" fmla="*/ 48 h 1278"/>
                <a:gd name="T62" fmla="*/ 131 w 1946"/>
                <a:gd name="T63" fmla="*/ 55 h 1278"/>
                <a:gd name="T64" fmla="*/ 132 w 1946"/>
                <a:gd name="T65" fmla="*/ 62 h 1278"/>
                <a:gd name="T66" fmla="*/ 132 w 1946"/>
                <a:gd name="T67" fmla="*/ 71 h 1278"/>
                <a:gd name="T68" fmla="*/ 132 w 1946"/>
                <a:gd name="T69" fmla="*/ 78 h 1278"/>
                <a:gd name="T70" fmla="*/ 216 w 1946"/>
                <a:gd name="T71" fmla="*/ 78 h 1278"/>
                <a:gd name="T72" fmla="*/ 216 w 1946"/>
                <a:gd name="T73" fmla="*/ 970 h 1278"/>
                <a:gd name="T74" fmla="*/ 0 w 1946"/>
                <a:gd name="T75" fmla="*/ 971 h 1278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946"/>
                <a:gd name="T115" fmla="*/ 0 h 1278"/>
                <a:gd name="T116" fmla="*/ 1946 w 1946"/>
                <a:gd name="T117" fmla="*/ 1278 h 1278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946" h="1278">
                  <a:moveTo>
                    <a:pt x="0" y="1278"/>
                  </a:moveTo>
                  <a:lnTo>
                    <a:pt x="0" y="103"/>
                  </a:lnTo>
                  <a:lnTo>
                    <a:pt x="753" y="103"/>
                  </a:lnTo>
                  <a:lnTo>
                    <a:pt x="754" y="93"/>
                  </a:lnTo>
                  <a:lnTo>
                    <a:pt x="757" y="82"/>
                  </a:lnTo>
                  <a:lnTo>
                    <a:pt x="763" y="72"/>
                  </a:lnTo>
                  <a:lnTo>
                    <a:pt x="769" y="63"/>
                  </a:lnTo>
                  <a:lnTo>
                    <a:pt x="779" y="55"/>
                  </a:lnTo>
                  <a:lnTo>
                    <a:pt x="790" y="46"/>
                  </a:lnTo>
                  <a:lnTo>
                    <a:pt x="803" y="38"/>
                  </a:lnTo>
                  <a:lnTo>
                    <a:pt x="817" y="30"/>
                  </a:lnTo>
                  <a:lnTo>
                    <a:pt x="833" y="24"/>
                  </a:lnTo>
                  <a:lnTo>
                    <a:pt x="849" y="18"/>
                  </a:lnTo>
                  <a:lnTo>
                    <a:pt x="867" y="13"/>
                  </a:lnTo>
                  <a:lnTo>
                    <a:pt x="887" y="8"/>
                  </a:lnTo>
                  <a:lnTo>
                    <a:pt x="907" y="5"/>
                  </a:lnTo>
                  <a:lnTo>
                    <a:pt x="928" y="3"/>
                  </a:lnTo>
                  <a:lnTo>
                    <a:pt x="950" y="0"/>
                  </a:lnTo>
                  <a:lnTo>
                    <a:pt x="972" y="0"/>
                  </a:lnTo>
                  <a:lnTo>
                    <a:pt x="995" y="0"/>
                  </a:lnTo>
                  <a:lnTo>
                    <a:pt x="1017" y="3"/>
                  </a:lnTo>
                  <a:lnTo>
                    <a:pt x="1038" y="5"/>
                  </a:lnTo>
                  <a:lnTo>
                    <a:pt x="1059" y="8"/>
                  </a:lnTo>
                  <a:lnTo>
                    <a:pt x="1078" y="13"/>
                  </a:lnTo>
                  <a:lnTo>
                    <a:pt x="1096" y="18"/>
                  </a:lnTo>
                  <a:lnTo>
                    <a:pt x="1113" y="24"/>
                  </a:lnTo>
                  <a:lnTo>
                    <a:pt x="1129" y="30"/>
                  </a:lnTo>
                  <a:lnTo>
                    <a:pt x="1143" y="38"/>
                  </a:lnTo>
                  <a:lnTo>
                    <a:pt x="1155" y="46"/>
                  </a:lnTo>
                  <a:lnTo>
                    <a:pt x="1167" y="55"/>
                  </a:lnTo>
                  <a:lnTo>
                    <a:pt x="1175" y="63"/>
                  </a:lnTo>
                  <a:lnTo>
                    <a:pt x="1183" y="72"/>
                  </a:lnTo>
                  <a:lnTo>
                    <a:pt x="1189" y="82"/>
                  </a:lnTo>
                  <a:lnTo>
                    <a:pt x="1192" y="93"/>
                  </a:lnTo>
                  <a:lnTo>
                    <a:pt x="1193" y="103"/>
                  </a:lnTo>
                  <a:lnTo>
                    <a:pt x="1946" y="103"/>
                  </a:lnTo>
                  <a:lnTo>
                    <a:pt x="1946" y="1277"/>
                  </a:lnTo>
                  <a:lnTo>
                    <a:pt x="0" y="1278"/>
                  </a:lnTo>
                  <a:close/>
                </a:path>
              </a:pathLst>
            </a:custGeom>
            <a:solidFill>
              <a:srgbClr val="B23333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38" name="Rectangle 319"/>
            <p:cNvSpPr>
              <a:spLocks noChangeArrowheads="1"/>
            </p:cNvSpPr>
            <p:nvPr/>
          </p:nvSpPr>
          <p:spPr bwMode="auto">
            <a:xfrm>
              <a:off x="5188" y="3087"/>
              <a:ext cx="42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39" name="Rectangle 320"/>
            <p:cNvSpPr>
              <a:spLocks noChangeArrowheads="1"/>
            </p:cNvSpPr>
            <p:nvPr/>
          </p:nvSpPr>
          <p:spPr bwMode="auto">
            <a:xfrm>
              <a:off x="5168" y="3134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0" name="Rectangle 321"/>
            <p:cNvSpPr>
              <a:spLocks noChangeArrowheads="1"/>
            </p:cNvSpPr>
            <p:nvPr/>
          </p:nvSpPr>
          <p:spPr bwMode="auto">
            <a:xfrm>
              <a:off x="5306" y="3034"/>
              <a:ext cx="42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1" name="Rectangle 322"/>
            <p:cNvSpPr>
              <a:spLocks noChangeArrowheads="1"/>
            </p:cNvSpPr>
            <p:nvPr/>
          </p:nvSpPr>
          <p:spPr bwMode="auto">
            <a:xfrm>
              <a:off x="5286" y="3087"/>
              <a:ext cx="40" cy="3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2" name="Rectangle 323"/>
            <p:cNvSpPr>
              <a:spLocks noChangeArrowheads="1"/>
            </p:cNvSpPr>
            <p:nvPr/>
          </p:nvSpPr>
          <p:spPr bwMode="auto">
            <a:xfrm>
              <a:off x="5286" y="2987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3" name="Rectangle 324"/>
            <p:cNvSpPr>
              <a:spLocks noChangeArrowheads="1"/>
            </p:cNvSpPr>
            <p:nvPr/>
          </p:nvSpPr>
          <p:spPr bwMode="auto">
            <a:xfrm>
              <a:off x="4773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4" name="Rectangle 325"/>
            <p:cNvSpPr>
              <a:spLocks noChangeArrowheads="1"/>
            </p:cNvSpPr>
            <p:nvPr/>
          </p:nvSpPr>
          <p:spPr bwMode="auto">
            <a:xfrm>
              <a:off x="4773" y="3024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5" name="Rectangle 326"/>
            <p:cNvSpPr>
              <a:spLocks noChangeArrowheads="1"/>
            </p:cNvSpPr>
            <p:nvPr/>
          </p:nvSpPr>
          <p:spPr bwMode="auto">
            <a:xfrm>
              <a:off x="4773" y="3123"/>
              <a:ext cx="18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6" name="Rectangle 327"/>
            <p:cNvSpPr>
              <a:spLocks noChangeArrowheads="1"/>
            </p:cNvSpPr>
            <p:nvPr/>
          </p:nvSpPr>
          <p:spPr bwMode="auto">
            <a:xfrm>
              <a:off x="4946" y="3076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7" name="Rectangle 328"/>
            <p:cNvSpPr>
              <a:spLocks noChangeArrowheads="1"/>
            </p:cNvSpPr>
            <p:nvPr/>
          </p:nvSpPr>
          <p:spPr bwMode="auto">
            <a:xfrm>
              <a:off x="4924" y="312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8" name="Rectangle 329"/>
            <p:cNvSpPr>
              <a:spLocks noChangeArrowheads="1"/>
            </p:cNvSpPr>
            <p:nvPr/>
          </p:nvSpPr>
          <p:spPr bwMode="auto">
            <a:xfrm>
              <a:off x="4773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49" name="Rectangle 330"/>
            <p:cNvSpPr>
              <a:spLocks noChangeArrowheads="1"/>
            </p:cNvSpPr>
            <p:nvPr/>
          </p:nvSpPr>
          <p:spPr bwMode="auto">
            <a:xfrm>
              <a:off x="4773" y="3406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0" name="Rectangle 331"/>
            <p:cNvSpPr>
              <a:spLocks noChangeArrowheads="1"/>
            </p:cNvSpPr>
            <p:nvPr/>
          </p:nvSpPr>
          <p:spPr bwMode="auto">
            <a:xfrm>
              <a:off x="4773" y="3505"/>
              <a:ext cx="18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1" name="Rectangle 332"/>
            <p:cNvSpPr>
              <a:spLocks noChangeArrowheads="1"/>
            </p:cNvSpPr>
            <p:nvPr/>
          </p:nvSpPr>
          <p:spPr bwMode="auto">
            <a:xfrm>
              <a:off x="4946" y="3453"/>
              <a:ext cx="40" cy="42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2" name="Rectangle 333"/>
            <p:cNvSpPr>
              <a:spLocks noChangeArrowheads="1"/>
            </p:cNvSpPr>
            <p:nvPr/>
          </p:nvSpPr>
          <p:spPr bwMode="auto">
            <a:xfrm>
              <a:off x="4924" y="3505"/>
              <a:ext cx="40" cy="37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3" name="Freeform 334"/>
            <p:cNvSpPr>
              <a:spLocks/>
            </p:cNvSpPr>
            <p:nvPr/>
          </p:nvSpPr>
          <p:spPr bwMode="auto">
            <a:xfrm>
              <a:off x="5024" y="3076"/>
              <a:ext cx="146" cy="89"/>
            </a:xfrm>
            <a:custGeom>
              <a:avLst/>
              <a:gdLst>
                <a:gd name="T0" fmla="*/ 48 w 440"/>
                <a:gd name="T1" fmla="*/ 78 h 102"/>
                <a:gd name="T2" fmla="*/ 48 w 440"/>
                <a:gd name="T3" fmla="*/ 70 h 102"/>
                <a:gd name="T4" fmla="*/ 48 w 440"/>
                <a:gd name="T5" fmla="*/ 63 h 102"/>
                <a:gd name="T6" fmla="*/ 47 w 440"/>
                <a:gd name="T7" fmla="*/ 55 h 102"/>
                <a:gd name="T8" fmla="*/ 46 w 440"/>
                <a:gd name="T9" fmla="*/ 49 h 102"/>
                <a:gd name="T10" fmla="*/ 45 w 440"/>
                <a:gd name="T11" fmla="*/ 42 h 102"/>
                <a:gd name="T12" fmla="*/ 44 w 440"/>
                <a:gd name="T13" fmla="*/ 35 h 102"/>
                <a:gd name="T14" fmla="*/ 43 w 440"/>
                <a:gd name="T15" fmla="*/ 29 h 102"/>
                <a:gd name="T16" fmla="*/ 41 w 440"/>
                <a:gd name="T17" fmla="*/ 23 h 102"/>
                <a:gd name="T18" fmla="*/ 39 w 440"/>
                <a:gd name="T19" fmla="*/ 18 h 102"/>
                <a:gd name="T20" fmla="*/ 38 w 440"/>
                <a:gd name="T21" fmla="*/ 14 h 102"/>
                <a:gd name="T22" fmla="*/ 36 w 440"/>
                <a:gd name="T23" fmla="*/ 10 h 102"/>
                <a:gd name="T24" fmla="*/ 34 w 440"/>
                <a:gd name="T25" fmla="*/ 6 h 102"/>
                <a:gd name="T26" fmla="*/ 32 w 440"/>
                <a:gd name="T27" fmla="*/ 3 h 102"/>
                <a:gd name="T28" fmla="*/ 29 w 440"/>
                <a:gd name="T29" fmla="*/ 3 h 102"/>
                <a:gd name="T30" fmla="*/ 27 w 440"/>
                <a:gd name="T31" fmla="*/ 0 h 102"/>
                <a:gd name="T32" fmla="*/ 24 w 440"/>
                <a:gd name="T33" fmla="*/ 0 h 102"/>
                <a:gd name="T34" fmla="*/ 22 w 440"/>
                <a:gd name="T35" fmla="*/ 0 h 102"/>
                <a:gd name="T36" fmla="*/ 19 w 440"/>
                <a:gd name="T37" fmla="*/ 3 h 102"/>
                <a:gd name="T38" fmla="*/ 17 w 440"/>
                <a:gd name="T39" fmla="*/ 3 h 102"/>
                <a:gd name="T40" fmla="*/ 15 w 440"/>
                <a:gd name="T41" fmla="*/ 6 h 102"/>
                <a:gd name="T42" fmla="*/ 13 w 440"/>
                <a:gd name="T43" fmla="*/ 10 h 102"/>
                <a:gd name="T44" fmla="*/ 11 w 440"/>
                <a:gd name="T45" fmla="*/ 14 h 102"/>
                <a:gd name="T46" fmla="*/ 9 w 440"/>
                <a:gd name="T47" fmla="*/ 18 h 102"/>
                <a:gd name="T48" fmla="*/ 7 w 440"/>
                <a:gd name="T49" fmla="*/ 23 h 102"/>
                <a:gd name="T50" fmla="*/ 6 w 440"/>
                <a:gd name="T51" fmla="*/ 29 h 102"/>
                <a:gd name="T52" fmla="*/ 4 w 440"/>
                <a:gd name="T53" fmla="*/ 35 h 102"/>
                <a:gd name="T54" fmla="*/ 3 w 440"/>
                <a:gd name="T55" fmla="*/ 42 h 102"/>
                <a:gd name="T56" fmla="*/ 2 w 440"/>
                <a:gd name="T57" fmla="*/ 49 h 102"/>
                <a:gd name="T58" fmla="*/ 1 w 440"/>
                <a:gd name="T59" fmla="*/ 55 h 102"/>
                <a:gd name="T60" fmla="*/ 0 w 440"/>
                <a:gd name="T61" fmla="*/ 63 h 102"/>
                <a:gd name="T62" fmla="*/ 0 w 440"/>
                <a:gd name="T63" fmla="*/ 70 h 102"/>
                <a:gd name="T64" fmla="*/ 0 w 440"/>
                <a:gd name="T65" fmla="*/ 78 h 102"/>
                <a:gd name="T66" fmla="*/ 48 w 440"/>
                <a:gd name="T67" fmla="*/ 78 h 10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w 440"/>
                <a:gd name="T103" fmla="*/ 0 h 102"/>
                <a:gd name="T104" fmla="*/ 440 w 440"/>
                <a:gd name="T105" fmla="*/ 102 h 102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T102" t="T103" r="T104" b="T105"/>
              <a:pathLst>
                <a:path w="440" h="102">
                  <a:moveTo>
                    <a:pt x="440" y="102"/>
                  </a:moveTo>
                  <a:lnTo>
                    <a:pt x="439" y="92"/>
                  </a:lnTo>
                  <a:lnTo>
                    <a:pt x="436" y="82"/>
                  </a:lnTo>
                  <a:lnTo>
                    <a:pt x="430" y="72"/>
                  </a:lnTo>
                  <a:lnTo>
                    <a:pt x="422" y="64"/>
                  </a:lnTo>
                  <a:lnTo>
                    <a:pt x="414" y="55"/>
                  </a:lnTo>
                  <a:lnTo>
                    <a:pt x="402" y="46"/>
                  </a:lnTo>
                  <a:lnTo>
                    <a:pt x="390" y="38"/>
                  </a:lnTo>
                  <a:lnTo>
                    <a:pt x="376" y="30"/>
                  </a:lnTo>
                  <a:lnTo>
                    <a:pt x="360" y="24"/>
                  </a:lnTo>
                  <a:lnTo>
                    <a:pt x="343" y="18"/>
                  </a:lnTo>
                  <a:lnTo>
                    <a:pt x="325" y="13"/>
                  </a:lnTo>
                  <a:lnTo>
                    <a:pt x="306" y="8"/>
                  </a:lnTo>
                  <a:lnTo>
                    <a:pt x="285" y="5"/>
                  </a:lnTo>
                  <a:lnTo>
                    <a:pt x="264" y="3"/>
                  </a:lnTo>
                  <a:lnTo>
                    <a:pt x="242" y="0"/>
                  </a:lnTo>
                  <a:lnTo>
                    <a:pt x="219" y="0"/>
                  </a:lnTo>
                  <a:lnTo>
                    <a:pt x="197" y="0"/>
                  </a:lnTo>
                  <a:lnTo>
                    <a:pt x="175" y="3"/>
                  </a:lnTo>
                  <a:lnTo>
                    <a:pt x="154" y="5"/>
                  </a:lnTo>
                  <a:lnTo>
                    <a:pt x="134" y="8"/>
                  </a:lnTo>
                  <a:lnTo>
                    <a:pt x="114" y="13"/>
                  </a:lnTo>
                  <a:lnTo>
                    <a:pt x="96" y="18"/>
                  </a:lnTo>
                  <a:lnTo>
                    <a:pt x="80" y="24"/>
                  </a:lnTo>
                  <a:lnTo>
                    <a:pt x="64" y="30"/>
                  </a:lnTo>
                  <a:lnTo>
                    <a:pt x="50" y="38"/>
                  </a:lnTo>
                  <a:lnTo>
                    <a:pt x="37" y="46"/>
                  </a:lnTo>
                  <a:lnTo>
                    <a:pt x="26" y="55"/>
                  </a:lnTo>
                  <a:lnTo>
                    <a:pt x="16" y="64"/>
                  </a:lnTo>
                  <a:lnTo>
                    <a:pt x="10" y="72"/>
                  </a:lnTo>
                  <a:lnTo>
                    <a:pt x="4" y="82"/>
                  </a:lnTo>
                  <a:lnTo>
                    <a:pt x="1" y="92"/>
                  </a:lnTo>
                  <a:lnTo>
                    <a:pt x="0" y="102"/>
                  </a:lnTo>
                  <a:lnTo>
                    <a:pt x="440" y="102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4" name="Freeform 335"/>
            <p:cNvSpPr>
              <a:spLocks/>
            </p:cNvSpPr>
            <p:nvPr/>
          </p:nvSpPr>
          <p:spPr bwMode="auto">
            <a:xfrm>
              <a:off x="4789" y="2506"/>
              <a:ext cx="615" cy="147"/>
            </a:xfrm>
            <a:custGeom>
              <a:avLst/>
              <a:gdLst>
                <a:gd name="T0" fmla="*/ 100 w 1847"/>
                <a:gd name="T1" fmla="*/ 50 h 168"/>
                <a:gd name="T2" fmla="*/ 95 w 1847"/>
                <a:gd name="T3" fmla="*/ 53 h 168"/>
                <a:gd name="T4" fmla="*/ 91 w 1847"/>
                <a:gd name="T5" fmla="*/ 60 h 168"/>
                <a:gd name="T6" fmla="*/ 87 w 1847"/>
                <a:gd name="T7" fmla="*/ 68 h 168"/>
                <a:gd name="T8" fmla="*/ 84 w 1847"/>
                <a:gd name="T9" fmla="*/ 79 h 168"/>
                <a:gd name="T10" fmla="*/ 81 w 1847"/>
                <a:gd name="T11" fmla="*/ 92 h 168"/>
                <a:gd name="T12" fmla="*/ 79 w 1847"/>
                <a:gd name="T13" fmla="*/ 105 h 168"/>
                <a:gd name="T14" fmla="*/ 78 w 1847"/>
                <a:gd name="T15" fmla="*/ 121 h 168"/>
                <a:gd name="T16" fmla="*/ 0 w 1847"/>
                <a:gd name="T17" fmla="*/ 129 h 168"/>
                <a:gd name="T18" fmla="*/ 1 w 1847"/>
                <a:gd name="T19" fmla="*/ 88 h 168"/>
                <a:gd name="T20" fmla="*/ 6 w 1847"/>
                <a:gd name="T21" fmla="*/ 88 h 168"/>
                <a:gd name="T22" fmla="*/ 16 w 1847"/>
                <a:gd name="T23" fmla="*/ 88 h 168"/>
                <a:gd name="T24" fmla="*/ 28 w 1847"/>
                <a:gd name="T25" fmla="*/ 88 h 168"/>
                <a:gd name="T26" fmla="*/ 41 w 1847"/>
                <a:gd name="T27" fmla="*/ 88 h 168"/>
                <a:gd name="T28" fmla="*/ 54 w 1847"/>
                <a:gd name="T29" fmla="*/ 88 h 168"/>
                <a:gd name="T30" fmla="*/ 65 w 1847"/>
                <a:gd name="T31" fmla="*/ 88 h 168"/>
                <a:gd name="T32" fmla="*/ 71 w 1847"/>
                <a:gd name="T33" fmla="*/ 88 h 168"/>
                <a:gd name="T34" fmla="*/ 74 w 1847"/>
                <a:gd name="T35" fmla="*/ 80 h 168"/>
                <a:gd name="T36" fmla="*/ 76 w 1847"/>
                <a:gd name="T37" fmla="*/ 64 h 168"/>
                <a:gd name="T38" fmla="*/ 79 w 1847"/>
                <a:gd name="T39" fmla="*/ 47 h 168"/>
                <a:gd name="T40" fmla="*/ 83 w 1847"/>
                <a:gd name="T41" fmla="*/ 33 h 168"/>
                <a:gd name="T42" fmla="*/ 86 w 1847"/>
                <a:gd name="T43" fmla="*/ 21 h 168"/>
                <a:gd name="T44" fmla="*/ 91 w 1847"/>
                <a:gd name="T45" fmla="*/ 10 h 168"/>
                <a:gd name="T46" fmla="*/ 95 w 1847"/>
                <a:gd name="T47" fmla="*/ 4 h 168"/>
                <a:gd name="T48" fmla="*/ 100 w 1847"/>
                <a:gd name="T49" fmla="*/ 1 h 168"/>
                <a:gd name="T50" fmla="*/ 105 w 1847"/>
                <a:gd name="T51" fmla="*/ 1 h 168"/>
                <a:gd name="T52" fmla="*/ 110 w 1847"/>
                <a:gd name="T53" fmla="*/ 4 h 168"/>
                <a:gd name="T54" fmla="*/ 114 w 1847"/>
                <a:gd name="T55" fmla="*/ 10 h 168"/>
                <a:gd name="T56" fmla="*/ 119 w 1847"/>
                <a:gd name="T57" fmla="*/ 21 h 168"/>
                <a:gd name="T58" fmla="*/ 123 w 1847"/>
                <a:gd name="T59" fmla="*/ 33 h 168"/>
                <a:gd name="T60" fmla="*/ 126 w 1847"/>
                <a:gd name="T61" fmla="*/ 47 h 168"/>
                <a:gd name="T62" fmla="*/ 129 w 1847"/>
                <a:gd name="T63" fmla="*/ 64 h 168"/>
                <a:gd name="T64" fmla="*/ 131 w 1847"/>
                <a:gd name="T65" fmla="*/ 80 h 168"/>
                <a:gd name="T66" fmla="*/ 134 w 1847"/>
                <a:gd name="T67" fmla="*/ 88 h 168"/>
                <a:gd name="T68" fmla="*/ 140 w 1847"/>
                <a:gd name="T69" fmla="*/ 88 h 168"/>
                <a:gd name="T70" fmla="*/ 151 w 1847"/>
                <a:gd name="T71" fmla="*/ 88 h 168"/>
                <a:gd name="T72" fmla="*/ 163 w 1847"/>
                <a:gd name="T73" fmla="*/ 88 h 168"/>
                <a:gd name="T74" fmla="*/ 176 w 1847"/>
                <a:gd name="T75" fmla="*/ 88 h 168"/>
                <a:gd name="T76" fmla="*/ 189 w 1847"/>
                <a:gd name="T77" fmla="*/ 88 h 168"/>
                <a:gd name="T78" fmla="*/ 198 w 1847"/>
                <a:gd name="T79" fmla="*/ 88 h 168"/>
                <a:gd name="T80" fmla="*/ 204 w 1847"/>
                <a:gd name="T81" fmla="*/ 88 h 168"/>
                <a:gd name="T82" fmla="*/ 205 w 1847"/>
                <a:gd name="T83" fmla="*/ 129 h 168"/>
                <a:gd name="T84" fmla="*/ 127 w 1847"/>
                <a:gd name="T85" fmla="*/ 121 h 168"/>
                <a:gd name="T86" fmla="*/ 126 w 1847"/>
                <a:gd name="T87" fmla="*/ 105 h 168"/>
                <a:gd name="T88" fmla="*/ 124 w 1847"/>
                <a:gd name="T89" fmla="*/ 92 h 168"/>
                <a:gd name="T90" fmla="*/ 121 w 1847"/>
                <a:gd name="T91" fmla="*/ 79 h 168"/>
                <a:gd name="T92" fmla="*/ 118 w 1847"/>
                <a:gd name="T93" fmla="*/ 68 h 168"/>
                <a:gd name="T94" fmla="*/ 114 w 1847"/>
                <a:gd name="T95" fmla="*/ 60 h 168"/>
                <a:gd name="T96" fmla="*/ 110 w 1847"/>
                <a:gd name="T97" fmla="*/ 53 h 168"/>
                <a:gd name="T98" fmla="*/ 105 w 1847"/>
                <a:gd name="T99" fmla="*/ 50 h 16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847"/>
                <a:gd name="T151" fmla="*/ 0 h 168"/>
                <a:gd name="T152" fmla="*/ 1847 w 1847"/>
                <a:gd name="T153" fmla="*/ 168 h 168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847" h="168">
                  <a:moveTo>
                    <a:pt x="923" y="65"/>
                  </a:moveTo>
                  <a:lnTo>
                    <a:pt x="901" y="65"/>
                  </a:lnTo>
                  <a:lnTo>
                    <a:pt x="879" y="68"/>
                  </a:lnTo>
                  <a:lnTo>
                    <a:pt x="858" y="70"/>
                  </a:lnTo>
                  <a:lnTo>
                    <a:pt x="838" y="73"/>
                  </a:lnTo>
                  <a:lnTo>
                    <a:pt x="818" y="78"/>
                  </a:lnTo>
                  <a:lnTo>
                    <a:pt x="800" y="83"/>
                  </a:lnTo>
                  <a:lnTo>
                    <a:pt x="784" y="89"/>
                  </a:lnTo>
                  <a:lnTo>
                    <a:pt x="768" y="95"/>
                  </a:lnTo>
                  <a:lnTo>
                    <a:pt x="754" y="103"/>
                  </a:lnTo>
                  <a:lnTo>
                    <a:pt x="741" y="111"/>
                  </a:lnTo>
                  <a:lnTo>
                    <a:pt x="730" y="120"/>
                  </a:lnTo>
                  <a:lnTo>
                    <a:pt x="720" y="128"/>
                  </a:lnTo>
                  <a:lnTo>
                    <a:pt x="714" y="137"/>
                  </a:lnTo>
                  <a:lnTo>
                    <a:pt x="708" y="147"/>
                  </a:lnTo>
                  <a:lnTo>
                    <a:pt x="705" y="158"/>
                  </a:lnTo>
                  <a:lnTo>
                    <a:pt x="704" y="168"/>
                  </a:lnTo>
                  <a:lnTo>
                    <a:pt x="0" y="168"/>
                  </a:lnTo>
                  <a:lnTo>
                    <a:pt x="0" y="116"/>
                  </a:lnTo>
                  <a:lnTo>
                    <a:pt x="7" y="116"/>
                  </a:lnTo>
                  <a:lnTo>
                    <a:pt x="27" y="116"/>
                  </a:lnTo>
                  <a:lnTo>
                    <a:pt x="57" y="116"/>
                  </a:lnTo>
                  <a:lnTo>
                    <a:pt x="97" y="116"/>
                  </a:lnTo>
                  <a:lnTo>
                    <a:pt x="145" y="116"/>
                  </a:lnTo>
                  <a:lnTo>
                    <a:pt x="197" y="116"/>
                  </a:lnTo>
                  <a:lnTo>
                    <a:pt x="254" y="116"/>
                  </a:lnTo>
                  <a:lnTo>
                    <a:pt x="313" y="116"/>
                  </a:lnTo>
                  <a:lnTo>
                    <a:pt x="373" y="116"/>
                  </a:lnTo>
                  <a:lnTo>
                    <a:pt x="431" y="116"/>
                  </a:lnTo>
                  <a:lnTo>
                    <a:pt x="486" y="116"/>
                  </a:lnTo>
                  <a:lnTo>
                    <a:pt x="537" y="116"/>
                  </a:lnTo>
                  <a:lnTo>
                    <a:pt x="582" y="116"/>
                  </a:lnTo>
                  <a:lnTo>
                    <a:pt x="617" y="116"/>
                  </a:lnTo>
                  <a:lnTo>
                    <a:pt x="644" y="116"/>
                  </a:lnTo>
                  <a:lnTo>
                    <a:pt x="658" y="116"/>
                  </a:lnTo>
                  <a:lnTo>
                    <a:pt x="666" y="105"/>
                  </a:lnTo>
                  <a:lnTo>
                    <a:pt x="675" y="94"/>
                  </a:lnTo>
                  <a:lnTo>
                    <a:pt x="686" y="83"/>
                  </a:lnTo>
                  <a:lnTo>
                    <a:pt x="698" y="72"/>
                  </a:lnTo>
                  <a:lnTo>
                    <a:pt x="713" y="62"/>
                  </a:lnTo>
                  <a:lnTo>
                    <a:pt x="727" y="53"/>
                  </a:lnTo>
                  <a:lnTo>
                    <a:pt x="744" y="43"/>
                  </a:lnTo>
                  <a:lnTo>
                    <a:pt x="760" y="35"/>
                  </a:lnTo>
                  <a:lnTo>
                    <a:pt x="778" y="28"/>
                  </a:lnTo>
                  <a:lnTo>
                    <a:pt x="797" y="21"/>
                  </a:lnTo>
                  <a:lnTo>
                    <a:pt x="817" y="14"/>
                  </a:lnTo>
                  <a:lnTo>
                    <a:pt x="838" y="10"/>
                  </a:lnTo>
                  <a:lnTo>
                    <a:pt x="858" y="6"/>
                  </a:lnTo>
                  <a:lnTo>
                    <a:pt x="880" y="2"/>
                  </a:lnTo>
                  <a:lnTo>
                    <a:pt x="901" y="1"/>
                  </a:lnTo>
                  <a:lnTo>
                    <a:pt x="923" y="0"/>
                  </a:lnTo>
                  <a:lnTo>
                    <a:pt x="946" y="1"/>
                  </a:lnTo>
                  <a:lnTo>
                    <a:pt x="968" y="2"/>
                  </a:lnTo>
                  <a:lnTo>
                    <a:pt x="989" y="6"/>
                  </a:lnTo>
                  <a:lnTo>
                    <a:pt x="1010" y="10"/>
                  </a:lnTo>
                  <a:lnTo>
                    <a:pt x="1030" y="14"/>
                  </a:lnTo>
                  <a:lnTo>
                    <a:pt x="1050" y="21"/>
                  </a:lnTo>
                  <a:lnTo>
                    <a:pt x="1069" y="28"/>
                  </a:lnTo>
                  <a:lnTo>
                    <a:pt x="1088" y="35"/>
                  </a:lnTo>
                  <a:lnTo>
                    <a:pt x="1104" y="43"/>
                  </a:lnTo>
                  <a:lnTo>
                    <a:pt x="1121" y="53"/>
                  </a:lnTo>
                  <a:lnTo>
                    <a:pt x="1135" y="62"/>
                  </a:lnTo>
                  <a:lnTo>
                    <a:pt x="1149" y="72"/>
                  </a:lnTo>
                  <a:lnTo>
                    <a:pt x="1161" y="83"/>
                  </a:lnTo>
                  <a:lnTo>
                    <a:pt x="1172" y="94"/>
                  </a:lnTo>
                  <a:lnTo>
                    <a:pt x="1181" y="105"/>
                  </a:lnTo>
                  <a:lnTo>
                    <a:pt x="1189" y="116"/>
                  </a:lnTo>
                  <a:lnTo>
                    <a:pt x="1203" y="116"/>
                  </a:lnTo>
                  <a:lnTo>
                    <a:pt x="1230" y="116"/>
                  </a:lnTo>
                  <a:lnTo>
                    <a:pt x="1265" y="116"/>
                  </a:lnTo>
                  <a:lnTo>
                    <a:pt x="1309" y="116"/>
                  </a:lnTo>
                  <a:lnTo>
                    <a:pt x="1360" y="116"/>
                  </a:lnTo>
                  <a:lnTo>
                    <a:pt x="1416" y="116"/>
                  </a:lnTo>
                  <a:lnTo>
                    <a:pt x="1475" y="116"/>
                  </a:lnTo>
                  <a:lnTo>
                    <a:pt x="1535" y="116"/>
                  </a:lnTo>
                  <a:lnTo>
                    <a:pt x="1593" y="116"/>
                  </a:lnTo>
                  <a:lnTo>
                    <a:pt x="1650" y="116"/>
                  </a:lnTo>
                  <a:lnTo>
                    <a:pt x="1703" y="116"/>
                  </a:lnTo>
                  <a:lnTo>
                    <a:pt x="1751" y="116"/>
                  </a:lnTo>
                  <a:lnTo>
                    <a:pt x="1791" y="116"/>
                  </a:lnTo>
                  <a:lnTo>
                    <a:pt x="1821" y="116"/>
                  </a:lnTo>
                  <a:lnTo>
                    <a:pt x="1841" y="116"/>
                  </a:lnTo>
                  <a:lnTo>
                    <a:pt x="1847" y="116"/>
                  </a:lnTo>
                  <a:lnTo>
                    <a:pt x="1847" y="168"/>
                  </a:lnTo>
                  <a:lnTo>
                    <a:pt x="1144" y="168"/>
                  </a:lnTo>
                  <a:lnTo>
                    <a:pt x="1143" y="158"/>
                  </a:lnTo>
                  <a:lnTo>
                    <a:pt x="1140" y="147"/>
                  </a:lnTo>
                  <a:lnTo>
                    <a:pt x="1134" y="137"/>
                  </a:lnTo>
                  <a:lnTo>
                    <a:pt x="1126" y="128"/>
                  </a:lnTo>
                  <a:lnTo>
                    <a:pt x="1118" y="120"/>
                  </a:lnTo>
                  <a:lnTo>
                    <a:pt x="1106" y="111"/>
                  </a:lnTo>
                  <a:lnTo>
                    <a:pt x="1094" y="103"/>
                  </a:lnTo>
                  <a:lnTo>
                    <a:pt x="1080" y="95"/>
                  </a:lnTo>
                  <a:lnTo>
                    <a:pt x="1064" y="89"/>
                  </a:lnTo>
                  <a:lnTo>
                    <a:pt x="1047" y="83"/>
                  </a:lnTo>
                  <a:lnTo>
                    <a:pt x="1029" y="78"/>
                  </a:lnTo>
                  <a:lnTo>
                    <a:pt x="1010" y="73"/>
                  </a:lnTo>
                  <a:lnTo>
                    <a:pt x="989" y="70"/>
                  </a:lnTo>
                  <a:lnTo>
                    <a:pt x="968" y="68"/>
                  </a:lnTo>
                  <a:lnTo>
                    <a:pt x="946" y="65"/>
                  </a:lnTo>
                  <a:lnTo>
                    <a:pt x="923" y="65"/>
                  </a:lnTo>
                  <a:close/>
                </a:path>
              </a:pathLst>
            </a:custGeom>
            <a:solidFill>
              <a:srgbClr val="7C00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5" name="Rectangle 336"/>
            <p:cNvSpPr>
              <a:spLocks noChangeArrowheads="1"/>
            </p:cNvSpPr>
            <p:nvPr/>
          </p:nvSpPr>
          <p:spPr bwMode="auto">
            <a:xfrm>
              <a:off x="5404" y="2595"/>
              <a:ext cx="29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6" name="Rectangle 337"/>
            <p:cNvSpPr>
              <a:spLocks noChangeArrowheads="1"/>
            </p:cNvSpPr>
            <p:nvPr/>
          </p:nvSpPr>
          <p:spPr bwMode="auto">
            <a:xfrm>
              <a:off x="4759" y="2595"/>
              <a:ext cx="30" cy="120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7" name="Rectangle 338"/>
            <p:cNvSpPr>
              <a:spLocks noChangeArrowheads="1"/>
            </p:cNvSpPr>
            <p:nvPr/>
          </p:nvSpPr>
          <p:spPr bwMode="auto">
            <a:xfrm>
              <a:off x="5026" y="3165"/>
              <a:ext cx="142" cy="330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8" name="Rectangle 339"/>
            <p:cNvSpPr>
              <a:spLocks noChangeArrowheads="1"/>
            </p:cNvSpPr>
            <p:nvPr/>
          </p:nvSpPr>
          <p:spPr bwMode="auto">
            <a:xfrm>
              <a:off x="5026" y="349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59" name="Rectangle 340"/>
            <p:cNvSpPr>
              <a:spLocks noChangeArrowheads="1"/>
            </p:cNvSpPr>
            <p:nvPr/>
          </p:nvSpPr>
          <p:spPr bwMode="auto">
            <a:xfrm>
              <a:off x="5026" y="3558"/>
              <a:ext cx="142" cy="15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0" name="Rectangle 341"/>
            <p:cNvSpPr>
              <a:spLocks noChangeArrowheads="1"/>
            </p:cNvSpPr>
            <p:nvPr/>
          </p:nvSpPr>
          <p:spPr bwMode="auto">
            <a:xfrm>
              <a:off x="5026" y="3615"/>
              <a:ext cx="142" cy="1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1" name="Rectangle 342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2" name="Rectangle 343"/>
            <p:cNvSpPr>
              <a:spLocks noChangeArrowheads="1"/>
            </p:cNvSpPr>
            <p:nvPr/>
          </p:nvSpPr>
          <p:spPr bwMode="auto">
            <a:xfrm>
              <a:off x="5100" y="3186"/>
              <a:ext cx="60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3" name="Rectangle 344"/>
            <p:cNvSpPr>
              <a:spLocks noChangeArrowheads="1"/>
            </p:cNvSpPr>
            <p:nvPr/>
          </p:nvSpPr>
          <p:spPr bwMode="auto">
            <a:xfrm>
              <a:off x="5032" y="3186"/>
              <a:ext cx="62" cy="309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4" name="Rectangle 345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5" name="Rectangle 346"/>
            <p:cNvSpPr>
              <a:spLocks noChangeArrowheads="1"/>
            </p:cNvSpPr>
            <p:nvPr/>
          </p:nvSpPr>
          <p:spPr bwMode="auto">
            <a:xfrm>
              <a:off x="5168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6" name="Rectangle 347"/>
            <p:cNvSpPr>
              <a:spLocks noChangeArrowheads="1"/>
            </p:cNvSpPr>
            <p:nvPr/>
          </p:nvSpPr>
          <p:spPr bwMode="auto">
            <a:xfrm>
              <a:off x="4992" y="3422"/>
              <a:ext cx="34" cy="256"/>
            </a:xfrm>
            <a:prstGeom prst="rect">
              <a:avLst/>
            </a:prstGeom>
            <a:solidFill>
              <a:srgbClr val="7C0000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7" name="Rectangle 348"/>
            <p:cNvSpPr>
              <a:spLocks noChangeArrowheads="1"/>
            </p:cNvSpPr>
            <p:nvPr/>
          </p:nvSpPr>
          <p:spPr bwMode="auto">
            <a:xfrm>
              <a:off x="5026" y="351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8" name="Rectangle 349"/>
            <p:cNvSpPr>
              <a:spLocks noChangeArrowheads="1"/>
            </p:cNvSpPr>
            <p:nvPr/>
          </p:nvSpPr>
          <p:spPr bwMode="auto">
            <a:xfrm>
              <a:off x="5026" y="3573"/>
              <a:ext cx="142" cy="42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69" name="Rectangle 350"/>
            <p:cNvSpPr>
              <a:spLocks noChangeArrowheads="1"/>
            </p:cNvSpPr>
            <p:nvPr/>
          </p:nvSpPr>
          <p:spPr bwMode="auto">
            <a:xfrm>
              <a:off x="5026" y="3631"/>
              <a:ext cx="142" cy="47"/>
            </a:xfrm>
            <a:prstGeom prst="rect">
              <a:avLst/>
            </a:prstGeom>
            <a:solidFill>
              <a:srgbClr val="B23333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0" name="Rectangle 351"/>
            <p:cNvSpPr>
              <a:spLocks noChangeArrowheads="1"/>
            </p:cNvSpPr>
            <p:nvPr/>
          </p:nvSpPr>
          <p:spPr bwMode="auto">
            <a:xfrm>
              <a:off x="5100" y="3369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1" name="Rectangle 352"/>
            <p:cNvSpPr>
              <a:spLocks noChangeArrowheads="1"/>
            </p:cNvSpPr>
            <p:nvPr/>
          </p:nvSpPr>
          <p:spPr bwMode="auto">
            <a:xfrm>
              <a:off x="5032" y="3369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2" name="Rectangle 353"/>
            <p:cNvSpPr>
              <a:spLocks noChangeArrowheads="1"/>
            </p:cNvSpPr>
            <p:nvPr/>
          </p:nvSpPr>
          <p:spPr bwMode="auto">
            <a:xfrm>
              <a:off x="510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3" name="Rectangle 354"/>
            <p:cNvSpPr>
              <a:spLocks noChangeArrowheads="1"/>
            </p:cNvSpPr>
            <p:nvPr/>
          </p:nvSpPr>
          <p:spPr bwMode="auto">
            <a:xfrm>
              <a:off x="5080" y="3312"/>
              <a:ext cx="14" cy="52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4" name="Rectangle 355"/>
            <p:cNvSpPr>
              <a:spLocks noChangeArrowheads="1"/>
            </p:cNvSpPr>
            <p:nvPr/>
          </p:nvSpPr>
          <p:spPr bwMode="auto">
            <a:xfrm>
              <a:off x="5100" y="3395"/>
              <a:ext cx="60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5" name="Rectangle 356"/>
            <p:cNvSpPr>
              <a:spLocks noChangeArrowheads="1"/>
            </p:cNvSpPr>
            <p:nvPr/>
          </p:nvSpPr>
          <p:spPr bwMode="auto">
            <a:xfrm>
              <a:off x="5032" y="3395"/>
              <a:ext cx="62" cy="2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6" name="Rectangle 357"/>
            <p:cNvSpPr>
              <a:spLocks noChangeArrowheads="1"/>
            </p:cNvSpPr>
            <p:nvPr/>
          </p:nvSpPr>
          <p:spPr bwMode="auto">
            <a:xfrm>
              <a:off x="5168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7" name="Rectangle 358"/>
            <p:cNvSpPr>
              <a:spLocks noChangeArrowheads="1"/>
            </p:cNvSpPr>
            <p:nvPr/>
          </p:nvSpPr>
          <p:spPr bwMode="auto">
            <a:xfrm>
              <a:off x="4992" y="3552"/>
              <a:ext cx="34" cy="27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8" name="Rectangle 359"/>
            <p:cNvSpPr>
              <a:spLocks noChangeArrowheads="1"/>
            </p:cNvSpPr>
            <p:nvPr/>
          </p:nvSpPr>
          <p:spPr bwMode="auto">
            <a:xfrm>
              <a:off x="5334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79" name="Rectangle 360"/>
            <p:cNvSpPr>
              <a:spLocks noChangeArrowheads="1"/>
            </p:cNvSpPr>
            <p:nvPr/>
          </p:nvSpPr>
          <p:spPr bwMode="auto">
            <a:xfrm>
              <a:off x="5228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0" name="Rectangle 361"/>
            <p:cNvSpPr>
              <a:spLocks noChangeArrowheads="1"/>
            </p:cNvSpPr>
            <p:nvPr/>
          </p:nvSpPr>
          <p:spPr bwMode="auto">
            <a:xfrm>
              <a:off x="4912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1" name="Rectangle 362"/>
            <p:cNvSpPr>
              <a:spLocks noChangeArrowheads="1"/>
            </p:cNvSpPr>
            <p:nvPr/>
          </p:nvSpPr>
          <p:spPr bwMode="auto">
            <a:xfrm>
              <a:off x="5122" y="2747"/>
              <a:ext cx="54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2" name="Rectangle 363"/>
            <p:cNvSpPr>
              <a:spLocks noChangeArrowheads="1"/>
            </p:cNvSpPr>
            <p:nvPr/>
          </p:nvSpPr>
          <p:spPr bwMode="auto">
            <a:xfrm>
              <a:off x="522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3" name="Rectangle 364"/>
            <p:cNvSpPr>
              <a:spLocks noChangeArrowheads="1"/>
            </p:cNvSpPr>
            <p:nvPr/>
          </p:nvSpPr>
          <p:spPr bwMode="auto">
            <a:xfrm>
              <a:off x="5334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4" name="Rectangle 365"/>
            <p:cNvSpPr>
              <a:spLocks noChangeArrowheads="1"/>
            </p:cNvSpPr>
            <p:nvPr/>
          </p:nvSpPr>
          <p:spPr bwMode="auto">
            <a:xfrm>
              <a:off x="5018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5" name="Rectangle 366"/>
            <p:cNvSpPr>
              <a:spLocks noChangeArrowheads="1"/>
            </p:cNvSpPr>
            <p:nvPr/>
          </p:nvSpPr>
          <p:spPr bwMode="auto">
            <a:xfrm>
              <a:off x="4809" y="2747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6" name="Rectangle 367"/>
            <p:cNvSpPr>
              <a:spLocks noChangeArrowheads="1"/>
            </p:cNvSpPr>
            <p:nvPr/>
          </p:nvSpPr>
          <p:spPr bwMode="auto">
            <a:xfrm>
              <a:off x="4912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7" name="Rectangle 368"/>
            <p:cNvSpPr>
              <a:spLocks noChangeArrowheads="1"/>
            </p:cNvSpPr>
            <p:nvPr/>
          </p:nvSpPr>
          <p:spPr bwMode="auto">
            <a:xfrm>
              <a:off x="4809" y="3165"/>
              <a:ext cx="52" cy="272"/>
            </a:xfrm>
            <a:prstGeom prst="rect">
              <a:avLst/>
            </a:prstGeom>
            <a:solidFill>
              <a:srgbClr val="26CCD8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8" name="Freeform 369"/>
            <p:cNvSpPr>
              <a:spLocks/>
            </p:cNvSpPr>
            <p:nvPr/>
          </p:nvSpPr>
          <p:spPr bwMode="auto">
            <a:xfrm>
              <a:off x="511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89" name="Freeform 370"/>
            <p:cNvSpPr>
              <a:spLocks/>
            </p:cNvSpPr>
            <p:nvPr/>
          </p:nvSpPr>
          <p:spPr bwMode="auto">
            <a:xfrm>
              <a:off x="517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0" name="Freeform 371"/>
            <p:cNvSpPr>
              <a:spLocks/>
            </p:cNvSpPr>
            <p:nvPr/>
          </p:nvSpPr>
          <p:spPr bwMode="auto">
            <a:xfrm>
              <a:off x="5218" y="2721"/>
              <a:ext cx="72" cy="324"/>
            </a:xfrm>
            <a:custGeom>
              <a:avLst/>
              <a:gdLst>
                <a:gd name="T0" fmla="*/ 21 w 216"/>
                <a:gd name="T1" fmla="*/ 163 h 373"/>
                <a:gd name="T2" fmla="*/ 3 w 216"/>
                <a:gd name="T3" fmla="*/ 163 h 373"/>
                <a:gd name="T4" fmla="*/ 3 w 216"/>
                <a:gd name="T5" fmla="*/ 260 h 373"/>
                <a:gd name="T6" fmla="*/ 21 w 216"/>
                <a:gd name="T7" fmla="*/ 260 h 373"/>
                <a:gd name="T8" fmla="*/ 24 w 216"/>
                <a:gd name="T9" fmla="*/ 281 h 373"/>
                <a:gd name="T10" fmla="*/ 0 w 216"/>
                <a:gd name="T11" fmla="*/ 281 h 373"/>
                <a:gd name="T12" fmla="*/ 0 w 216"/>
                <a:gd name="T13" fmla="*/ 0 h 373"/>
                <a:gd name="T14" fmla="*/ 24 w 216"/>
                <a:gd name="T15" fmla="*/ 0 h 373"/>
                <a:gd name="T16" fmla="*/ 21 w 216"/>
                <a:gd name="T17" fmla="*/ 22 h 373"/>
                <a:gd name="T18" fmla="*/ 3 w 216"/>
                <a:gd name="T19" fmla="*/ 22 h 373"/>
                <a:gd name="T20" fmla="*/ 3 w 216"/>
                <a:gd name="T21" fmla="*/ 129 h 373"/>
                <a:gd name="T22" fmla="*/ 21 w 216"/>
                <a:gd name="T23" fmla="*/ 129 h 373"/>
                <a:gd name="T24" fmla="*/ 21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187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7" y="344"/>
                  </a:lnTo>
                  <a:lnTo>
                    <a:pt x="216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1" name="Freeform 372"/>
            <p:cNvSpPr>
              <a:spLocks/>
            </p:cNvSpPr>
            <p:nvPr/>
          </p:nvSpPr>
          <p:spPr bwMode="auto">
            <a:xfrm>
              <a:off x="5280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2" name="Freeform 373"/>
            <p:cNvSpPr>
              <a:spLocks/>
            </p:cNvSpPr>
            <p:nvPr/>
          </p:nvSpPr>
          <p:spPr bwMode="auto">
            <a:xfrm>
              <a:off x="5324" y="2721"/>
              <a:ext cx="72" cy="324"/>
            </a:xfrm>
            <a:custGeom>
              <a:avLst/>
              <a:gdLst>
                <a:gd name="T0" fmla="*/ 21 w 217"/>
                <a:gd name="T1" fmla="*/ 163 h 373"/>
                <a:gd name="T2" fmla="*/ 3 w 217"/>
                <a:gd name="T3" fmla="*/ 163 h 373"/>
                <a:gd name="T4" fmla="*/ 3 w 217"/>
                <a:gd name="T5" fmla="*/ 260 h 373"/>
                <a:gd name="T6" fmla="*/ 21 w 217"/>
                <a:gd name="T7" fmla="*/ 260 h 373"/>
                <a:gd name="T8" fmla="*/ 24 w 217"/>
                <a:gd name="T9" fmla="*/ 281 h 373"/>
                <a:gd name="T10" fmla="*/ 0 w 217"/>
                <a:gd name="T11" fmla="*/ 281 h 373"/>
                <a:gd name="T12" fmla="*/ 0 w 217"/>
                <a:gd name="T13" fmla="*/ 0 h 373"/>
                <a:gd name="T14" fmla="*/ 24 w 217"/>
                <a:gd name="T15" fmla="*/ 0 h 373"/>
                <a:gd name="T16" fmla="*/ 21 w 217"/>
                <a:gd name="T17" fmla="*/ 22 h 373"/>
                <a:gd name="T18" fmla="*/ 3 w 217"/>
                <a:gd name="T19" fmla="*/ 22 h 373"/>
                <a:gd name="T20" fmla="*/ 3 w 217"/>
                <a:gd name="T21" fmla="*/ 129 h 373"/>
                <a:gd name="T22" fmla="*/ 21 w 217"/>
                <a:gd name="T23" fmla="*/ 129 h 373"/>
                <a:gd name="T24" fmla="*/ 21 w 217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3"/>
                <a:gd name="T41" fmla="*/ 217 w 217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3">
                  <a:moveTo>
                    <a:pt x="188" y="217"/>
                  </a:moveTo>
                  <a:lnTo>
                    <a:pt x="29" y="217"/>
                  </a:lnTo>
                  <a:lnTo>
                    <a:pt x="29" y="344"/>
                  </a:lnTo>
                  <a:lnTo>
                    <a:pt x="188" y="344"/>
                  </a:lnTo>
                  <a:lnTo>
                    <a:pt x="217" y="373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9"/>
                  </a:lnTo>
                  <a:lnTo>
                    <a:pt x="29" y="29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3" name="Freeform 374"/>
            <p:cNvSpPr>
              <a:spLocks/>
            </p:cNvSpPr>
            <p:nvPr/>
          </p:nvSpPr>
          <p:spPr bwMode="auto">
            <a:xfrm>
              <a:off x="5386" y="2721"/>
              <a:ext cx="10" cy="324"/>
            </a:xfrm>
            <a:custGeom>
              <a:avLst/>
              <a:gdLst>
                <a:gd name="T0" fmla="*/ 0 w 29"/>
                <a:gd name="T1" fmla="*/ 22 h 373"/>
                <a:gd name="T2" fmla="*/ 0 w 29"/>
                <a:gd name="T3" fmla="*/ 260 h 373"/>
                <a:gd name="T4" fmla="*/ 3 w 29"/>
                <a:gd name="T5" fmla="*/ 281 h 373"/>
                <a:gd name="T6" fmla="*/ 3 w 29"/>
                <a:gd name="T7" fmla="*/ 0 h 373"/>
                <a:gd name="T8" fmla="*/ 0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0" y="29"/>
                  </a:moveTo>
                  <a:lnTo>
                    <a:pt x="0" y="344"/>
                  </a:lnTo>
                  <a:lnTo>
                    <a:pt x="29" y="373"/>
                  </a:lnTo>
                  <a:lnTo>
                    <a:pt x="29" y="0"/>
                  </a:lnTo>
                  <a:lnTo>
                    <a:pt x="0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4" name="Freeform 375"/>
            <p:cNvSpPr>
              <a:spLocks/>
            </p:cNvSpPr>
            <p:nvPr/>
          </p:nvSpPr>
          <p:spPr bwMode="auto">
            <a:xfrm>
              <a:off x="5218" y="3139"/>
              <a:ext cx="72" cy="324"/>
            </a:xfrm>
            <a:custGeom>
              <a:avLst/>
              <a:gdLst>
                <a:gd name="T0" fmla="*/ 21 w 216"/>
                <a:gd name="T1" fmla="*/ 165 h 372"/>
                <a:gd name="T2" fmla="*/ 3 w 216"/>
                <a:gd name="T3" fmla="*/ 165 h 372"/>
                <a:gd name="T4" fmla="*/ 3 w 216"/>
                <a:gd name="T5" fmla="*/ 260 h 372"/>
                <a:gd name="T6" fmla="*/ 21 w 216"/>
                <a:gd name="T7" fmla="*/ 260 h 372"/>
                <a:gd name="T8" fmla="*/ 24 w 216"/>
                <a:gd name="T9" fmla="*/ 282 h 372"/>
                <a:gd name="T10" fmla="*/ 0 w 216"/>
                <a:gd name="T11" fmla="*/ 282 h 372"/>
                <a:gd name="T12" fmla="*/ 0 w 216"/>
                <a:gd name="T13" fmla="*/ 0 h 372"/>
                <a:gd name="T14" fmla="*/ 24 w 216"/>
                <a:gd name="T15" fmla="*/ 0 h 372"/>
                <a:gd name="T16" fmla="*/ 21 w 216"/>
                <a:gd name="T17" fmla="*/ 21 h 372"/>
                <a:gd name="T18" fmla="*/ 3 w 216"/>
                <a:gd name="T19" fmla="*/ 21 h 372"/>
                <a:gd name="T20" fmla="*/ 3 w 216"/>
                <a:gd name="T21" fmla="*/ 130 h 372"/>
                <a:gd name="T22" fmla="*/ 21 w 216"/>
                <a:gd name="T23" fmla="*/ 130 h 372"/>
                <a:gd name="T24" fmla="*/ 21 w 216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2"/>
                <a:gd name="T41" fmla="*/ 216 w 216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2">
                  <a:moveTo>
                    <a:pt x="187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7" y="343"/>
                  </a:lnTo>
                  <a:lnTo>
                    <a:pt x="216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6" y="0"/>
                  </a:lnTo>
                  <a:lnTo>
                    <a:pt x="187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7" y="171"/>
                  </a:lnTo>
                  <a:lnTo>
                    <a:pt x="187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5" name="Freeform 376"/>
            <p:cNvSpPr>
              <a:spLocks/>
            </p:cNvSpPr>
            <p:nvPr/>
          </p:nvSpPr>
          <p:spPr bwMode="auto">
            <a:xfrm>
              <a:off x="5280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6" name="Freeform 377"/>
            <p:cNvSpPr>
              <a:spLocks/>
            </p:cNvSpPr>
            <p:nvPr/>
          </p:nvSpPr>
          <p:spPr bwMode="auto">
            <a:xfrm>
              <a:off x="5324" y="3139"/>
              <a:ext cx="72" cy="324"/>
            </a:xfrm>
            <a:custGeom>
              <a:avLst/>
              <a:gdLst>
                <a:gd name="T0" fmla="*/ 21 w 217"/>
                <a:gd name="T1" fmla="*/ 165 h 372"/>
                <a:gd name="T2" fmla="*/ 3 w 217"/>
                <a:gd name="T3" fmla="*/ 165 h 372"/>
                <a:gd name="T4" fmla="*/ 3 w 217"/>
                <a:gd name="T5" fmla="*/ 260 h 372"/>
                <a:gd name="T6" fmla="*/ 21 w 217"/>
                <a:gd name="T7" fmla="*/ 260 h 372"/>
                <a:gd name="T8" fmla="*/ 24 w 217"/>
                <a:gd name="T9" fmla="*/ 282 h 372"/>
                <a:gd name="T10" fmla="*/ 0 w 217"/>
                <a:gd name="T11" fmla="*/ 282 h 372"/>
                <a:gd name="T12" fmla="*/ 0 w 217"/>
                <a:gd name="T13" fmla="*/ 0 h 372"/>
                <a:gd name="T14" fmla="*/ 24 w 217"/>
                <a:gd name="T15" fmla="*/ 0 h 372"/>
                <a:gd name="T16" fmla="*/ 21 w 217"/>
                <a:gd name="T17" fmla="*/ 21 h 372"/>
                <a:gd name="T18" fmla="*/ 3 w 217"/>
                <a:gd name="T19" fmla="*/ 21 h 372"/>
                <a:gd name="T20" fmla="*/ 3 w 217"/>
                <a:gd name="T21" fmla="*/ 130 h 372"/>
                <a:gd name="T22" fmla="*/ 21 w 217"/>
                <a:gd name="T23" fmla="*/ 130 h 372"/>
                <a:gd name="T24" fmla="*/ 21 w 217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7"/>
                <a:gd name="T40" fmla="*/ 0 h 372"/>
                <a:gd name="T41" fmla="*/ 217 w 217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7" h="372">
                  <a:moveTo>
                    <a:pt x="188" y="217"/>
                  </a:moveTo>
                  <a:lnTo>
                    <a:pt x="29" y="217"/>
                  </a:lnTo>
                  <a:lnTo>
                    <a:pt x="29" y="343"/>
                  </a:lnTo>
                  <a:lnTo>
                    <a:pt x="188" y="343"/>
                  </a:lnTo>
                  <a:lnTo>
                    <a:pt x="217" y="372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17" y="0"/>
                  </a:lnTo>
                  <a:lnTo>
                    <a:pt x="188" y="27"/>
                  </a:lnTo>
                  <a:lnTo>
                    <a:pt x="29" y="27"/>
                  </a:lnTo>
                  <a:lnTo>
                    <a:pt x="29" y="171"/>
                  </a:lnTo>
                  <a:lnTo>
                    <a:pt x="188" y="171"/>
                  </a:lnTo>
                  <a:lnTo>
                    <a:pt x="18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7" name="Freeform 378"/>
            <p:cNvSpPr>
              <a:spLocks/>
            </p:cNvSpPr>
            <p:nvPr/>
          </p:nvSpPr>
          <p:spPr bwMode="auto">
            <a:xfrm>
              <a:off x="5386" y="3139"/>
              <a:ext cx="10" cy="324"/>
            </a:xfrm>
            <a:custGeom>
              <a:avLst/>
              <a:gdLst>
                <a:gd name="T0" fmla="*/ 0 w 29"/>
                <a:gd name="T1" fmla="*/ 21 h 372"/>
                <a:gd name="T2" fmla="*/ 0 w 29"/>
                <a:gd name="T3" fmla="*/ 260 h 372"/>
                <a:gd name="T4" fmla="*/ 3 w 29"/>
                <a:gd name="T5" fmla="*/ 282 h 372"/>
                <a:gd name="T6" fmla="*/ 3 w 29"/>
                <a:gd name="T7" fmla="*/ 0 h 372"/>
                <a:gd name="T8" fmla="*/ 0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0" y="27"/>
                  </a:moveTo>
                  <a:lnTo>
                    <a:pt x="0" y="343"/>
                  </a:lnTo>
                  <a:lnTo>
                    <a:pt x="29" y="372"/>
                  </a:lnTo>
                  <a:lnTo>
                    <a:pt x="29" y="0"/>
                  </a:lnTo>
                  <a:lnTo>
                    <a:pt x="0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8" name="Freeform 379"/>
            <p:cNvSpPr>
              <a:spLocks/>
            </p:cNvSpPr>
            <p:nvPr/>
          </p:nvSpPr>
          <p:spPr bwMode="auto">
            <a:xfrm>
              <a:off x="5008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9" y="217"/>
                  </a:moveTo>
                  <a:lnTo>
                    <a:pt x="187" y="217"/>
                  </a:lnTo>
                  <a:lnTo>
                    <a:pt x="187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7" y="29"/>
                  </a:lnTo>
                  <a:lnTo>
                    <a:pt x="187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299" name="Freeform 380"/>
            <p:cNvSpPr>
              <a:spLocks/>
            </p:cNvSpPr>
            <p:nvPr/>
          </p:nvSpPr>
          <p:spPr bwMode="auto">
            <a:xfrm>
              <a:off x="5008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0" name="Freeform 381"/>
            <p:cNvSpPr>
              <a:spLocks/>
            </p:cNvSpPr>
            <p:nvPr/>
          </p:nvSpPr>
          <p:spPr bwMode="auto">
            <a:xfrm>
              <a:off x="4903" y="2721"/>
              <a:ext cx="71" cy="324"/>
            </a:xfrm>
            <a:custGeom>
              <a:avLst/>
              <a:gdLst>
                <a:gd name="T0" fmla="*/ 3 w 216"/>
                <a:gd name="T1" fmla="*/ 163 h 373"/>
                <a:gd name="T2" fmla="*/ 20 w 216"/>
                <a:gd name="T3" fmla="*/ 163 h 373"/>
                <a:gd name="T4" fmla="*/ 20 w 216"/>
                <a:gd name="T5" fmla="*/ 260 h 373"/>
                <a:gd name="T6" fmla="*/ 3 w 216"/>
                <a:gd name="T7" fmla="*/ 260 h 373"/>
                <a:gd name="T8" fmla="*/ 0 w 216"/>
                <a:gd name="T9" fmla="*/ 281 h 373"/>
                <a:gd name="T10" fmla="*/ 23 w 216"/>
                <a:gd name="T11" fmla="*/ 281 h 373"/>
                <a:gd name="T12" fmla="*/ 23 w 216"/>
                <a:gd name="T13" fmla="*/ 0 h 373"/>
                <a:gd name="T14" fmla="*/ 0 w 216"/>
                <a:gd name="T15" fmla="*/ 0 h 373"/>
                <a:gd name="T16" fmla="*/ 3 w 216"/>
                <a:gd name="T17" fmla="*/ 22 h 373"/>
                <a:gd name="T18" fmla="*/ 20 w 216"/>
                <a:gd name="T19" fmla="*/ 22 h 373"/>
                <a:gd name="T20" fmla="*/ 20 w 216"/>
                <a:gd name="T21" fmla="*/ 129 h 373"/>
                <a:gd name="T22" fmla="*/ 3 w 216"/>
                <a:gd name="T23" fmla="*/ 129 h 373"/>
                <a:gd name="T24" fmla="*/ 3 w 216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6"/>
                <a:gd name="T40" fmla="*/ 0 h 373"/>
                <a:gd name="T41" fmla="*/ 216 w 216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6" h="373">
                  <a:moveTo>
                    <a:pt x="29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6" y="373"/>
                  </a:lnTo>
                  <a:lnTo>
                    <a:pt x="216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9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1" name="Freeform 382"/>
            <p:cNvSpPr>
              <a:spLocks/>
            </p:cNvSpPr>
            <p:nvPr/>
          </p:nvSpPr>
          <p:spPr bwMode="auto">
            <a:xfrm>
              <a:off x="4903" y="2721"/>
              <a:ext cx="9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2" name="Freeform 383"/>
            <p:cNvSpPr>
              <a:spLocks/>
            </p:cNvSpPr>
            <p:nvPr/>
          </p:nvSpPr>
          <p:spPr bwMode="auto">
            <a:xfrm>
              <a:off x="4799" y="2721"/>
              <a:ext cx="72" cy="324"/>
            </a:xfrm>
            <a:custGeom>
              <a:avLst/>
              <a:gdLst>
                <a:gd name="T0" fmla="*/ 3 w 215"/>
                <a:gd name="T1" fmla="*/ 163 h 373"/>
                <a:gd name="T2" fmla="*/ 21 w 215"/>
                <a:gd name="T3" fmla="*/ 163 h 373"/>
                <a:gd name="T4" fmla="*/ 21 w 215"/>
                <a:gd name="T5" fmla="*/ 260 h 373"/>
                <a:gd name="T6" fmla="*/ 3 w 215"/>
                <a:gd name="T7" fmla="*/ 260 h 373"/>
                <a:gd name="T8" fmla="*/ 0 w 215"/>
                <a:gd name="T9" fmla="*/ 281 h 373"/>
                <a:gd name="T10" fmla="*/ 24 w 215"/>
                <a:gd name="T11" fmla="*/ 281 h 373"/>
                <a:gd name="T12" fmla="*/ 24 w 215"/>
                <a:gd name="T13" fmla="*/ 0 h 373"/>
                <a:gd name="T14" fmla="*/ 0 w 215"/>
                <a:gd name="T15" fmla="*/ 0 h 373"/>
                <a:gd name="T16" fmla="*/ 3 w 215"/>
                <a:gd name="T17" fmla="*/ 22 h 373"/>
                <a:gd name="T18" fmla="*/ 21 w 215"/>
                <a:gd name="T19" fmla="*/ 22 h 373"/>
                <a:gd name="T20" fmla="*/ 21 w 215"/>
                <a:gd name="T21" fmla="*/ 129 h 373"/>
                <a:gd name="T22" fmla="*/ 3 w 215"/>
                <a:gd name="T23" fmla="*/ 129 h 373"/>
                <a:gd name="T24" fmla="*/ 3 w 215"/>
                <a:gd name="T25" fmla="*/ 163 h 37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3"/>
                <a:gd name="T41" fmla="*/ 215 w 215"/>
                <a:gd name="T42" fmla="*/ 373 h 373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3">
                  <a:moveTo>
                    <a:pt x="28" y="217"/>
                  </a:moveTo>
                  <a:lnTo>
                    <a:pt x="186" y="217"/>
                  </a:lnTo>
                  <a:lnTo>
                    <a:pt x="186" y="344"/>
                  </a:lnTo>
                  <a:lnTo>
                    <a:pt x="29" y="344"/>
                  </a:lnTo>
                  <a:lnTo>
                    <a:pt x="0" y="373"/>
                  </a:lnTo>
                  <a:lnTo>
                    <a:pt x="215" y="373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9"/>
                  </a:lnTo>
                  <a:lnTo>
                    <a:pt x="186" y="29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3" name="Freeform 384"/>
            <p:cNvSpPr>
              <a:spLocks/>
            </p:cNvSpPr>
            <p:nvPr/>
          </p:nvSpPr>
          <p:spPr bwMode="auto">
            <a:xfrm>
              <a:off x="4799" y="2721"/>
              <a:ext cx="10" cy="324"/>
            </a:xfrm>
            <a:custGeom>
              <a:avLst/>
              <a:gdLst>
                <a:gd name="T0" fmla="*/ 3 w 29"/>
                <a:gd name="T1" fmla="*/ 22 h 373"/>
                <a:gd name="T2" fmla="*/ 3 w 29"/>
                <a:gd name="T3" fmla="*/ 260 h 373"/>
                <a:gd name="T4" fmla="*/ 0 w 29"/>
                <a:gd name="T5" fmla="*/ 281 h 373"/>
                <a:gd name="T6" fmla="*/ 0 w 29"/>
                <a:gd name="T7" fmla="*/ 0 h 373"/>
                <a:gd name="T8" fmla="*/ 3 w 29"/>
                <a:gd name="T9" fmla="*/ 22 h 373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3"/>
                <a:gd name="T17" fmla="*/ 29 w 29"/>
                <a:gd name="T18" fmla="*/ 373 h 373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3">
                  <a:moveTo>
                    <a:pt x="29" y="29"/>
                  </a:moveTo>
                  <a:lnTo>
                    <a:pt x="29" y="344"/>
                  </a:lnTo>
                  <a:lnTo>
                    <a:pt x="0" y="373"/>
                  </a:lnTo>
                  <a:lnTo>
                    <a:pt x="0" y="0"/>
                  </a:lnTo>
                  <a:lnTo>
                    <a:pt x="29" y="29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4" name="Freeform 386"/>
            <p:cNvSpPr>
              <a:spLocks/>
            </p:cNvSpPr>
            <p:nvPr/>
          </p:nvSpPr>
          <p:spPr bwMode="auto">
            <a:xfrm>
              <a:off x="4903" y="3139"/>
              <a:ext cx="9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5" name="Freeform 387"/>
            <p:cNvSpPr>
              <a:spLocks/>
            </p:cNvSpPr>
            <p:nvPr/>
          </p:nvSpPr>
          <p:spPr bwMode="auto">
            <a:xfrm>
              <a:off x="4799" y="3139"/>
              <a:ext cx="72" cy="324"/>
            </a:xfrm>
            <a:custGeom>
              <a:avLst/>
              <a:gdLst>
                <a:gd name="T0" fmla="*/ 3 w 215"/>
                <a:gd name="T1" fmla="*/ 165 h 372"/>
                <a:gd name="T2" fmla="*/ 21 w 215"/>
                <a:gd name="T3" fmla="*/ 165 h 372"/>
                <a:gd name="T4" fmla="*/ 21 w 215"/>
                <a:gd name="T5" fmla="*/ 260 h 372"/>
                <a:gd name="T6" fmla="*/ 3 w 215"/>
                <a:gd name="T7" fmla="*/ 260 h 372"/>
                <a:gd name="T8" fmla="*/ 0 w 215"/>
                <a:gd name="T9" fmla="*/ 282 h 372"/>
                <a:gd name="T10" fmla="*/ 24 w 215"/>
                <a:gd name="T11" fmla="*/ 282 h 372"/>
                <a:gd name="T12" fmla="*/ 24 w 215"/>
                <a:gd name="T13" fmla="*/ 0 h 372"/>
                <a:gd name="T14" fmla="*/ 0 w 215"/>
                <a:gd name="T15" fmla="*/ 0 h 372"/>
                <a:gd name="T16" fmla="*/ 3 w 215"/>
                <a:gd name="T17" fmla="*/ 21 h 372"/>
                <a:gd name="T18" fmla="*/ 21 w 215"/>
                <a:gd name="T19" fmla="*/ 21 h 372"/>
                <a:gd name="T20" fmla="*/ 21 w 215"/>
                <a:gd name="T21" fmla="*/ 130 h 372"/>
                <a:gd name="T22" fmla="*/ 3 w 215"/>
                <a:gd name="T23" fmla="*/ 130 h 372"/>
                <a:gd name="T24" fmla="*/ 3 w 215"/>
                <a:gd name="T25" fmla="*/ 165 h 372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215"/>
                <a:gd name="T40" fmla="*/ 0 h 372"/>
                <a:gd name="T41" fmla="*/ 215 w 215"/>
                <a:gd name="T42" fmla="*/ 372 h 372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215" h="372">
                  <a:moveTo>
                    <a:pt x="28" y="217"/>
                  </a:moveTo>
                  <a:lnTo>
                    <a:pt x="186" y="217"/>
                  </a:lnTo>
                  <a:lnTo>
                    <a:pt x="186" y="343"/>
                  </a:lnTo>
                  <a:lnTo>
                    <a:pt x="29" y="343"/>
                  </a:lnTo>
                  <a:lnTo>
                    <a:pt x="0" y="372"/>
                  </a:lnTo>
                  <a:lnTo>
                    <a:pt x="215" y="372"/>
                  </a:lnTo>
                  <a:lnTo>
                    <a:pt x="215" y="0"/>
                  </a:lnTo>
                  <a:lnTo>
                    <a:pt x="0" y="0"/>
                  </a:lnTo>
                  <a:lnTo>
                    <a:pt x="29" y="27"/>
                  </a:lnTo>
                  <a:lnTo>
                    <a:pt x="186" y="27"/>
                  </a:lnTo>
                  <a:lnTo>
                    <a:pt x="186" y="171"/>
                  </a:lnTo>
                  <a:lnTo>
                    <a:pt x="29" y="171"/>
                  </a:lnTo>
                  <a:lnTo>
                    <a:pt x="28" y="21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6" name="Freeform 388"/>
            <p:cNvSpPr>
              <a:spLocks/>
            </p:cNvSpPr>
            <p:nvPr/>
          </p:nvSpPr>
          <p:spPr bwMode="auto">
            <a:xfrm>
              <a:off x="4799" y="3139"/>
              <a:ext cx="10" cy="324"/>
            </a:xfrm>
            <a:custGeom>
              <a:avLst/>
              <a:gdLst>
                <a:gd name="T0" fmla="*/ 3 w 29"/>
                <a:gd name="T1" fmla="*/ 21 h 372"/>
                <a:gd name="T2" fmla="*/ 3 w 29"/>
                <a:gd name="T3" fmla="*/ 260 h 372"/>
                <a:gd name="T4" fmla="*/ 0 w 29"/>
                <a:gd name="T5" fmla="*/ 282 h 372"/>
                <a:gd name="T6" fmla="*/ 0 w 29"/>
                <a:gd name="T7" fmla="*/ 0 h 372"/>
                <a:gd name="T8" fmla="*/ 3 w 29"/>
                <a:gd name="T9" fmla="*/ 21 h 372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  <a:gd name="T15" fmla="*/ 0 w 29"/>
                <a:gd name="T16" fmla="*/ 0 h 372"/>
                <a:gd name="T17" fmla="*/ 29 w 29"/>
                <a:gd name="T18" fmla="*/ 372 h 372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T15" t="T16" r="T17" b="T18"/>
              <a:pathLst>
                <a:path w="29" h="372">
                  <a:moveTo>
                    <a:pt x="29" y="27"/>
                  </a:moveTo>
                  <a:lnTo>
                    <a:pt x="29" y="343"/>
                  </a:lnTo>
                  <a:lnTo>
                    <a:pt x="0" y="372"/>
                  </a:lnTo>
                  <a:lnTo>
                    <a:pt x="0" y="0"/>
                  </a:lnTo>
                  <a:lnTo>
                    <a:pt x="29" y="27"/>
                  </a:lnTo>
                  <a:close/>
                </a:path>
              </a:pathLst>
            </a:custGeom>
            <a:solidFill>
              <a:srgbClr val="FFE5B7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7" name="Rectangle 389"/>
            <p:cNvSpPr>
              <a:spLocks noChangeArrowheads="1"/>
            </p:cNvSpPr>
            <p:nvPr/>
          </p:nvSpPr>
          <p:spPr bwMode="auto">
            <a:xfrm>
              <a:off x="511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8" name="Rectangle 390"/>
            <p:cNvSpPr>
              <a:spLocks noChangeArrowheads="1"/>
            </p:cNvSpPr>
            <p:nvPr/>
          </p:nvSpPr>
          <p:spPr bwMode="auto">
            <a:xfrm>
              <a:off x="521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09" name="Rectangle 391"/>
            <p:cNvSpPr>
              <a:spLocks noChangeArrowheads="1"/>
            </p:cNvSpPr>
            <p:nvPr/>
          </p:nvSpPr>
          <p:spPr bwMode="auto">
            <a:xfrm>
              <a:off x="5324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0" name="Rectangle 392"/>
            <p:cNvSpPr>
              <a:spLocks noChangeArrowheads="1"/>
            </p:cNvSpPr>
            <p:nvPr/>
          </p:nvSpPr>
          <p:spPr bwMode="auto">
            <a:xfrm>
              <a:off x="5008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1" name="Rectangle 393"/>
            <p:cNvSpPr>
              <a:spLocks noChangeArrowheads="1"/>
            </p:cNvSpPr>
            <p:nvPr/>
          </p:nvSpPr>
          <p:spPr bwMode="auto">
            <a:xfrm>
              <a:off x="4903" y="2898"/>
              <a:ext cx="71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2" name="Rectangle 394"/>
            <p:cNvSpPr>
              <a:spLocks noChangeArrowheads="1"/>
            </p:cNvSpPr>
            <p:nvPr/>
          </p:nvSpPr>
          <p:spPr bwMode="auto">
            <a:xfrm>
              <a:off x="4799" y="2898"/>
              <a:ext cx="72" cy="11"/>
            </a:xfrm>
            <a:prstGeom prst="rect">
              <a:avLst/>
            </a:prstGeom>
            <a:solidFill>
              <a:srgbClr val="FFE5B7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  <p:sp>
          <p:nvSpPr>
            <p:cNvPr id="313" name="Freeform 395"/>
            <p:cNvSpPr>
              <a:spLocks/>
            </p:cNvSpPr>
            <p:nvPr/>
          </p:nvSpPr>
          <p:spPr bwMode="auto">
            <a:xfrm>
              <a:off x="4986" y="2736"/>
              <a:ext cx="12" cy="37"/>
            </a:xfrm>
            <a:custGeom>
              <a:avLst/>
              <a:gdLst>
                <a:gd name="T0" fmla="*/ 2 w 37"/>
                <a:gd name="T1" fmla="*/ 36 h 38"/>
                <a:gd name="T2" fmla="*/ 3 w 37"/>
                <a:gd name="T3" fmla="*/ 34 h 38"/>
                <a:gd name="T4" fmla="*/ 3 w 37"/>
                <a:gd name="T5" fmla="*/ 30 h 38"/>
                <a:gd name="T6" fmla="*/ 4 w 37"/>
                <a:gd name="T7" fmla="*/ 23 h 38"/>
                <a:gd name="T8" fmla="*/ 4 w 37"/>
                <a:gd name="T9" fmla="*/ 19 h 38"/>
                <a:gd name="T10" fmla="*/ 4 w 37"/>
                <a:gd name="T11" fmla="*/ 12 h 38"/>
                <a:gd name="T12" fmla="*/ 3 w 37"/>
                <a:gd name="T13" fmla="*/ 5 h 38"/>
                <a:gd name="T14" fmla="*/ 3 w 37"/>
                <a:gd name="T15" fmla="*/ 1 h 38"/>
                <a:gd name="T16" fmla="*/ 2 w 37"/>
                <a:gd name="T17" fmla="*/ 0 h 38"/>
                <a:gd name="T18" fmla="*/ 1 w 37"/>
                <a:gd name="T19" fmla="*/ 1 h 38"/>
                <a:gd name="T20" fmla="*/ 1 w 37"/>
                <a:gd name="T21" fmla="*/ 5 h 38"/>
                <a:gd name="T22" fmla="*/ 0 w 37"/>
                <a:gd name="T23" fmla="*/ 12 h 38"/>
                <a:gd name="T24" fmla="*/ 0 w 37"/>
                <a:gd name="T25" fmla="*/ 19 h 38"/>
                <a:gd name="T26" fmla="*/ 0 w 37"/>
                <a:gd name="T27" fmla="*/ 23 h 38"/>
                <a:gd name="T28" fmla="*/ 1 w 37"/>
                <a:gd name="T29" fmla="*/ 30 h 38"/>
                <a:gd name="T30" fmla="*/ 1 w 37"/>
                <a:gd name="T31" fmla="*/ 34 h 38"/>
                <a:gd name="T32" fmla="*/ 2 w 37"/>
                <a:gd name="T33" fmla="*/ 36 h 3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37"/>
                <a:gd name="T52" fmla="*/ 0 h 38"/>
                <a:gd name="T53" fmla="*/ 37 w 37"/>
                <a:gd name="T54" fmla="*/ 38 h 38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37" h="38">
                  <a:moveTo>
                    <a:pt x="19" y="38"/>
                  </a:moveTo>
                  <a:lnTo>
                    <a:pt x="26" y="36"/>
                  </a:lnTo>
                  <a:lnTo>
                    <a:pt x="32" y="32"/>
                  </a:lnTo>
                  <a:lnTo>
                    <a:pt x="36" y="25"/>
                  </a:lnTo>
                  <a:lnTo>
                    <a:pt x="37" y="19"/>
                  </a:lnTo>
                  <a:lnTo>
                    <a:pt x="36" y="12"/>
                  </a:lnTo>
                  <a:lnTo>
                    <a:pt x="32" y="5"/>
                  </a:lnTo>
                  <a:lnTo>
                    <a:pt x="26" y="1"/>
                  </a:lnTo>
                  <a:lnTo>
                    <a:pt x="19" y="0"/>
                  </a:lnTo>
                  <a:lnTo>
                    <a:pt x="12" y="1"/>
                  </a:lnTo>
                  <a:lnTo>
                    <a:pt x="6" y="5"/>
                  </a:lnTo>
                  <a:lnTo>
                    <a:pt x="2" y="12"/>
                  </a:lnTo>
                  <a:lnTo>
                    <a:pt x="0" y="19"/>
                  </a:lnTo>
                  <a:lnTo>
                    <a:pt x="2" y="25"/>
                  </a:lnTo>
                  <a:lnTo>
                    <a:pt x="6" y="32"/>
                  </a:lnTo>
                  <a:lnTo>
                    <a:pt x="12" y="36"/>
                  </a:lnTo>
                  <a:lnTo>
                    <a:pt x="19" y="3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 sz="2400" dirty="0">
                <a:latin typeface="Calibri" pitchFamily="34" charset="0"/>
              </a:endParaRPr>
            </a:p>
          </p:txBody>
        </p:sp>
      </p:grpSp>
      <p:sp>
        <p:nvSpPr>
          <p:cNvPr id="314" name="Text Box 97"/>
          <p:cNvSpPr txBox="1">
            <a:spLocks noChangeArrowheads="1"/>
          </p:cNvSpPr>
          <p:nvPr/>
        </p:nvSpPr>
        <p:spPr bwMode="auto">
          <a:xfrm>
            <a:off x="9859900" y="4733478"/>
            <a:ext cx="2008174" cy="267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>
              <a:defRPr/>
            </a:pPr>
            <a:r>
              <a:rPr lang="ru-RU" altLang="ru-RU" sz="900" b="0" kern="0" dirty="0">
                <a:solidFill>
                  <a:srgbClr val="000000"/>
                </a:solidFill>
                <a:cs typeface="Arial" panose="020B0604020202020204" pitchFamily="34" charset="0"/>
              </a:rPr>
              <a:t>- количество </a:t>
            </a:r>
            <a:r>
              <a:rPr lang="ru-RU" altLang="ru-RU" sz="900" b="0" kern="0" dirty="0" smtClean="0">
                <a:solidFill>
                  <a:srgbClr val="000000"/>
                </a:solidFill>
                <a:cs typeface="Arial" panose="020B0604020202020204" pitchFamily="34" charset="0"/>
              </a:rPr>
              <a:t>осадков, мм</a:t>
            </a:r>
            <a:endParaRPr lang="ru-RU" altLang="ru-RU" sz="900" b="0" kern="0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1901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 advClick="0" advTm="3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531383</TotalTime>
  <Words>477</Words>
  <Application>Microsoft Office PowerPoint</Application>
  <PresentationFormat>Широкоэкранный</PresentationFormat>
  <Paragraphs>190</Paragraphs>
  <Slides>3</Slides>
  <Notes>3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23732</cp:revision>
  <cp:lastPrinted>2019-01-05T01:53:29Z</cp:lastPrinted>
  <dcterms:created xsi:type="dcterms:W3CDTF">2014-09-08T13:21:12Z</dcterms:created>
  <dcterms:modified xsi:type="dcterms:W3CDTF">2020-11-22T12:19:29Z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32430916</vt:lpwstr>
  </property>
  <property fmtid="{D5CDD505-2E9C-101B-9397-08002B2CF9AE}" name="NXPowerLiteSettings" pid="3">
    <vt:lpwstr>C7000400038000</vt:lpwstr>
  </property>
  <property fmtid="{D5CDD505-2E9C-101B-9397-08002B2CF9AE}" name="NXPowerLiteVersion" pid="4">
    <vt:lpwstr>S9.0.1</vt:lpwstr>
  </property>
</Properties>
</file>