
<file path=[Content_Types].xml><?xml version="1.0" encoding="utf-8"?>
<Types xmlns="http://schemas.openxmlformats.org/package/2006/content-types">
  <Default ContentType="image/png" Extension="tmp"/>
  <Default ContentType="image/png" Extension="png"/>
  <Default ContentType="application/vnd.openxmlformats-package.relationships+xml" Extension="rels"/>
  <Default ContentType="application/xml" Extension="xml"/>
  <Default ContentType="video/x-ms-asf" Extension="asf"/>
  <Override ContentType="application/vnd.openxmlformats-officedocument.presentationml.presentation.main+xml" PartName="/ppt/presentation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4.xml"/>
  <Override ContentType="application/vnd.openxmlformats-officedocument.presentationml.slide+xml" PartName="/ppt/slides/slide5.xml"/>
  <Override ContentType="application/vnd.openxmlformats-officedocument.presentationml.notesMaster+xml" PartName="/ppt/notesMasters/notesMaster1.xml"/>
  <Override ContentType="application/vnd.openxmlformats-officedocument.presentationml.handoutMaster+xml" PartName="/ppt/handoutMasters/handoutMaster1.xml"/>
  <Override ContentType="application/vnd.openxmlformats-officedocument.presentationml.commentAuthors+xml" PartName="/ppt/commentAuthors.xml"/>
  <Override ContentType="application/vnd.openxmlformats-officedocument.presentationml.presProps+xml" PartName="/ppt/presProps.xml"/>
  <Override ContentType="application/vnd.openxmlformats-officedocument.presentationml.viewProps+xml" PartName="/ppt/viewProps.xml"/>
  <Override ContentType="application/vnd.openxmlformats-officedocument.theme+xml" PartName="/ppt/theme/theme1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5.xml"/>
  <Override ContentType="application/vnd.openxmlformats-package.core-properties+xml" PartName="/docProps/core.xml"/>
  <Override ContentType="application/vnd.openxmlformats-officedocument.extended-properties+xml" PartName="/docProps/app.xml"/>
  <Default ContentType="image/jpeg" Extension="jpeg"/>
  <Override ContentType="application/vnd.openxmlformats-officedocument.custom-properties+xml" PartName="/docProps/custom.xml"/>
</Types>
</file>

<file path=_rels/.rels><?xml version="1.0" encoding="UTF-8" standalone="yes" ?><Relationships xmlns="http://schemas.openxmlformats.org/package/2006/relationships"><Relationship Id="rId3" Target="docProps/app.xml" Type="http://schemas.openxmlformats.org/officeDocument/2006/relationships/extended-properties"/><Relationship Id="rId2" Target="docProps/core.xml" Type="http://schemas.openxmlformats.org/package/2006/relationships/metadata/core-properties"/><Relationship Id="rId1" Target="ppt/presentation.xml" Type="http://schemas.openxmlformats.org/officeDocument/2006/relationships/officeDocument"/><Relationship Id="rId4" Target="docProps/custom.xml" Type="http://schemas.openxmlformats.org/officeDocument/2006/relationships/custom-properties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21" r:id="rId1"/>
  </p:sldMasterIdLst>
  <p:notesMasterIdLst>
    <p:notesMasterId r:id="rId7"/>
  </p:notesMasterIdLst>
  <p:handoutMasterIdLst>
    <p:handoutMasterId r:id="rId8"/>
  </p:handoutMasterIdLst>
  <p:sldIdLst>
    <p:sldId id="7959" r:id="rId2"/>
    <p:sldId id="7960" r:id="rId3"/>
    <p:sldId id="7958" r:id="rId4"/>
    <p:sldId id="7944" r:id="rId5"/>
    <p:sldId id="7950" r:id="rId6"/>
  </p:sldIdLst>
  <p:sldSz cx="12192000" cy="6858000"/>
  <p:notesSz cx="9940925" cy="6808788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7959"/>
            <p14:sldId id="7960"/>
            <p14:sldId id="7958"/>
            <p14:sldId id="7944"/>
            <p14:sldId id="7950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204D84"/>
    <a:srgbClr val="C5E0B4"/>
    <a:srgbClr val="181DF8"/>
    <a:srgbClr val="000000"/>
    <a:srgbClr val="4ADFE6"/>
    <a:srgbClr val="3DF353"/>
    <a:srgbClr val="563BF5"/>
    <a:srgbClr val="FFFFFF"/>
    <a:srgbClr val="EFF4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35" autoAdjust="0"/>
    <p:restoredTop sz="96433" autoAdjust="0"/>
  </p:normalViewPr>
  <p:slideViewPr>
    <p:cSldViewPr snapToGrid="0">
      <p:cViewPr varScale="1">
        <p:scale>
          <a:sx n="113" d="100"/>
          <a:sy n="113" d="100"/>
        </p:scale>
        <p:origin x="378" y="96"/>
      </p:cViewPr>
      <p:guideLst>
        <p:guide pos="3628"/>
        <p:guide orient="horz" pos="4320"/>
      </p:guideLst>
    </p:cSldViewPr>
  </p:slideViewPr>
  <p:outlineViewPr>
    <p:cViewPr>
      <p:scale>
        <a:sx n="66" d="100"/>
        <a:sy n="66" d="100"/>
      </p:scale>
      <p:origin x="0" y="-7272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handoutMaster" Target="handoutMasters/handoutMaster1.xml"/><Relationship Id="rId13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notesMaster" Target="notesMasters/notesMaster1.xml"/><Relationship Id="rId12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commentAuthors" Target="commentAuthor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39" y="142"/>
            <a:ext cx="4308031" cy="341074"/>
          </a:xfrm>
          <a:prstGeom prst="rect">
            <a:avLst/>
          </a:prstGeom>
        </p:spPr>
        <p:txBody>
          <a:bodyPr vert="horz" lIns="88112" tIns="44051" rIns="88112" bIns="44051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0804" y="142"/>
            <a:ext cx="4308031" cy="341074"/>
          </a:xfrm>
          <a:prstGeom prst="rect">
            <a:avLst/>
          </a:prstGeom>
        </p:spPr>
        <p:txBody>
          <a:bodyPr vert="horz" lIns="88112" tIns="44051" rIns="88112" bIns="44051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19.11.2020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39" y="6467742"/>
            <a:ext cx="4308031" cy="341072"/>
          </a:xfrm>
          <a:prstGeom prst="rect">
            <a:avLst/>
          </a:prstGeom>
        </p:spPr>
        <p:txBody>
          <a:bodyPr vert="horz" lIns="88112" tIns="44051" rIns="88112" bIns="44051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0804" y="6467742"/>
            <a:ext cx="4308031" cy="341072"/>
          </a:xfrm>
          <a:prstGeom prst="rect">
            <a:avLst/>
          </a:prstGeom>
        </p:spPr>
        <p:txBody>
          <a:bodyPr vert="horz" lIns="88112" tIns="44051" rIns="88112" bIns="44051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39" y="49"/>
            <a:ext cx="4307733" cy="341623"/>
          </a:xfrm>
          <a:prstGeom prst="rect">
            <a:avLst/>
          </a:prstGeom>
        </p:spPr>
        <p:txBody>
          <a:bodyPr vert="horz" lIns="95408" tIns="47703" rIns="95408" bIns="47703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030" y="49"/>
            <a:ext cx="4307733" cy="341623"/>
          </a:xfrm>
          <a:prstGeom prst="rect">
            <a:avLst/>
          </a:prstGeom>
        </p:spPr>
        <p:txBody>
          <a:bodyPr vert="horz" lIns="95408" tIns="47703" rIns="95408" bIns="47703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19.11.2020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2928938" y="850900"/>
            <a:ext cx="4083050" cy="229711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408" tIns="47703" rIns="95408" bIns="47703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234" y="3276749"/>
            <a:ext cx="7952739" cy="2680960"/>
          </a:xfrm>
          <a:prstGeom prst="rect">
            <a:avLst/>
          </a:prstGeom>
        </p:spPr>
        <p:txBody>
          <a:bodyPr vert="horz" lIns="95408" tIns="47703" rIns="95408" bIns="47703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39" y="6467291"/>
            <a:ext cx="4307733" cy="341621"/>
          </a:xfrm>
          <a:prstGeom prst="rect">
            <a:avLst/>
          </a:prstGeom>
        </p:spPr>
        <p:txBody>
          <a:bodyPr vert="horz" lIns="95408" tIns="47703" rIns="95408" bIns="47703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030" y="6467291"/>
            <a:ext cx="4307733" cy="341621"/>
          </a:xfrm>
          <a:prstGeom prst="rect">
            <a:avLst/>
          </a:prstGeom>
        </p:spPr>
        <p:txBody>
          <a:bodyPr vert="horz" lIns="95408" tIns="47703" rIns="95408" bIns="47703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2516188" y="857250"/>
            <a:ext cx="4111625" cy="2312988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315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1214A223-A39C-4DDC-B6D9-6C1638A41983}" type="slidenum">
              <a:rPr lang="ru-RU" smtClean="0">
                <a:solidFill>
                  <a:prstClr val="black"/>
                </a:solidFill>
              </a:rPr>
              <a:pPr>
                <a:defRPr/>
              </a:pPr>
              <a:t>1</a:t>
            </a:fld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5" name="Верхний колонтитул 4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570423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2516188" y="857250"/>
            <a:ext cx="4111625" cy="2312988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9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66A36FC2-1DF0-4106-8198-B0D38F781AB4}" type="slidenum">
              <a:rPr lang="ru-RU" smtClean="0">
                <a:solidFill>
                  <a:prstClr val="black"/>
                </a:solidFill>
              </a:rPr>
              <a:pPr>
                <a:defRPr/>
              </a:pPr>
              <a:t>2</a:t>
            </a:fld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5" name="Верхний колонтитул 4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62354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>
                <a:solidFill>
                  <a:prstClr val="black"/>
                </a:solidFill>
              </a:rPr>
              <a:pPr/>
              <a:t>3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88286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2928938" y="850900"/>
            <a:ext cx="4083050" cy="2297113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>
                <a:solidFill>
                  <a:prstClr val="black"/>
                </a:solidFill>
              </a:rPr>
              <a:pPr/>
              <a:t>4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013256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2928938" y="850900"/>
            <a:ext cx="4083050" cy="2297113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02A437B-EFF4-43AF-8D02-B1E280ECFFA6}" type="slidenum">
              <a:rPr lang="ru-RU" smtClean="0">
                <a:solidFill>
                  <a:prstClr val="black"/>
                </a:solidFill>
              </a:rPr>
              <a:pPr/>
              <a:t>5</a:t>
            </a:fld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799641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05031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77071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63683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85690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17990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63812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49092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73162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77331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51592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930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0E99B11-B530-4D12-B16B-7E39BAE919FA}" type="datetime1">
              <a:rPr lang="ru-RU" smtClean="0"/>
              <a:t>19.11.2020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1843BC-D711-48B0-96AF-69836F42B35F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157712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2" r:id="rId1"/>
    <p:sldLayoutId id="2147483923" r:id="rId2"/>
    <p:sldLayoutId id="2147483924" r:id="rId3"/>
    <p:sldLayoutId id="2147483925" r:id="rId4"/>
    <p:sldLayoutId id="2147483926" r:id="rId5"/>
    <p:sldLayoutId id="2147483927" r:id="rId6"/>
    <p:sldLayoutId id="2147483928" r:id="rId7"/>
    <p:sldLayoutId id="2147483929" r:id="rId8"/>
    <p:sldLayoutId id="2147483930" r:id="rId9"/>
    <p:sldLayoutId id="2147483931" r:id="rId10"/>
    <p:sldLayoutId id="2147483932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 ?><Relationships xmlns="http://schemas.openxmlformats.org/package/2006/relationships"><Relationship Id="rId8" Target="../media/image6.png" Type="http://schemas.openxmlformats.org/officeDocument/2006/relationships/image"/><Relationship Id="rId3" Target="../media/image1.jpeg" Type="http://schemas.openxmlformats.org/officeDocument/2006/relationships/image"/><Relationship Id="rId7" Target="../media/image5.png" Type="http://schemas.openxmlformats.org/officeDocument/2006/relationships/image"/><Relationship Id="rId2" Target="../notesSlides/notesSlide1.xml" Type="http://schemas.openxmlformats.org/officeDocument/2006/relationships/notesSlide"/><Relationship Id="rId1" Target="../slideLayouts/slideLayout2.xml" Type="http://schemas.openxmlformats.org/officeDocument/2006/relationships/slideLayout"/><Relationship Id="rId6" Target="../media/image4.jpeg" Type="http://schemas.openxmlformats.org/officeDocument/2006/relationships/image"/><Relationship Id="rId5" Target="../media/image3.jpeg" Type="http://schemas.openxmlformats.org/officeDocument/2006/relationships/image"/><Relationship Id="rId10" Target="../media/image8.jpeg" Type="http://schemas.openxmlformats.org/officeDocument/2006/relationships/image"/><Relationship Id="rId4" Target="../media/image2.jpeg" Type="http://schemas.openxmlformats.org/officeDocument/2006/relationships/image"/><Relationship Id="rId9" Target="../media/image7.png" Type="http://schemas.openxmlformats.org/officeDocument/2006/relationships/image"/></Relationships>
</file>

<file path=ppt/slides/_rels/slide2.xml.rels><?xml version="1.0" encoding="UTF-8" standalone="yes" ?><Relationships xmlns="http://schemas.openxmlformats.org/package/2006/relationships"><Relationship Id="rId3" Target="../media/image9.jpeg" Type="http://schemas.openxmlformats.org/officeDocument/2006/relationships/image"/><Relationship Id="rId7" Target="../media/image10.jpeg" Type="http://schemas.openxmlformats.org/officeDocument/2006/relationships/image"/><Relationship Id="rId2" Target="../notesSlides/notesSlide2.xml" Type="http://schemas.openxmlformats.org/officeDocument/2006/relationships/notesSlide"/><Relationship Id="rId1" Target="../slideLayouts/slideLayout2.xml" Type="http://schemas.openxmlformats.org/officeDocument/2006/relationships/slideLayout"/><Relationship Id="rId6" Target="../media/image7.png" Type="http://schemas.openxmlformats.org/officeDocument/2006/relationships/image"/><Relationship Id="rId5" Target="../media/image6.png" Type="http://schemas.openxmlformats.org/officeDocument/2006/relationships/image"/><Relationship Id="rId4" Target="../media/image5.png" Type="http://schemas.openxmlformats.org/officeDocument/2006/relationships/image"/></Relationships>
</file>

<file path=ppt/slides/_rels/slide3.xml.rels><?xml version="1.0" encoding="UTF-8" standalone="yes" ?><Relationships xmlns="http://schemas.openxmlformats.org/package/2006/relationships"><Relationship Id="rId3" Target="../media/image11.jpeg" Type="http://schemas.openxmlformats.org/officeDocument/2006/relationships/image"/><Relationship Id="rId2" Target="../notesSlides/notesSlide3.xml" Type="http://schemas.openxmlformats.org/officeDocument/2006/relationships/notesSlide"/><Relationship Id="rId1" Target="../slideLayouts/slideLayout2.xml" Type="http://schemas.openxmlformats.org/officeDocument/2006/relationships/slideLayout"/><Relationship Id="rId5" Target="../media/image13.png" Type="http://schemas.openxmlformats.org/officeDocument/2006/relationships/image"/><Relationship Id="rId4" Target="../media/image12.png" Type="http://schemas.openxmlformats.org/officeDocument/2006/relationships/image"/></Relationships>
</file>

<file path=ppt/slides/_rels/slide4.xml.rels><?xml version="1.0" encoding="UTF-8" standalone="yes" ?><Relationships xmlns="http://schemas.openxmlformats.org/package/2006/relationships"><Relationship Id="rId8" Target="../media/image12.png" Type="http://schemas.openxmlformats.org/officeDocument/2006/relationships/image"/><Relationship Id="rId3" Target="../slideLayouts/slideLayout2.xml" Type="http://schemas.openxmlformats.org/officeDocument/2006/relationships/slideLayout"/><Relationship Id="rId7" Target="../media/image16.jpeg" Type="http://schemas.openxmlformats.org/officeDocument/2006/relationships/image"/><Relationship Id="rId2" Target="../media/media1.asf" Type="http://schemas.microsoft.com/office/2007/relationships/media"/><Relationship Id="rId1" Target="NULL" TargetMode="External" Type="http://schemas.openxmlformats.org/officeDocument/2006/relationships/video"/><Relationship Id="rId6" Target="../media/image15.jpeg" Type="http://schemas.openxmlformats.org/officeDocument/2006/relationships/image"/><Relationship Id="rId5" Target="../media/image14.jpeg" Type="http://schemas.openxmlformats.org/officeDocument/2006/relationships/image"/><Relationship Id="rId10" Target="../media/image17.tmp" Type="http://schemas.openxmlformats.org/officeDocument/2006/relationships/image"/><Relationship Id="rId4" Target="../notesSlides/notesSlide4.xml" Type="http://schemas.openxmlformats.org/officeDocument/2006/relationships/notesSlide"/><Relationship Id="rId9" Target="../media/image13.png" Type="http://schemas.openxmlformats.org/officeDocument/2006/relationships/image"/></Relationships>
</file>

<file path=ppt/slides/_rels/slide5.xml.rels><?xml version="1.0" encoding="UTF-8" standalone="yes" ?><Relationships xmlns="http://schemas.openxmlformats.org/package/2006/relationships"><Relationship Id="rId8" Target="../media/image13.png" Type="http://schemas.openxmlformats.org/officeDocument/2006/relationships/image"/><Relationship Id="rId3" Target="../slideLayouts/slideLayout2.xml" Type="http://schemas.openxmlformats.org/officeDocument/2006/relationships/slideLayout"/><Relationship Id="rId7" Target="../media/image12.png" Type="http://schemas.openxmlformats.org/officeDocument/2006/relationships/image"/><Relationship Id="rId2" Target="../media/media2.asf" Type="http://schemas.openxmlformats.org/officeDocument/2006/relationships/video"/><Relationship Id="rId1" Target="../media/media2.asf" Type="http://schemas.microsoft.com/office/2007/relationships/media"/><Relationship Id="rId6" Target="../media/image19.jpeg" Type="http://schemas.openxmlformats.org/officeDocument/2006/relationships/image"/><Relationship Id="rId5" Target="../media/image18.jpeg" Type="http://schemas.openxmlformats.org/officeDocument/2006/relationships/image"/><Relationship Id="rId10" Target="../media/image17.tmp" Type="http://schemas.openxmlformats.org/officeDocument/2006/relationships/image"/><Relationship Id="rId4" Target="../notesSlides/notesSlide5.xml" Type="http://schemas.openxmlformats.org/officeDocument/2006/relationships/notesSlide"/><Relationship Id="rId9" Target="../media/image20.jpeg" Type="http://schemas.openxmlformats.org/officeDocument/2006/relationships/image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" name="Рисунок 541" descr="Вырезка экрана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1381" y="3743511"/>
            <a:ext cx="6080619" cy="3114488"/>
          </a:xfrm>
          <a:prstGeom prst="rect">
            <a:avLst/>
          </a:prstGeom>
        </p:spPr>
      </p:pic>
      <p:pic>
        <p:nvPicPr>
          <p:cNvPr id="541" name="Рисунок 540" descr="Вырезка экрана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848" y="3720963"/>
            <a:ext cx="6108585" cy="3131363"/>
          </a:xfrm>
          <a:prstGeom prst="rect">
            <a:avLst/>
          </a:prstGeom>
        </p:spPr>
      </p:pic>
      <p:pic>
        <p:nvPicPr>
          <p:cNvPr id="540" name="Рисунок 539" descr="Вырезка экрана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4668" y="631562"/>
            <a:ext cx="6083721" cy="3105495"/>
          </a:xfrm>
          <a:prstGeom prst="rect">
            <a:avLst/>
          </a:prstGeom>
        </p:spPr>
      </p:pic>
      <p:pic>
        <p:nvPicPr>
          <p:cNvPr id="539" name="Рисунок 538" descr="Вырезка экрана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848" y="641862"/>
            <a:ext cx="6114565" cy="3063229"/>
          </a:xfrm>
          <a:prstGeom prst="rect">
            <a:avLst/>
          </a:prstGeom>
        </p:spPr>
      </p:pic>
      <p:grpSp>
        <p:nvGrpSpPr>
          <p:cNvPr id="4102" name="Группа 57"/>
          <p:cNvGrpSpPr>
            <a:grpSpLocks/>
          </p:cNvGrpSpPr>
          <p:nvPr/>
        </p:nvGrpSpPr>
        <p:grpSpPr bwMode="auto">
          <a:xfrm>
            <a:off x="11467114" y="45094"/>
            <a:ext cx="625615" cy="526519"/>
            <a:chOff x="9625856" y="4064"/>
            <a:chExt cx="625999" cy="526433"/>
          </a:xfrm>
        </p:grpSpPr>
        <p:sp>
          <p:nvSpPr>
            <p:cNvPr id="59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0" name="Oval 45"/>
            <p:cNvSpPr>
              <a:spLocks noChangeArrowheads="1"/>
            </p:cNvSpPr>
            <p:nvPr/>
          </p:nvSpPr>
          <p:spPr bwMode="auto">
            <a:xfrm>
              <a:off x="9640850" y="10695"/>
              <a:ext cx="599760" cy="505216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1" name="Oval 46"/>
            <p:cNvSpPr>
              <a:spLocks noChangeArrowheads="1"/>
            </p:cNvSpPr>
            <p:nvPr/>
          </p:nvSpPr>
          <p:spPr bwMode="auto">
            <a:xfrm>
              <a:off x="9715820" y="76996"/>
              <a:ext cx="455443" cy="383221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2" name="Oval 47"/>
            <p:cNvSpPr>
              <a:spLocks noChangeArrowheads="1"/>
            </p:cNvSpPr>
            <p:nvPr/>
          </p:nvSpPr>
          <p:spPr bwMode="auto">
            <a:xfrm>
              <a:off x="9727065" y="87604"/>
              <a:ext cx="438574" cy="368635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3" name="Freeform 48"/>
            <p:cNvSpPr>
              <a:spLocks noEditPoints="1"/>
            </p:cNvSpPr>
            <p:nvPr/>
          </p:nvSpPr>
          <p:spPr bwMode="auto">
            <a:xfrm>
              <a:off x="9764550" y="25280"/>
              <a:ext cx="361731" cy="84866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4129" name="Picture 49" descr="original_metal_w"/>
            <p:cNvPicPr>
              <a:picLocks noChangeAspect="1" noChangeArrowheads="1" noCrop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AutoShape 50"/>
            <p:cNvSpPr>
              <a:spLocks noChangeArrowheads="1"/>
            </p:cNvSpPr>
            <p:nvPr/>
          </p:nvSpPr>
          <p:spPr bwMode="auto">
            <a:xfrm>
              <a:off x="9678335" y="119429"/>
              <a:ext cx="522916" cy="40841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4131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78" name="Freeform 52"/>
              <p:cNvSpPr>
                <a:spLocks/>
              </p:cNvSpPr>
              <p:nvPr/>
            </p:nvSpPr>
            <p:spPr bwMode="auto">
              <a:xfrm>
                <a:off x="3513" y="1318"/>
                <a:ext cx="306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53"/>
              <p:cNvSpPr>
                <a:spLocks/>
              </p:cNvSpPr>
              <p:nvPr/>
            </p:nvSpPr>
            <p:spPr bwMode="auto">
              <a:xfrm>
                <a:off x="3568" y="1226"/>
                <a:ext cx="197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54"/>
              <p:cNvSpPr>
                <a:spLocks/>
              </p:cNvSpPr>
              <p:nvPr/>
            </p:nvSpPr>
            <p:spPr bwMode="auto">
              <a:xfrm>
                <a:off x="3568" y="1180"/>
                <a:ext cx="197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55"/>
              <p:cNvSpPr>
                <a:spLocks/>
              </p:cNvSpPr>
              <p:nvPr/>
            </p:nvSpPr>
            <p:spPr bwMode="auto">
              <a:xfrm>
                <a:off x="3561" y="1260"/>
                <a:ext cx="54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4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57"/>
              <p:cNvSpPr>
                <a:spLocks/>
              </p:cNvSpPr>
              <p:nvPr/>
            </p:nvSpPr>
            <p:spPr bwMode="auto">
              <a:xfrm>
                <a:off x="3547" y="1479"/>
                <a:ext cx="89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58"/>
              <p:cNvSpPr>
                <a:spLocks/>
              </p:cNvSpPr>
              <p:nvPr/>
            </p:nvSpPr>
            <p:spPr bwMode="auto">
              <a:xfrm>
                <a:off x="3595" y="1525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59"/>
              <p:cNvSpPr>
                <a:spLocks/>
              </p:cNvSpPr>
              <p:nvPr/>
            </p:nvSpPr>
            <p:spPr bwMode="auto">
              <a:xfrm>
                <a:off x="3534" y="1433"/>
                <a:ext cx="68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60"/>
              <p:cNvSpPr>
                <a:spLocks/>
              </p:cNvSpPr>
              <p:nvPr/>
            </p:nvSpPr>
            <p:spPr bwMode="auto">
              <a:xfrm>
                <a:off x="3547" y="1433"/>
                <a:ext cx="54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61"/>
              <p:cNvSpPr>
                <a:spLocks/>
              </p:cNvSpPr>
              <p:nvPr/>
            </p:nvSpPr>
            <p:spPr bwMode="auto">
              <a:xfrm>
                <a:off x="3581" y="1433"/>
                <a:ext cx="54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62"/>
              <p:cNvSpPr>
                <a:spLocks/>
              </p:cNvSpPr>
              <p:nvPr/>
            </p:nvSpPr>
            <p:spPr bwMode="auto">
              <a:xfrm>
                <a:off x="3595" y="1467"/>
                <a:ext cx="41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63"/>
              <p:cNvSpPr>
                <a:spLocks/>
              </p:cNvSpPr>
              <p:nvPr/>
            </p:nvSpPr>
            <p:spPr bwMode="auto">
              <a:xfrm>
                <a:off x="3527" y="1444"/>
                <a:ext cx="54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64"/>
              <p:cNvSpPr>
                <a:spLocks/>
              </p:cNvSpPr>
              <p:nvPr/>
            </p:nvSpPr>
            <p:spPr bwMode="auto">
              <a:xfrm>
                <a:off x="3547" y="1433"/>
                <a:ext cx="54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65"/>
              <p:cNvSpPr>
                <a:spLocks/>
              </p:cNvSpPr>
              <p:nvPr/>
            </p:nvSpPr>
            <p:spPr bwMode="auto">
              <a:xfrm>
                <a:off x="3561" y="1513"/>
                <a:ext cx="75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66"/>
              <p:cNvSpPr>
                <a:spLocks/>
              </p:cNvSpPr>
              <p:nvPr/>
            </p:nvSpPr>
            <p:spPr bwMode="auto">
              <a:xfrm>
                <a:off x="3568" y="1559"/>
                <a:ext cx="27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68"/>
              <p:cNvSpPr>
                <a:spLocks/>
              </p:cNvSpPr>
              <p:nvPr/>
            </p:nvSpPr>
            <p:spPr bwMode="auto">
              <a:xfrm>
                <a:off x="3602" y="1548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70"/>
              <p:cNvSpPr>
                <a:spLocks/>
              </p:cNvSpPr>
              <p:nvPr/>
            </p:nvSpPr>
            <p:spPr bwMode="auto">
              <a:xfrm>
                <a:off x="3697" y="1479"/>
                <a:ext cx="95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71"/>
              <p:cNvSpPr>
                <a:spLocks/>
              </p:cNvSpPr>
              <p:nvPr/>
            </p:nvSpPr>
            <p:spPr bwMode="auto">
              <a:xfrm>
                <a:off x="3697" y="1525"/>
                <a:ext cx="41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72"/>
              <p:cNvSpPr>
                <a:spLocks/>
              </p:cNvSpPr>
              <p:nvPr/>
            </p:nvSpPr>
            <p:spPr bwMode="auto">
              <a:xfrm>
                <a:off x="3731" y="1433"/>
                <a:ext cx="75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73"/>
              <p:cNvSpPr>
                <a:spLocks/>
              </p:cNvSpPr>
              <p:nvPr/>
            </p:nvSpPr>
            <p:spPr bwMode="auto">
              <a:xfrm>
                <a:off x="3731" y="1433"/>
                <a:ext cx="54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74"/>
              <p:cNvSpPr>
                <a:spLocks/>
              </p:cNvSpPr>
              <p:nvPr/>
            </p:nvSpPr>
            <p:spPr bwMode="auto">
              <a:xfrm>
                <a:off x="3704" y="1433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75"/>
              <p:cNvSpPr>
                <a:spLocks/>
              </p:cNvSpPr>
              <p:nvPr/>
            </p:nvSpPr>
            <p:spPr bwMode="auto">
              <a:xfrm>
                <a:off x="3697" y="1467"/>
                <a:ext cx="41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4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77"/>
              <p:cNvSpPr>
                <a:spLocks/>
              </p:cNvSpPr>
              <p:nvPr/>
            </p:nvSpPr>
            <p:spPr bwMode="auto">
              <a:xfrm>
                <a:off x="3731" y="1433"/>
                <a:ext cx="54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78"/>
              <p:cNvSpPr>
                <a:spLocks/>
              </p:cNvSpPr>
              <p:nvPr/>
            </p:nvSpPr>
            <p:spPr bwMode="auto">
              <a:xfrm>
                <a:off x="3697" y="1513"/>
                <a:ext cx="75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79"/>
              <p:cNvSpPr>
                <a:spLocks/>
              </p:cNvSpPr>
              <p:nvPr/>
            </p:nvSpPr>
            <p:spPr bwMode="auto">
              <a:xfrm>
                <a:off x="3738" y="1559"/>
                <a:ext cx="27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80"/>
              <p:cNvSpPr>
                <a:spLocks/>
              </p:cNvSpPr>
              <p:nvPr/>
            </p:nvSpPr>
            <p:spPr bwMode="auto">
              <a:xfrm>
                <a:off x="3697" y="1536"/>
                <a:ext cx="41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81"/>
              <p:cNvSpPr>
                <a:spLocks/>
              </p:cNvSpPr>
              <p:nvPr/>
            </p:nvSpPr>
            <p:spPr bwMode="auto">
              <a:xfrm>
                <a:off x="3697" y="1548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7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8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8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8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86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87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88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89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90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91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92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9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9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9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96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97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98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99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00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01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02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0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0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0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06"/>
              <p:cNvSpPr>
                <a:spLocks/>
              </p:cNvSpPr>
              <p:nvPr/>
            </p:nvSpPr>
            <p:spPr bwMode="auto">
              <a:xfrm>
                <a:off x="3411" y="1387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07"/>
              <p:cNvSpPr>
                <a:spLocks/>
              </p:cNvSpPr>
              <p:nvPr/>
            </p:nvSpPr>
            <p:spPr bwMode="auto">
              <a:xfrm>
                <a:off x="3439" y="1375"/>
                <a:ext cx="41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08"/>
              <p:cNvSpPr>
                <a:spLocks/>
              </p:cNvSpPr>
              <p:nvPr/>
            </p:nvSpPr>
            <p:spPr bwMode="auto">
              <a:xfrm>
                <a:off x="3459" y="1352"/>
                <a:ext cx="41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09"/>
              <p:cNvSpPr>
                <a:spLocks/>
              </p:cNvSpPr>
              <p:nvPr/>
            </p:nvSpPr>
            <p:spPr bwMode="auto">
              <a:xfrm>
                <a:off x="3493" y="1341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10"/>
              <p:cNvSpPr>
                <a:spLocks/>
              </p:cNvSpPr>
              <p:nvPr/>
            </p:nvSpPr>
            <p:spPr bwMode="auto">
              <a:xfrm>
                <a:off x="3513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11"/>
              <p:cNvSpPr>
                <a:spLocks/>
              </p:cNvSpPr>
              <p:nvPr/>
            </p:nvSpPr>
            <p:spPr bwMode="auto">
              <a:xfrm>
                <a:off x="3534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12"/>
              <p:cNvSpPr>
                <a:spLocks/>
              </p:cNvSpPr>
              <p:nvPr/>
            </p:nvSpPr>
            <p:spPr bwMode="auto">
              <a:xfrm>
                <a:off x="3561" y="1295"/>
                <a:ext cx="41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1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1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1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16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17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18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19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20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21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22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2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2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2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26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27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28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29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30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31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32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3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3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3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36"/>
              <p:cNvSpPr>
                <a:spLocks/>
              </p:cNvSpPr>
              <p:nvPr/>
            </p:nvSpPr>
            <p:spPr bwMode="auto">
              <a:xfrm>
                <a:off x="3391" y="1329"/>
                <a:ext cx="68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37"/>
              <p:cNvSpPr>
                <a:spLocks/>
              </p:cNvSpPr>
              <p:nvPr/>
            </p:nvSpPr>
            <p:spPr bwMode="auto">
              <a:xfrm>
                <a:off x="3425" y="1318"/>
                <a:ext cx="68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38"/>
              <p:cNvSpPr>
                <a:spLocks/>
              </p:cNvSpPr>
              <p:nvPr/>
            </p:nvSpPr>
            <p:spPr bwMode="auto">
              <a:xfrm>
                <a:off x="3473" y="1318"/>
                <a:ext cx="41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39"/>
              <p:cNvSpPr>
                <a:spLocks/>
              </p:cNvSpPr>
              <p:nvPr/>
            </p:nvSpPr>
            <p:spPr bwMode="auto">
              <a:xfrm>
                <a:off x="3500" y="1318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140"/>
              <p:cNvSpPr>
                <a:spLocks/>
              </p:cNvSpPr>
              <p:nvPr/>
            </p:nvSpPr>
            <p:spPr bwMode="auto">
              <a:xfrm>
                <a:off x="3527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141"/>
              <p:cNvSpPr>
                <a:spLocks/>
              </p:cNvSpPr>
              <p:nvPr/>
            </p:nvSpPr>
            <p:spPr bwMode="auto">
              <a:xfrm>
                <a:off x="3547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142"/>
              <p:cNvSpPr>
                <a:spLocks/>
              </p:cNvSpPr>
              <p:nvPr/>
            </p:nvSpPr>
            <p:spPr bwMode="auto">
              <a:xfrm>
                <a:off x="3561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143"/>
              <p:cNvSpPr>
                <a:spLocks/>
              </p:cNvSpPr>
              <p:nvPr/>
            </p:nvSpPr>
            <p:spPr bwMode="auto">
              <a:xfrm>
                <a:off x="3581" y="1306"/>
                <a:ext cx="20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144"/>
              <p:cNvSpPr>
                <a:spLocks/>
              </p:cNvSpPr>
              <p:nvPr/>
            </p:nvSpPr>
            <p:spPr bwMode="auto">
              <a:xfrm>
                <a:off x="3595" y="1306"/>
                <a:ext cx="20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7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146"/>
              <p:cNvSpPr>
                <a:spLocks/>
              </p:cNvSpPr>
              <p:nvPr/>
            </p:nvSpPr>
            <p:spPr bwMode="auto">
              <a:xfrm>
                <a:off x="3616" y="1306"/>
                <a:ext cx="20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147"/>
              <p:cNvSpPr>
                <a:spLocks/>
              </p:cNvSpPr>
              <p:nvPr/>
            </p:nvSpPr>
            <p:spPr bwMode="auto">
              <a:xfrm>
                <a:off x="3629" y="1306"/>
                <a:ext cx="14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148"/>
              <p:cNvSpPr>
                <a:spLocks/>
              </p:cNvSpPr>
              <p:nvPr/>
            </p:nvSpPr>
            <p:spPr bwMode="auto">
              <a:xfrm>
                <a:off x="3411" y="1260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149"/>
              <p:cNvSpPr>
                <a:spLocks/>
              </p:cNvSpPr>
              <p:nvPr/>
            </p:nvSpPr>
            <p:spPr bwMode="auto">
              <a:xfrm>
                <a:off x="3445" y="1260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150"/>
              <p:cNvSpPr>
                <a:spLocks/>
              </p:cNvSpPr>
              <p:nvPr/>
            </p:nvSpPr>
            <p:spPr bwMode="auto">
              <a:xfrm>
                <a:off x="3479" y="1272"/>
                <a:ext cx="54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151"/>
              <p:cNvSpPr>
                <a:spLocks/>
              </p:cNvSpPr>
              <p:nvPr/>
            </p:nvSpPr>
            <p:spPr bwMode="auto">
              <a:xfrm>
                <a:off x="3500" y="1272"/>
                <a:ext cx="48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152"/>
              <p:cNvSpPr>
                <a:spLocks/>
              </p:cNvSpPr>
              <p:nvPr/>
            </p:nvSpPr>
            <p:spPr bwMode="auto">
              <a:xfrm>
                <a:off x="3527" y="1272"/>
                <a:ext cx="41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153"/>
              <p:cNvSpPr>
                <a:spLocks/>
              </p:cNvSpPr>
              <p:nvPr/>
            </p:nvSpPr>
            <p:spPr bwMode="auto">
              <a:xfrm>
                <a:off x="3547" y="1272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154"/>
              <p:cNvSpPr>
                <a:spLocks/>
              </p:cNvSpPr>
              <p:nvPr/>
            </p:nvSpPr>
            <p:spPr bwMode="auto">
              <a:xfrm>
                <a:off x="3568" y="1283"/>
                <a:ext cx="27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155"/>
              <p:cNvSpPr>
                <a:spLocks/>
              </p:cNvSpPr>
              <p:nvPr/>
            </p:nvSpPr>
            <p:spPr bwMode="auto">
              <a:xfrm>
                <a:off x="3581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156"/>
              <p:cNvSpPr>
                <a:spLocks/>
              </p:cNvSpPr>
              <p:nvPr/>
            </p:nvSpPr>
            <p:spPr bwMode="auto">
              <a:xfrm>
                <a:off x="3595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7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158"/>
              <p:cNvSpPr>
                <a:spLocks/>
              </p:cNvSpPr>
              <p:nvPr/>
            </p:nvSpPr>
            <p:spPr bwMode="auto">
              <a:xfrm>
                <a:off x="3616" y="1283"/>
                <a:ext cx="20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159"/>
              <p:cNvSpPr>
                <a:spLocks/>
              </p:cNvSpPr>
              <p:nvPr/>
            </p:nvSpPr>
            <p:spPr bwMode="auto">
              <a:xfrm>
                <a:off x="3629" y="1295"/>
                <a:ext cx="14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16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16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16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163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164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165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166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167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168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169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17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17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17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173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174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175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176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177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178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179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18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18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18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183"/>
              <p:cNvSpPr>
                <a:spLocks/>
              </p:cNvSpPr>
              <p:nvPr/>
            </p:nvSpPr>
            <p:spPr bwMode="auto">
              <a:xfrm>
                <a:off x="3445" y="1226"/>
                <a:ext cx="54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184"/>
              <p:cNvSpPr>
                <a:spLocks/>
              </p:cNvSpPr>
              <p:nvPr/>
            </p:nvSpPr>
            <p:spPr bwMode="auto">
              <a:xfrm>
                <a:off x="3473" y="1226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185"/>
              <p:cNvSpPr>
                <a:spLocks/>
              </p:cNvSpPr>
              <p:nvPr/>
            </p:nvSpPr>
            <p:spPr bwMode="auto">
              <a:xfrm>
                <a:off x="3493" y="1237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186"/>
              <p:cNvSpPr>
                <a:spLocks/>
              </p:cNvSpPr>
              <p:nvPr/>
            </p:nvSpPr>
            <p:spPr bwMode="auto">
              <a:xfrm>
                <a:off x="3513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18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18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18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190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191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192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193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194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195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196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19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19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19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00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01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02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03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04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05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06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0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0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0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10"/>
              <p:cNvSpPr>
                <a:spLocks/>
              </p:cNvSpPr>
              <p:nvPr/>
            </p:nvSpPr>
            <p:spPr bwMode="auto">
              <a:xfrm>
                <a:off x="3479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11"/>
              <p:cNvSpPr>
                <a:spLocks/>
              </p:cNvSpPr>
              <p:nvPr/>
            </p:nvSpPr>
            <p:spPr bwMode="auto">
              <a:xfrm>
                <a:off x="3500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12"/>
              <p:cNvSpPr>
                <a:spLocks/>
              </p:cNvSpPr>
              <p:nvPr/>
            </p:nvSpPr>
            <p:spPr bwMode="auto">
              <a:xfrm>
                <a:off x="3513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13"/>
              <p:cNvSpPr>
                <a:spLocks/>
              </p:cNvSpPr>
              <p:nvPr/>
            </p:nvSpPr>
            <p:spPr bwMode="auto">
              <a:xfrm>
                <a:off x="3547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14"/>
              <p:cNvSpPr>
                <a:spLocks/>
              </p:cNvSpPr>
              <p:nvPr/>
            </p:nvSpPr>
            <p:spPr bwMode="auto">
              <a:xfrm>
                <a:off x="3513" y="1191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29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1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1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1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19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20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21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22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23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24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25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2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2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2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29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30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31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32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33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34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35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3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3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3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39"/>
              <p:cNvSpPr>
                <a:spLocks/>
              </p:cNvSpPr>
              <p:nvPr/>
            </p:nvSpPr>
            <p:spPr bwMode="auto">
              <a:xfrm>
                <a:off x="3874" y="1387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240"/>
              <p:cNvSpPr>
                <a:spLocks/>
              </p:cNvSpPr>
              <p:nvPr/>
            </p:nvSpPr>
            <p:spPr bwMode="auto">
              <a:xfrm>
                <a:off x="3854" y="1375"/>
                <a:ext cx="48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241"/>
              <p:cNvSpPr>
                <a:spLocks/>
              </p:cNvSpPr>
              <p:nvPr/>
            </p:nvSpPr>
            <p:spPr bwMode="auto">
              <a:xfrm>
                <a:off x="3833" y="1352"/>
                <a:ext cx="41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242"/>
              <p:cNvSpPr>
                <a:spLocks/>
              </p:cNvSpPr>
              <p:nvPr/>
            </p:nvSpPr>
            <p:spPr bwMode="auto">
              <a:xfrm>
                <a:off x="3799" y="1341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243"/>
              <p:cNvSpPr>
                <a:spLocks/>
              </p:cNvSpPr>
              <p:nvPr/>
            </p:nvSpPr>
            <p:spPr bwMode="auto">
              <a:xfrm>
                <a:off x="3772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245"/>
              <p:cNvSpPr>
                <a:spLocks/>
              </p:cNvSpPr>
              <p:nvPr/>
            </p:nvSpPr>
            <p:spPr bwMode="auto">
              <a:xfrm>
                <a:off x="3731" y="1295"/>
                <a:ext cx="41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24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24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24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249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250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251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252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253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254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255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25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25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25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259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260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261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262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263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264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265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26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26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26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269"/>
              <p:cNvSpPr>
                <a:spLocks/>
              </p:cNvSpPr>
              <p:nvPr/>
            </p:nvSpPr>
            <p:spPr bwMode="auto">
              <a:xfrm>
                <a:off x="3874" y="1329"/>
                <a:ext cx="75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270"/>
              <p:cNvSpPr>
                <a:spLocks/>
              </p:cNvSpPr>
              <p:nvPr/>
            </p:nvSpPr>
            <p:spPr bwMode="auto">
              <a:xfrm>
                <a:off x="3840" y="1318"/>
                <a:ext cx="68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271"/>
              <p:cNvSpPr>
                <a:spLocks/>
              </p:cNvSpPr>
              <p:nvPr/>
            </p:nvSpPr>
            <p:spPr bwMode="auto">
              <a:xfrm>
                <a:off x="3820" y="1318"/>
                <a:ext cx="48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272"/>
              <p:cNvSpPr>
                <a:spLocks/>
              </p:cNvSpPr>
              <p:nvPr/>
            </p:nvSpPr>
            <p:spPr bwMode="auto">
              <a:xfrm>
                <a:off x="3799" y="1318"/>
                <a:ext cx="41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273"/>
              <p:cNvSpPr>
                <a:spLocks/>
              </p:cNvSpPr>
              <p:nvPr/>
            </p:nvSpPr>
            <p:spPr bwMode="auto">
              <a:xfrm>
                <a:off x="3772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275"/>
              <p:cNvSpPr>
                <a:spLocks/>
              </p:cNvSpPr>
              <p:nvPr/>
            </p:nvSpPr>
            <p:spPr bwMode="auto">
              <a:xfrm>
                <a:off x="3738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276"/>
              <p:cNvSpPr>
                <a:spLocks/>
              </p:cNvSpPr>
              <p:nvPr/>
            </p:nvSpPr>
            <p:spPr bwMode="auto">
              <a:xfrm>
                <a:off x="3731" y="1306"/>
                <a:ext cx="27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0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278"/>
              <p:cNvSpPr>
                <a:spLocks/>
              </p:cNvSpPr>
              <p:nvPr/>
            </p:nvSpPr>
            <p:spPr bwMode="auto">
              <a:xfrm>
                <a:off x="3704" y="1306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279"/>
              <p:cNvSpPr>
                <a:spLocks/>
              </p:cNvSpPr>
              <p:nvPr/>
            </p:nvSpPr>
            <p:spPr bwMode="auto">
              <a:xfrm>
                <a:off x="3697" y="1306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20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281"/>
              <p:cNvSpPr>
                <a:spLocks/>
              </p:cNvSpPr>
              <p:nvPr/>
            </p:nvSpPr>
            <p:spPr bwMode="auto">
              <a:xfrm>
                <a:off x="3854" y="1260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282"/>
              <p:cNvSpPr>
                <a:spLocks/>
              </p:cNvSpPr>
              <p:nvPr/>
            </p:nvSpPr>
            <p:spPr bwMode="auto">
              <a:xfrm>
                <a:off x="3820" y="1260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283"/>
              <p:cNvSpPr>
                <a:spLocks/>
              </p:cNvSpPr>
              <p:nvPr/>
            </p:nvSpPr>
            <p:spPr bwMode="auto">
              <a:xfrm>
                <a:off x="3799" y="1272"/>
                <a:ext cx="54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284"/>
              <p:cNvSpPr>
                <a:spLocks/>
              </p:cNvSpPr>
              <p:nvPr/>
            </p:nvSpPr>
            <p:spPr bwMode="auto">
              <a:xfrm>
                <a:off x="3786" y="1272"/>
                <a:ext cx="48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285"/>
              <p:cNvSpPr>
                <a:spLocks/>
              </p:cNvSpPr>
              <p:nvPr/>
            </p:nvSpPr>
            <p:spPr bwMode="auto">
              <a:xfrm>
                <a:off x="3765" y="1272"/>
                <a:ext cx="41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286"/>
              <p:cNvSpPr>
                <a:spLocks/>
              </p:cNvSpPr>
              <p:nvPr/>
            </p:nvSpPr>
            <p:spPr bwMode="auto">
              <a:xfrm>
                <a:off x="3752" y="1272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287"/>
              <p:cNvSpPr>
                <a:spLocks/>
              </p:cNvSpPr>
              <p:nvPr/>
            </p:nvSpPr>
            <p:spPr bwMode="auto">
              <a:xfrm>
                <a:off x="373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7" name="Freeform 289"/>
              <p:cNvSpPr>
                <a:spLocks/>
              </p:cNvSpPr>
              <p:nvPr/>
            </p:nvSpPr>
            <p:spPr bwMode="auto">
              <a:xfrm>
                <a:off x="3704" y="1283"/>
                <a:ext cx="34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290"/>
              <p:cNvSpPr>
                <a:spLocks/>
              </p:cNvSpPr>
              <p:nvPr/>
            </p:nvSpPr>
            <p:spPr bwMode="auto">
              <a:xfrm>
                <a:off x="3704" y="1283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291"/>
              <p:cNvSpPr>
                <a:spLocks/>
              </p:cNvSpPr>
              <p:nvPr/>
            </p:nvSpPr>
            <p:spPr bwMode="auto">
              <a:xfrm>
                <a:off x="3697" y="1283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292"/>
              <p:cNvSpPr>
                <a:spLocks/>
              </p:cNvSpPr>
              <p:nvPr/>
            </p:nvSpPr>
            <p:spPr bwMode="auto">
              <a:xfrm>
                <a:off x="3684" y="1295"/>
                <a:ext cx="20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29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29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29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4" name="Freeform 296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297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298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299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8" name="Freeform 300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01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02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0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0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0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06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5" name="Freeform 307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6" name="Freeform 308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7" name="Freeform 309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8" name="Freeform 310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9" name="Freeform 311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0" name="Freeform 312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1" name="Freeform 31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2" name="Freeform 31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3" name="Freeform 31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16"/>
              <p:cNvSpPr>
                <a:spLocks/>
              </p:cNvSpPr>
              <p:nvPr/>
            </p:nvSpPr>
            <p:spPr bwMode="auto">
              <a:xfrm>
                <a:off x="3833" y="1226"/>
                <a:ext cx="54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17"/>
              <p:cNvSpPr>
                <a:spLocks/>
              </p:cNvSpPr>
              <p:nvPr/>
            </p:nvSpPr>
            <p:spPr bwMode="auto">
              <a:xfrm>
                <a:off x="3820" y="1226"/>
                <a:ext cx="48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6" name="Freeform 318"/>
              <p:cNvSpPr>
                <a:spLocks/>
              </p:cNvSpPr>
              <p:nvPr/>
            </p:nvSpPr>
            <p:spPr bwMode="auto">
              <a:xfrm>
                <a:off x="3799" y="1237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7" name="Freeform 319"/>
              <p:cNvSpPr>
                <a:spLocks/>
              </p:cNvSpPr>
              <p:nvPr/>
            </p:nvSpPr>
            <p:spPr bwMode="auto">
              <a:xfrm>
                <a:off x="3786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8" name="Freeform 32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9" name="Freeform 32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2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23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24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25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26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27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28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29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3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3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3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33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34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35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36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37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38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39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34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9" name="Freeform 34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34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1" name="Freeform 343"/>
              <p:cNvSpPr>
                <a:spLocks/>
              </p:cNvSpPr>
              <p:nvPr/>
            </p:nvSpPr>
            <p:spPr bwMode="auto">
              <a:xfrm>
                <a:off x="3806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2" name="Freeform 344"/>
              <p:cNvSpPr>
                <a:spLocks/>
              </p:cNvSpPr>
              <p:nvPr/>
            </p:nvSpPr>
            <p:spPr bwMode="auto">
              <a:xfrm>
                <a:off x="3799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3" name="Freeform 345"/>
              <p:cNvSpPr>
                <a:spLocks/>
              </p:cNvSpPr>
              <p:nvPr/>
            </p:nvSpPr>
            <p:spPr bwMode="auto">
              <a:xfrm>
                <a:off x="3786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6" name="Freeform 348"/>
              <p:cNvSpPr>
                <a:spLocks/>
              </p:cNvSpPr>
              <p:nvPr/>
            </p:nvSpPr>
            <p:spPr bwMode="auto">
              <a:xfrm>
                <a:off x="3404" y="1364"/>
                <a:ext cx="177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7" name="Line 349"/>
              <p:cNvSpPr>
                <a:spLocks noChangeShapeType="1"/>
              </p:cNvSpPr>
              <p:nvPr/>
            </p:nvSpPr>
            <p:spPr bwMode="auto">
              <a:xfrm flipH="1">
                <a:off x="3479" y="1525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8" name="Freeform 350"/>
              <p:cNvSpPr>
                <a:spLocks/>
              </p:cNvSpPr>
              <p:nvPr/>
            </p:nvSpPr>
            <p:spPr bwMode="auto">
              <a:xfrm>
                <a:off x="3479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9" name="Freeform 351"/>
              <p:cNvSpPr>
                <a:spLocks/>
              </p:cNvSpPr>
              <p:nvPr/>
            </p:nvSpPr>
            <p:spPr bwMode="auto">
              <a:xfrm>
                <a:off x="3479" y="1536"/>
                <a:ext cx="20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0" name="Freeform 352"/>
              <p:cNvSpPr>
                <a:spLocks/>
              </p:cNvSpPr>
              <p:nvPr/>
            </p:nvSpPr>
            <p:spPr bwMode="auto">
              <a:xfrm>
                <a:off x="3479" y="1548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1" name="Freeform 353"/>
              <p:cNvSpPr>
                <a:spLocks/>
              </p:cNvSpPr>
              <p:nvPr/>
            </p:nvSpPr>
            <p:spPr bwMode="auto">
              <a:xfrm>
                <a:off x="3479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2" name="Freeform 354"/>
              <p:cNvSpPr>
                <a:spLocks/>
              </p:cNvSpPr>
              <p:nvPr/>
            </p:nvSpPr>
            <p:spPr bwMode="auto">
              <a:xfrm>
                <a:off x="3493" y="1571"/>
                <a:ext cx="20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3" name="Freeform 355"/>
              <p:cNvSpPr>
                <a:spLocks/>
              </p:cNvSpPr>
              <p:nvPr/>
            </p:nvSpPr>
            <p:spPr bwMode="auto">
              <a:xfrm>
                <a:off x="3854" y="1456"/>
                <a:ext cx="14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4" name="Oval 356"/>
              <p:cNvSpPr>
                <a:spLocks noChangeArrowheads="1"/>
              </p:cNvSpPr>
              <p:nvPr/>
            </p:nvSpPr>
            <p:spPr bwMode="auto">
              <a:xfrm>
                <a:off x="3806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5" name="Freeform 357"/>
              <p:cNvSpPr>
                <a:spLocks/>
              </p:cNvSpPr>
              <p:nvPr/>
            </p:nvSpPr>
            <p:spPr bwMode="auto">
              <a:xfrm>
                <a:off x="3806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6" name="Freeform 358"/>
              <p:cNvSpPr>
                <a:spLocks/>
              </p:cNvSpPr>
              <p:nvPr/>
            </p:nvSpPr>
            <p:spPr bwMode="auto">
              <a:xfrm>
                <a:off x="3840" y="1433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7" name="Freeform 359"/>
              <p:cNvSpPr>
                <a:spLocks/>
              </p:cNvSpPr>
              <p:nvPr/>
            </p:nvSpPr>
            <p:spPr bwMode="auto">
              <a:xfrm>
                <a:off x="3752" y="1502"/>
                <a:ext cx="136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8" name="Oval 360"/>
              <p:cNvSpPr>
                <a:spLocks noChangeArrowheads="1"/>
              </p:cNvSpPr>
              <p:nvPr/>
            </p:nvSpPr>
            <p:spPr bwMode="auto">
              <a:xfrm>
                <a:off x="3616" y="1099"/>
                <a:ext cx="102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9" name="Freeform 361"/>
              <p:cNvSpPr>
                <a:spLocks/>
              </p:cNvSpPr>
              <p:nvPr/>
            </p:nvSpPr>
            <p:spPr bwMode="auto">
              <a:xfrm>
                <a:off x="3595" y="996"/>
                <a:ext cx="143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0" name="Freeform 362"/>
              <p:cNvSpPr>
                <a:spLocks/>
              </p:cNvSpPr>
              <p:nvPr/>
            </p:nvSpPr>
            <p:spPr bwMode="auto">
              <a:xfrm>
                <a:off x="3650" y="927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Freeform 363"/>
              <p:cNvSpPr>
                <a:spLocks/>
              </p:cNvSpPr>
              <p:nvPr/>
            </p:nvSpPr>
            <p:spPr bwMode="auto">
              <a:xfrm>
                <a:off x="3595" y="1030"/>
                <a:ext cx="143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1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3" name="Freeform 365"/>
              <p:cNvSpPr>
                <a:spLocks noEditPoints="1"/>
              </p:cNvSpPr>
              <p:nvPr/>
            </p:nvSpPr>
            <p:spPr bwMode="auto">
              <a:xfrm>
                <a:off x="3595" y="996"/>
                <a:ext cx="68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4" name="Freeform 366"/>
              <p:cNvSpPr>
                <a:spLocks/>
              </p:cNvSpPr>
              <p:nvPr/>
            </p:nvSpPr>
            <p:spPr bwMode="auto">
              <a:xfrm>
                <a:off x="3650" y="973"/>
                <a:ext cx="34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5" name="Oval 367"/>
              <p:cNvSpPr>
                <a:spLocks noChangeArrowheads="1"/>
              </p:cNvSpPr>
              <p:nvPr/>
            </p:nvSpPr>
            <p:spPr bwMode="auto">
              <a:xfrm>
                <a:off x="3629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6" name="Oval 368"/>
              <p:cNvSpPr>
                <a:spLocks noChangeArrowheads="1"/>
              </p:cNvSpPr>
              <p:nvPr/>
            </p:nvSpPr>
            <p:spPr bwMode="auto">
              <a:xfrm>
                <a:off x="3616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20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8" name="Oval 370"/>
              <p:cNvSpPr>
                <a:spLocks noChangeArrowheads="1"/>
              </p:cNvSpPr>
              <p:nvPr/>
            </p:nvSpPr>
            <p:spPr bwMode="auto">
              <a:xfrm>
                <a:off x="3704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9" name="Oval 371"/>
              <p:cNvSpPr>
                <a:spLocks noChangeArrowheads="1"/>
              </p:cNvSpPr>
              <p:nvPr/>
            </p:nvSpPr>
            <p:spPr bwMode="auto">
              <a:xfrm>
                <a:off x="3663" y="1076"/>
                <a:ext cx="7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1" name="Oval 373"/>
              <p:cNvSpPr>
                <a:spLocks noChangeArrowheads="1"/>
              </p:cNvSpPr>
              <p:nvPr/>
            </p:nvSpPr>
            <p:spPr bwMode="auto">
              <a:xfrm>
                <a:off x="3616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3" name="Oval 375"/>
              <p:cNvSpPr>
                <a:spLocks noChangeArrowheads="1"/>
              </p:cNvSpPr>
              <p:nvPr/>
            </p:nvSpPr>
            <p:spPr bwMode="auto">
              <a:xfrm>
                <a:off x="3704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4" name="Freeform 376"/>
              <p:cNvSpPr>
                <a:spLocks/>
              </p:cNvSpPr>
              <p:nvPr/>
            </p:nvSpPr>
            <p:spPr bwMode="auto">
              <a:xfrm>
                <a:off x="3595" y="1042"/>
                <a:ext cx="7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5" name="Freeform 377"/>
              <p:cNvSpPr>
                <a:spLocks/>
              </p:cNvSpPr>
              <p:nvPr/>
            </p:nvSpPr>
            <p:spPr bwMode="auto">
              <a:xfrm>
                <a:off x="3731" y="1042"/>
                <a:ext cx="7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6" name="Oval 378"/>
              <p:cNvSpPr>
                <a:spLocks noChangeArrowheads="1"/>
              </p:cNvSpPr>
              <p:nvPr/>
            </p:nvSpPr>
            <p:spPr bwMode="auto">
              <a:xfrm>
                <a:off x="3650" y="973"/>
                <a:ext cx="3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7" name="Oval 379"/>
              <p:cNvSpPr>
                <a:spLocks noChangeArrowheads="1"/>
              </p:cNvSpPr>
              <p:nvPr/>
            </p:nvSpPr>
            <p:spPr bwMode="auto">
              <a:xfrm>
                <a:off x="3663" y="996"/>
                <a:ext cx="7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8" name="Oval 380"/>
              <p:cNvSpPr>
                <a:spLocks noChangeArrowheads="1"/>
              </p:cNvSpPr>
              <p:nvPr/>
            </p:nvSpPr>
            <p:spPr bwMode="auto">
              <a:xfrm>
                <a:off x="3663" y="1007"/>
                <a:ext cx="7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9" name="Oval 381"/>
              <p:cNvSpPr>
                <a:spLocks noChangeArrowheads="1"/>
              </p:cNvSpPr>
              <p:nvPr/>
            </p:nvSpPr>
            <p:spPr bwMode="auto">
              <a:xfrm>
                <a:off x="3663" y="1019"/>
                <a:ext cx="7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0" name="Freeform 382"/>
              <p:cNvSpPr>
                <a:spLocks/>
              </p:cNvSpPr>
              <p:nvPr/>
            </p:nvSpPr>
            <p:spPr bwMode="auto">
              <a:xfrm>
                <a:off x="3459" y="1203"/>
                <a:ext cx="54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1" name="Freeform 383"/>
              <p:cNvSpPr>
                <a:spLocks/>
              </p:cNvSpPr>
              <p:nvPr/>
            </p:nvSpPr>
            <p:spPr bwMode="auto">
              <a:xfrm>
                <a:off x="3493" y="1134"/>
                <a:ext cx="102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2" name="Freeform 384"/>
              <p:cNvSpPr>
                <a:spLocks/>
              </p:cNvSpPr>
              <p:nvPr/>
            </p:nvSpPr>
            <p:spPr bwMode="auto">
              <a:xfrm>
                <a:off x="3547" y="1134"/>
                <a:ext cx="54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3" name="Freeform 385"/>
              <p:cNvSpPr>
                <a:spLocks/>
              </p:cNvSpPr>
              <p:nvPr/>
            </p:nvSpPr>
            <p:spPr bwMode="auto">
              <a:xfrm>
                <a:off x="3561" y="1053"/>
                <a:ext cx="109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4" name="Freeform 386"/>
              <p:cNvSpPr>
                <a:spLocks/>
              </p:cNvSpPr>
              <p:nvPr/>
            </p:nvSpPr>
            <p:spPr bwMode="auto">
              <a:xfrm>
                <a:off x="3547" y="1099"/>
                <a:ext cx="54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5" name="Freeform 387"/>
              <p:cNvSpPr>
                <a:spLocks/>
              </p:cNvSpPr>
              <p:nvPr/>
            </p:nvSpPr>
            <p:spPr bwMode="auto">
              <a:xfrm>
                <a:off x="3513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6" name="Freeform 388"/>
              <p:cNvSpPr>
                <a:spLocks/>
              </p:cNvSpPr>
              <p:nvPr/>
            </p:nvSpPr>
            <p:spPr bwMode="auto">
              <a:xfrm>
                <a:off x="3581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7" name="Freeform 389"/>
              <p:cNvSpPr>
                <a:spLocks/>
              </p:cNvSpPr>
              <p:nvPr/>
            </p:nvSpPr>
            <p:spPr bwMode="auto">
              <a:xfrm>
                <a:off x="3595" y="1111"/>
                <a:ext cx="75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8" name="Freeform 390"/>
              <p:cNvSpPr>
                <a:spLocks/>
              </p:cNvSpPr>
              <p:nvPr/>
            </p:nvSpPr>
            <p:spPr bwMode="auto">
              <a:xfrm>
                <a:off x="3568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9" name="Freeform 391"/>
              <p:cNvSpPr>
                <a:spLocks/>
              </p:cNvSpPr>
              <p:nvPr/>
            </p:nvSpPr>
            <p:spPr bwMode="auto">
              <a:xfrm>
                <a:off x="3820" y="1203"/>
                <a:ext cx="54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0" name="Freeform 392"/>
              <p:cNvSpPr>
                <a:spLocks/>
              </p:cNvSpPr>
              <p:nvPr/>
            </p:nvSpPr>
            <p:spPr bwMode="auto">
              <a:xfrm>
                <a:off x="3738" y="1134"/>
                <a:ext cx="102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1" name="Freeform 393"/>
              <p:cNvSpPr>
                <a:spLocks/>
              </p:cNvSpPr>
              <p:nvPr/>
            </p:nvSpPr>
            <p:spPr bwMode="auto">
              <a:xfrm>
                <a:off x="3731" y="1134"/>
                <a:ext cx="54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2" name="Freeform 394"/>
              <p:cNvSpPr>
                <a:spLocks/>
              </p:cNvSpPr>
              <p:nvPr/>
            </p:nvSpPr>
            <p:spPr bwMode="auto">
              <a:xfrm>
                <a:off x="3663" y="1053"/>
                <a:ext cx="109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3" name="Freeform 395"/>
              <p:cNvSpPr>
                <a:spLocks/>
              </p:cNvSpPr>
              <p:nvPr/>
            </p:nvSpPr>
            <p:spPr bwMode="auto">
              <a:xfrm>
                <a:off x="3731" y="1099"/>
                <a:ext cx="54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4" name="Freeform 396"/>
              <p:cNvSpPr>
                <a:spLocks/>
              </p:cNvSpPr>
              <p:nvPr/>
            </p:nvSpPr>
            <p:spPr bwMode="auto">
              <a:xfrm>
                <a:off x="3738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6" name="Freeform 398"/>
              <p:cNvSpPr>
                <a:spLocks/>
              </p:cNvSpPr>
              <p:nvPr/>
            </p:nvSpPr>
            <p:spPr bwMode="auto">
              <a:xfrm>
                <a:off x="3663" y="1111"/>
                <a:ext cx="75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7" name="Freeform 399"/>
              <p:cNvSpPr>
                <a:spLocks/>
              </p:cNvSpPr>
              <p:nvPr/>
            </p:nvSpPr>
            <p:spPr bwMode="auto">
              <a:xfrm>
                <a:off x="3731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8" name="Freeform 400"/>
              <p:cNvSpPr>
                <a:spLocks/>
              </p:cNvSpPr>
              <p:nvPr/>
            </p:nvSpPr>
            <p:spPr bwMode="auto">
              <a:xfrm>
                <a:off x="3459" y="1134"/>
                <a:ext cx="409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29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30" name="Freeform 402"/>
              <p:cNvSpPr>
                <a:spLocks/>
              </p:cNvSpPr>
              <p:nvPr/>
            </p:nvSpPr>
            <p:spPr bwMode="auto">
              <a:xfrm>
                <a:off x="3616" y="1341"/>
                <a:ext cx="89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" name="Freeform 403"/>
            <p:cNvSpPr>
              <a:spLocks noEditPoints="1"/>
            </p:cNvSpPr>
            <p:nvPr/>
          </p:nvSpPr>
          <p:spPr bwMode="auto">
            <a:xfrm>
              <a:off x="9764550" y="411155"/>
              <a:ext cx="365479" cy="84866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4133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71" name="Freeform 405"/>
              <p:cNvSpPr>
                <a:spLocks noEditPoints="1"/>
              </p:cNvSpPr>
              <p:nvPr/>
            </p:nvSpPr>
            <p:spPr bwMode="auto">
              <a:xfrm>
                <a:off x="4422" y="1250"/>
                <a:ext cx="1457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406"/>
              <p:cNvSpPr>
                <a:spLocks noEditPoints="1"/>
              </p:cNvSpPr>
              <p:nvPr/>
            </p:nvSpPr>
            <p:spPr bwMode="auto">
              <a:xfrm>
                <a:off x="4477" y="1330"/>
                <a:ext cx="1341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407"/>
              <p:cNvSpPr>
                <a:spLocks noEditPoints="1"/>
              </p:cNvSpPr>
              <p:nvPr/>
            </p:nvSpPr>
            <p:spPr bwMode="auto">
              <a:xfrm>
                <a:off x="4538" y="1434"/>
                <a:ext cx="1205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9" name="Oval 408"/>
            <p:cNvSpPr>
              <a:spLocks noChangeArrowheads="1"/>
            </p:cNvSpPr>
            <p:nvPr/>
          </p:nvSpPr>
          <p:spPr bwMode="auto">
            <a:xfrm>
              <a:off x="10180634" y="267944"/>
              <a:ext cx="33736" cy="29173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70" name="Oval 409"/>
            <p:cNvSpPr>
              <a:spLocks noChangeArrowheads="1"/>
            </p:cNvSpPr>
            <p:nvPr/>
          </p:nvSpPr>
          <p:spPr bwMode="auto">
            <a:xfrm>
              <a:off x="9653970" y="265292"/>
              <a:ext cx="31862" cy="29173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</p:grpSp>
      <p:cxnSp>
        <p:nvCxnSpPr>
          <p:cNvPr id="814" name="Прямая соединительная линия 813"/>
          <p:cNvCxnSpPr>
            <a:stCxn id="87" idx="2"/>
          </p:cNvCxnSpPr>
          <p:nvPr/>
        </p:nvCxnSpPr>
        <p:spPr>
          <a:xfrm flipH="1">
            <a:off x="6083824" y="625989"/>
            <a:ext cx="22477" cy="6237319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7" name="Прямая соединительная линия 836"/>
          <p:cNvCxnSpPr/>
          <p:nvPr/>
        </p:nvCxnSpPr>
        <p:spPr>
          <a:xfrm>
            <a:off x="0" y="3717461"/>
            <a:ext cx="12192000" cy="6631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8" name="TextBox 827"/>
          <p:cNvSpPr txBox="1"/>
          <p:nvPr/>
        </p:nvSpPr>
        <p:spPr>
          <a:xfrm>
            <a:off x="1175555" y="3743511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18.00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20</a:t>
            </a:r>
            <a:r>
              <a:rPr lang="ru-RU" sz="1333" dirty="0" smtClean="0">
                <a:solidFill>
                  <a:prstClr val="black"/>
                </a:solidFill>
              </a:rPr>
              <a:t>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29" name="TextBox 828"/>
          <p:cNvSpPr txBox="1"/>
          <p:nvPr/>
        </p:nvSpPr>
        <p:spPr>
          <a:xfrm>
            <a:off x="7444866" y="3743511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24.00 </a:t>
            </a:r>
            <a:r>
              <a:rPr lang="ru-RU" sz="1333" dirty="0">
                <a:solidFill>
                  <a:prstClr val="black"/>
                </a:solidFill>
              </a:rPr>
              <a:t>(</a:t>
            </a:r>
            <a:r>
              <a:rPr lang="ru-RU" sz="1333" dirty="0" err="1">
                <a:solidFill>
                  <a:prstClr val="black"/>
                </a:solidFill>
              </a:rPr>
              <a:t>мск</a:t>
            </a:r>
            <a:r>
              <a:rPr lang="ru-RU" sz="1333" dirty="0" smtClean="0">
                <a:solidFill>
                  <a:prstClr val="black"/>
                </a:solidFill>
              </a:rPr>
              <a:t>) </a:t>
            </a:r>
            <a:r>
              <a:rPr lang="ru-RU" sz="1333" dirty="0" smtClean="0">
                <a:solidFill>
                  <a:prstClr val="black"/>
                </a:solidFill>
              </a:rPr>
              <a:t>20</a:t>
            </a:r>
            <a:r>
              <a:rPr lang="ru-RU" sz="1333" dirty="0" smtClean="0">
                <a:solidFill>
                  <a:prstClr val="black"/>
                </a:solidFill>
              </a:rPr>
              <a:t>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7" name="Text Box 2"/>
          <p:cNvSpPr txBox="1">
            <a:spLocks noChangeArrowheads="1"/>
          </p:cNvSpPr>
          <p:nvPr/>
        </p:nvSpPr>
        <p:spPr bwMode="auto">
          <a:xfrm>
            <a:off x="1" y="-7957"/>
            <a:ext cx="12210731" cy="633944"/>
          </a:xfrm>
          <a:prstGeom prst="rect">
            <a:avLst/>
          </a:prstGeom>
          <a:solidFill>
            <a:srgbClr val="204D84"/>
          </a:solidFill>
          <a:ln w="254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791" tIns="51896" rIns="103791" bIns="51896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867" dirty="0"/>
              <a:t>ПРОГНОЗ ПОРЫВОВ ВЕТРА НА ТЕРРИТОРИИ</a:t>
            </a:r>
          </a:p>
          <a:p>
            <a:r>
              <a:rPr lang="ru-RU" sz="1867" dirty="0" smtClean="0"/>
              <a:t>РЕСПУБЛИКИ МОРДОВИЯ НА </a:t>
            </a:r>
            <a:r>
              <a:rPr lang="ru-RU" sz="1867" dirty="0" smtClean="0"/>
              <a:t>20</a:t>
            </a:r>
            <a:r>
              <a:rPr lang="ru-RU" sz="1867" dirty="0" smtClean="0"/>
              <a:t>.11.2020</a:t>
            </a:r>
            <a:endParaRPr lang="ru-RU" sz="1867" dirty="0"/>
          </a:p>
        </p:txBody>
      </p:sp>
      <p:pic>
        <p:nvPicPr>
          <p:cNvPr id="4122" name="Рисунок 385"/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02297" y="34483"/>
            <a:ext cx="964647" cy="5795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3" name="Рисунок 386"/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10261" y="-83553"/>
            <a:ext cx="1882464" cy="714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31" name="Группа 430"/>
          <p:cNvGrpSpPr/>
          <p:nvPr/>
        </p:nvGrpSpPr>
        <p:grpSpPr>
          <a:xfrm>
            <a:off x="202297" y="874918"/>
            <a:ext cx="5692458" cy="2732726"/>
            <a:chOff x="222540" y="576634"/>
            <a:chExt cx="4242678" cy="2108898"/>
          </a:xfrm>
        </p:grpSpPr>
        <p:sp>
          <p:nvSpPr>
            <p:cNvPr id="432" name="Полилиния 431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34" name="Группа 433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35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39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0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1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2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4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5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6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7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8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9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0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4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5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6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7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8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9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0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1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2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3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64" name="Группа 463"/>
          <p:cNvGrpSpPr/>
          <p:nvPr/>
        </p:nvGrpSpPr>
        <p:grpSpPr>
          <a:xfrm>
            <a:off x="6295370" y="3963031"/>
            <a:ext cx="5780500" cy="2803458"/>
            <a:chOff x="222540" y="576634"/>
            <a:chExt cx="4242678" cy="2108898"/>
          </a:xfrm>
        </p:grpSpPr>
        <p:sp>
          <p:nvSpPr>
            <p:cNvPr id="465" name="Полилиния 464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66" name="Группа 465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67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8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9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0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1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2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3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4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5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6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7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8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9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0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1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2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3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4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5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6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7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8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89" name="Группа 488"/>
          <p:cNvGrpSpPr/>
          <p:nvPr/>
        </p:nvGrpSpPr>
        <p:grpSpPr>
          <a:xfrm>
            <a:off x="6224786" y="864515"/>
            <a:ext cx="5847554" cy="2736071"/>
            <a:chOff x="222540" y="576634"/>
            <a:chExt cx="4242678" cy="2108898"/>
          </a:xfrm>
        </p:grpSpPr>
        <p:sp>
          <p:nvSpPr>
            <p:cNvPr id="490" name="Полилиния 489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91" name="Группа 490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92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3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4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5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6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7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8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9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0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1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2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3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4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5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6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7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8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9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0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1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2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3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514" name="Группа 513"/>
          <p:cNvGrpSpPr/>
          <p:nvPr/>
        </p:nvGrpSpPr>
        <p:grpSpPr>
          <a:xfrm>
            <a:off x="300053" y="3949039"/>
            <a:ext cx="5617874" cy="2782914"/>
            <a:chOff x="222540" y="576634"/>
            <a:chExt cx="4242678" cy="2108898"/>
          </a:xfrm>
        </p:grpSpPr>
        <p:sp>
          <p:nvSpPr>
            <p:cNvPr id="515" name="Полилиния 514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516" name="Группа 515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517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8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9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0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1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2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3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4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5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6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7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8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9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0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1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2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3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4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5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6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7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8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sp>
        <p:nvSpPr>
          <p:cNvPr id="443" name="TextBox 31"/>
          <p:cNvSpPr txBox="1"/>
          <p:nvPr/>
        </p:nvSpPr>
        <p:spPr>
          <a:xfrm>
            <a:off x="3631097" y="2607085"/>
            <a:ext cx="858700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51" name="TextBox 31"/>
          <p:cNvSpPr txBox="1"/>
          <p:nvPr/>
        </p:nvSpPr>
        <p:spPr>
          <a:xfrm>
            <a:off x="3621085" y="5789702"/>
            <a:ext cx="858700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52" name="TextBox 31"/>
          <p:cNvSpPr txBox="1"/>
          <p:nvPr/>
        </p:nvSpPr>
        <p:spPr>
          <a:xfrm>
            <a:off x="9674860" y="2630664"/>
            <a:ext cx="858700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53" name="TextBox 31"/>
          <p:cNvSpPr txBox="1"/>
          <p:nvPr/>
        </p:nvSpPr>
        <p:spPr>
          <a:xfrm>
            <a:off x="9736716" y="5756723"/>
            <a:ext cx="858700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117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744798" y="1340832"/>
            <a:ext cx="247249" cy="22572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118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832369" y="4509225"/>
            <a:ext cx="247249" cy="22572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119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744798" y="4509225"/>
            <a:ext cx="247249" cy="22572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120" name="Picture 2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813633" y="1340834"/>
            <a:ext cx="245376" cy="2258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26" name="TextBox 825"/>
          <p:cNvSpPr txBox="1"/>
          <p:nvPr/>
        </p:nvSpPr>
        <p:spPr>
          <a:xfrm>
            <a:off x="1242903" y="647167"/>
            <a:ext cx="3371420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06.00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20</a:t>
            </a:r>
            <a:r>
              <a:rPr lang="ru-RU" sz="1333" dirty="0" smtClean="0">
                <a:solidFill>
                  <a:prstClr val="black"/>
                </a:solidFill>
              </a:rPr>
              <a:t>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27" name="TextBox 826"/>
          <p:cNvSpPr txBox="1"/>
          <p:nvPr/>
        </p:nvSpPr>
        <p:spPr>
          <a:xfrm>
            <a:off x="7553776" y="647167"/>
            <a:ext cx="3329840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12.00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20</a:t>
            </a:r>
            <a:r>
              <a:rPr lang="ru-RU" sz="1333" dirty="0" smtClean="0">
                <a:solidFill>
                  <a:prstClr val="black"/>
                </a:solidFill>
              </a:rPr>
              <a:t>.11.2020 </a:t>
            </a:r>
            <a:endParaRPr lang="ru-RU" sz="1333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0186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3" name="Рисунок 542" descr="Вырезка экрана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0284" y="3722878"/>
            <a:ext cx="6092085" cy="3135122"/>
          </a:xfrm>
          <a:prstGeom prst="rect">
            <a:avLst/>
          </a:prstGeom>
        </p:spPr>
      </p:pic>
      <p:pic>
        <p:nvPicPr>
          <p:cNvPr id="542" name="Рисунок 541" descr="Вырезка экрана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208" y="3722878"/>
            <a:ext cx="6107527" cy="3135122"/>
          </a:xfrm>
          <a:prstGeom prst="rect">
            <a:avLst/>
          </a:prstGeom>
        </p:spPr>
      </p:pic>
      <p:pic>
        <p:nvPicPr>
          <p:cNvPr id="541" name="Рисунок 540" descr="Вырезка экрана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1749" y="640279"/>
            <a:ext cx="6098984" cy="3078096"/>
          </a:xfrm>
          <a:prstGeom prst="rect">
            <a:avLst/>
          </a:prstGeom>
        </p:spPr>
      </p:pic>
      <p:pic>
        <p:nvPicPr>
          <p:cNvPr id="540" name="Рисунок 539" descr="Вырезка экрана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244" y="632604"/>
            <a:ext cx="6107527" cy="3078096"/>
          </a:xfrm>
          <a:prstGeom prst="rect">
            <a:avLst/>
          </a:prstGeom>
        </p:spPr>
      </p:pic>
      <p:grpSp>
        <p:nvGrpSpPr>
          <p:cNvPr id="5126" name="Группа 57"/>
          <p:cNvGrpSpPr>
            <a:grpSpLocks/>
          </p:cNvGrpSpPr>
          <p:nvPr/>
        </p:nvGrpSpPr>
        <p:grpSpPr bwMode="auto">
          <a:xfrm>
            <a:off x="11467114" y="45094"/>
            <a:ext cx="625615" cy="526519"/>
            <a:chOff x="9625856" y="4064"/>
            <a:chExt cx="625999" cy="526433"/>
          </a:xfrm>
        </p:grpSpPr>
        <p:sp>
          <p:nvSpPr>
            <p:cNvPr id="59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0" name="Oval 45"/>
            <p:cNvSpPr>
              <a:spLocks noChangeArrowheads="1"/>
            </p:cNvSpPr>
            <p:nvPr/>
          </p:nvSpPr>
          <p:spPr bwMode="auto">
            <a:xfrm>
              <a:off x="9640850" y="10695"/>
              <a:ext cx="599760" cy="505216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1" name="Oval 46"/>
            <p:cNvSpPr>
              <a:spLocks noChangeArrowheads="1"/>
            </p:cNvSpPr>
            <p:nvPr/>
          </p:nvSpPr>
          <p:spPr bwMode="auto">
            <a:xfrm>
              <a:off x="9715820" y="76996"/>
              <a:ext cx="455443" cy="383221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2" name="Oval 47"/>
            <p:cNvSpPr>
              <a:spLocks noChangeArrowheads="1"/>
            </p:cNvSpPr>
            <p:nvPr/>
          </p:nvSpPr>
          <p:spPr bwMode="auto">
            <a:xfrm>
              <a:off x="9727065" y="87604"/>
              <a:ext cx="438574" cy="368635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3" name="Freeform 48"/>
            <p:cNvSpPr>
              <a:spLocks noEditPoints="1"/>
            </p:cNvSpPr>
            <p:nvPr/>
          </p:nvSpPr>
          <p:spPr bwMode="auto">
            <a:xfrm>
              <a:off x="9764550" y="25280"/>
              <a:ext cx="361731" cy="84866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5153" name="Picture 49" descr="original_metal_w"/>
            <p:cNvPicPr>
              <a:picLocks noChangeAspect="1" noChangeArrowheads="1" noCrop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AutoShape 50"/>
            <p:cNvSpPr>
              <a:spLocks noChangeArrowheads="1"/>
            </p:cNvSpPr>
            <p:nvPr/>
          </p:nvSpPr>
          <p:spPr bwMode="auto">
            <a:xfrm>
              <a:off x="9678335" y="119429"/>
              <a:ext cx="522916" cy="40841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5155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78" name="Freeform 52"/>
              <p:cNvSpPr>
                <a:spLocks/>
              </p:cNvSpPr>
              <p:nvPr/>
            </p:nvSpPr>
            <p:spPr bwMode="auto">
              <a:xfrm>
                <a:off x="3513" y="1318"/>
                <a:ext cx="306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53"/>
              <p:cNvSpPr>
                <a:spLocks/>
              </p:cNvSpPr>
              <p:nvPr/>
            </p:nvSpPr>
            <p:spPr bwMode="auto">
              <a:xfrm>
                <a:off x="3568" y="1226"/>
                <a:ext cx="197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54"/>
              <p:cNvSpPr>
                <a:spLocks/>
              </p:cNvSpPr>
              <p:nvPr/>
            </p:nvSpPr>
            <p:spPr bwMode="auto">
              <a:xfrm>
                <a:off x="3568" y="1180"/>
                <a:ext cx="197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55"/>
              <p:cNvSpPr>
                <a:spLocks/>
              </p:cNvSpPr>
              <p:nvPr/>
            </p:nvSpPr>
            <p:spPr bwMode="auto">
              <a:xfrm>
                <a:off x="3561" y="1260"/>
                <a:ext cx="54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4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57"/>
              <p:cNvSpPr>
                <a:spLocks/>
              </p:cNvSpPr>
              <p:nvPr/>
            </p:nvSpPr>
            <p:spPr bwMode="auto">
              <a:xfrm>
                <a:off x="3547" y="1479"/>
                <a:ext cx="89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58"/>
              <p:cNvSpPr>
                <a:spLocks/>
              </p:cNvSpPr>
              <p:nvPr/>
            </p:nvSpPr>
            <p:spPr bwMode="auto">
              <a:xfrm>
                <a:off x="3595" y="1525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59"/>
              <p:cNvSpPr>
                <a:spLocks/>
              </p:cNvSpPr>
              <p:nvPr/>
            </p:nvSpPr>
            <p:spPr bwMode="auto">
              <a:xfrm>
                <a:off x="3534" y="1433"/>
                <a:ext cx="68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60"/>
              <p:cNvSpPr>
                <a:spLocks/>
              </p:cNvSpPr>
              <p:nvPr/>
            </p:nvSpPr>
            <p:spPr bwMode="auto">
              <a:xfrm>
                <a:off x="3547" y="1433"/>
                <a:ext cx="54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61"/>
              <p:cNvSpPr>
                <a:spLocks/>
              </p:cNvSpPr>
              <p:nvPr/>
            </p:nvSpPr>
            <p:spPr bwMode="auto">
              <a:xfrm>
                <a:off x="3581" y="1433"/>
                <a:ext cx="54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62"/>
              <p:cNvSpPr>
                <a:spLocks/>
              </p:cNvSpPr>
              <p:nvPr/>
            </p:nvSpPr>
            <p:spPr bwMode="auto">
              <a:xfrm>
                <a:off x="3595" y="1467"/>
                <a:ext cx="41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63"/>
              <p:cNvSpPr>
                <a:spLocks/>
              </p:cNvSpPr>
              <p:nvPr/>
            </p:nvSpPr>
            <p:spPr bwMode="auto">
              <a:xfrm>
                <a:off x="3527" y="1444"/>
                <a:ext cx="54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64"/>
              <p:cNvSpPr>
                <a:spLocks/>
              </p:cNvSpPr>
              <p:nvPr/>
            </p:nvSpPr>
            <p:spPr bwMode="auto">
              <a:xfrm>
                <a:off x="3547" y="1433"/>
                <a:ext cx="54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65"/>
              <p:cNvSpPr>
                <a:spLocks/>
              </p:cNvSpPr>
              <p:nvPr/>
            </p:nvSpPr>
            <p:spPr bwMode="auto">
              <a:xfrm>
                <a:off x="3561" y="1513"/>
                <a:ext cx="75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66"/>
              <p:cNvSpPr>
                <a:spLocks/>
              </p:cNvSpPr>
              <p:nvPr/>
            </p:nvSpPr>
            <p:spPr bwMode="auto">
              <a:xfrm>
                <a:off x="3568" y="1559"/>
                <a:ext cx="27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68"/>
              <p:cNvSpPr>
                <a:spLocks/>
              </p:cNvSpPr>
              <p:nvPr/>
            </p:nvSpPr>
            <p:spPr bwMode="auto">
              <a:xfrm>
                <a:off x="3602" y="1548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70"/>
              <p:cNvSpPr>
                <a:spLocks/>
              </p:cNvSpPr>
              <p:nvPr/>
            </p:nvSpPr>
            <p:spPr bwMode="auto">
              <a:xfrm>
                <a:off x="3697" y="1479"/>
                <a:ext cx="95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71"/>
              <p:cNvSpPr>
                <a:spLocks/>
              </p:cNvSpPr>
              <p:nvPr/>
            </p:nvSpPr>
            <p:spPr bwMode="auto">
              <a:xfrm>
                <a:off x="3697" y="1525"/>
                <a:ext cx="41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72"/>
              <p:cNvSpPr>
                <a:spLocks/>
              </p:cNvSpPr>
              <p:nvPr/>
            </p:nvSpPr>
            <p:spPr bwMode="auto">
              <a:xfrm>
                <a:off x="3731" y="1433"/>
                <a:ext cx="75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73"/>
              <p:cNvSpPr>
                <a:spLocks/>
              </p:cNvSpPr>
              <p:nvPr/>
            </p:nvSpPr>
            <p:spPr bwMode="auto">
              <a:xfrm>
                <a:off x="3731" y="1433"/>
                <a:ext cx="54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74"/>
              <p:cNvSpPr>
                <a:spLocks/>
              </p:cNvSpPr>
              <p:nvPr/>
            </p:nvSpPr>
            <p:spPr bwMode="auto">
              <a:xfrm>
                <a:off x="3704" y="1433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75"/>
              <p:cNvSpPr>
                <a:spLocks/>
              </p:cNvSpPr>
              <p:nvPr/>
            </p:nvSpPr>
            <p:spPr bwMode="auto">
              <a:xfrm>
                <a:off x="3697" y="1467"/>
                <a:ext cx="41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4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77"/>
              <p:cNvSpPr>
                <a:spLocks/>
              </p:cNvSpPr>
              <p:nvPr/>
            </p:nvSpPr>
            <p:spPr bwMode="auto">
              <a:xfrm>
                <a:off x="3731" y="1433"/>
                <a:ext cx="54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78"/>
              <p:cNvSpPr>
                <a:spLocks/>
              </p:cNvSpPr>
              <p:nvPr/>
            </p:nvSpPr>
            <p:spPr bwMode="auto">
              <a:xfrm>
                <a:off x="3697" y="1513"/>
                <a:ext cx="75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79"/>
              <p:cNvSpPr>
                <a:spLocks/>
              </p:cNvSpPr>
              <p:nvPr/>
            </p:nvSpPr>
            <p:spPr bwMode="auto">
              <a:xfrm>
                <a:off x="3738" y="1559"/>
                <a:ext cx="27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80"/>
              <p:cNvSpPr>
                <a:spLocks/>
              </p:cNvSpPr>
              <p:nvPr/>
            </p:nvSpPr>
            <p:spPr bwMode="auto">
              <a:xfrm>
                <a:off x="3697" y="1536"/>
                <a:ext cx="41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81"/>
              <p:cNvSpPr>
                <a:spLocks/>
              </p:cNvSpPr>
              <p:nvPr/>
            </p:nvSpPr>
            <p:spPr bwMode="auto">
              <a:xfrm>
                <a:off x="3697" y="1548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7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8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8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8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86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87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88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89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90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91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92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9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9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9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96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97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98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99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00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01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02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03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04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05"/>
              <p:cNvSpPr>
                <a:spLocks/>
              </p:cNvSpPr>
              <p:nvPr/>
            </p:nvSpPr>
            <p:spPr bwMode="auto">
              <a:xfrm>
                <a:off x="3377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06"/>
              <p:cNvSpPr>
                <a:spLocks/>
              </p:cNvSpPr>
              <p:nvPr/>
            </p:nvSpPr>
            <p:spPr bwMode="auto">
              <a:xfrm>
                <a:off x="3411" y="1387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07"/>
              <p:cNvSpPr>
                <a:spLocks/>
              </p:cNvSpPr>
              <p:nvPr/>
            </p:nvSpPr>
            <p:spPr bwMode="auto">
              <a:xfrm>
                <a:off x="3439" y="1375"/>
                <a:ext cx="41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08"/>
              <p:cNvSpPr>
                <a:spLocks/>
              </p:cNvSpPr>
              <p:nvPr/>
            </p:nvSpPr>
            <p:spPr bwMode="auto">
              <a:xfrm>
                <a:off x="3459" y="1352"/>
                <a:ext cx="41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09"/>
              <p:cNvSpPr>
                <a:spLocks/>
              </p:cNvSpPr>
              <p:nvPr/>
            </p:nvSpPr>
            <p:spPr bwMode="auto">
              <a:xfrm>
                <a:off x="3493" y="1341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10"/>
              <p:cNvSpPr>
                <a:spLocks/>
              </p:cNvSpPr>
              <p:nvPr/>
            </p:nvSpPr>
            <p:spPr bwMode="auto">
              <a:xfrm>
                <a:off x="3513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11"/>
              <p:cNvSpPr>
                <a:spLocks/>
              </p:cNvSpPr>
              <p:nvPr/>
            </p:nvSpPr>
            <p:spPr bwMode="auto">
              <a:xfrm>
                <a:off x="3534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12"/>
              <p:cNvSpPr>
                <a:spLocks/>
              </p:cNvSpPr>
              <p:nvPr/>
            </p:nvSpPr>
            <p:spPr bwMode="auto">
              <a:xfrm>
                <a:off x="3561" y="1295"/>
                <a:ext cx="41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1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1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1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16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17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18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19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20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21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22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2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2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2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26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27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28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29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30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31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32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33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34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35"/>
              <p:cNvSpPr>
                <a:spLocks/>
              </p:cNvSpPr>
              <p:nvPr/>
            </p:nvSpPr>
            <p:spPr bwMode="auto">
              <a:xfrm>
                <a:off x="3595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36"/>
              <p:cNvSpPr>
                <a:spLocks/>
              </p:cNvSpPr>
              <p:nvPr/>
            </p:nvSpPr>
            <p:spPr bwMode="auto">
              <a:xfrm>
                <a:off x="3391" y="1329"/>
                <a:ext cx="68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37"/>
              <p:cNvSpPr>
                <a:spLocks/>
              </p:cNvSpPr>
              <p:nvPr/>
            </p:nvSpPr>
            <p:spPr bwMode="auto">
              <a:xfrm>
                <a:off x="3425" y="1318"/>
                <a:ext cx="68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38"/>
              <p:cNvSpPr>
                <a:spLocks/>
              </p:cNvSpPr>
              <p:nvPr/>
            </p:nvSpPr>
            <p:spPr bwMode="auto">
              <a:xfrm>
                <a:off x="3473" y="1318"/>
                <a:ext cx="41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39"/>
              <p:cNvSpPr>
                <a:spLocks/>
              </p:cNvSpPr>
              <p:nvPr/>
            </p:nvSpPr>
            <p:spPr bwMode="auto">
              <a:xfrm>
                <a:off x="3500" y="1318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140"/>
              <p:cNvSpPr>
                <a:spLocks/>
              </p:cNvSpPr>
              <p:nvPr/>
            </p:nvSpPr>
            <p:spPr bwMode="auto">
              <a:xfrm>
                <a:off x="3527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141"/>
              <p:cNvSpPr>
                <a:spLocks/>
              </p:cNvSpPr>
              <p:nvPr/>
            </p:nvSpPr>
            <p:spPr bwMode="auto">
              <a:xfrm>
                <a:off x="3547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142"/>
              <p:cNvSpPr>
                <a:spLocks/>
              </p:cNvSpPr>
              <p:nvPr/>
            </p:nvSpPr>
            <p:spPr bwMode="auto">
              <a:xfrm>
                <a:off x="3561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143"/>
              <p:cNvSpPr>
                <a:spLocks/>
              </p:cNvSpPr>
              <p:nvPr/>
            </p:nvSpPr>
            <p:spPr bwMode="auto">
              <a:xfrm>
                <a:off x="3581" y="1306"/>
                <a:ext cx="20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144"/>
              <p:cNvSpPr>
                <a:spLocks/>
              </p:cNvSpPr>
              <p:nvPr/>
            </p:nvSpPr>
            <p:spPr bwMode="auto">
              <a:xfrm>
                <a:off x="3595" y="1306"/>
                <a:ext cx="20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7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146"/>
              <p:cNvSpPr>
                <a:spLocks/>
              </p:cNvSpPr>
              <p:nvPr/>
            </p:nvSpPr>
            <p:spPr bwMode="auto">
              <a:xfrm>
                <a:off x="3616" y="1306"/>
                <a:ext cx="20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147"/>
              <p:cNvSpPr>
                <a:spLocks/>
              </p:cNvSpPr>
              <p:nvPr/>
            </p:nvSpPr>
            <p:spPr bwMode="auto">
              <a:xfrm>
                <a:off x="3629" y="1306"/>
                <a:ext cx="14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148"/>
              <p:cNvSpPr>
                <a:spLocks/>
              </p:cNvSpPr>
              <p:nvPr/>
            </p:nvSpPr>
            <p:spPr bwMode="auto">
              <a:xfrm>
                <a:off x="3411" y="1260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149"/>
              <p:cNvSpPr>
                <a:spLocks/>
              </p:cNvSpPr>
              <p:nvPr/>
            </p:nvSpPr>
            <p:spPr bwMode="auto">
              <a:xfrm>
                <a:off x="3445" y="1260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150"/>
              <p:cNvSpPr>
                <a:spLocks/>
              </p:cNvSpPr>
              <p:nvPr/>
            </p:nvSpPr>
            <p:spPr bwMode="auto">
              <a:xfrm>
                <a:off x="3479" y="1272"/>
                <a:ext cx="54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151"/>
              <p:cNvSpPr>
                <a:spLocks/>
              </p:cNvSpPr>
              <p:nvPr/>
            </p:nvSpPr>
            <p:spPr bwMode="auto">
              <a:xfrm>
                <a:off x="3500" y="1272"/>
                <a:ext cx="48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152"/>
              <p:cNvSpPr>
                <a:spLocks/>
              </p:cNvSpPr>
              <p:nvPr/>
            </p:nvSpPr>
            <p:spPr bwMode="auto">
              <a:xfrm>
                <a:off x="3527" y="1272"/>
                <a:ext cx="41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153"/>
              <p:cNvSpPr>
                <a:spLocks/>
              </p:cNvSpPr>
              <p:nvPr/>
            </p:nvSpPr>
            <p:spPr bwMode="auto">
              <a:xfrm>
                <a:off x="3547" y="1272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154"/>
              <p:cNvSpPr>
                <a:spLocks/>
              </p:cNvSpPr>
              <p:nvPr/>
            </p:nvSpPr>
            <p:spPr bwMode="auto">
              <a:xfrm>
                <a:off x="3568" y="1283"/>
                <a:ext cx="27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155"/>
              <p:cNvSpPr>
                <a:spLocks/>
              </p:cNvSpPr>
              <p:nvPr/>
            </p:nvSpPr>
            <p:spPr bwMode="auto">
              <a:xfrm>
                <a:off x="3581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156"/>
              <p:cNvSpPr>
                <a:spLocks/>
              </p:cNvSpPr>
              <p:nvPr/>
            </p:nvSpPr>
            <p:spPr bwMode="auto">
              <a:xfrm>
                <a:off x="3595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7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158"/>
              <p:cNvSpPr>
                <a:spLocks/>
              </p:cNvSpPr>
              <p:nvPr/>
            </p:nvSpPr>
            <p:spPr bwMode="auto">
              <a:xfrm>
                <a:off x="3616" y="1283"/>
                <a:ext cx="20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159"/>
              <p:cNvSpPr>
                <a:spLocks/>
              </p:cNvSpPr>
              <p:nvPr/>
            </p:nvSpPr>
            <p:spPr bwMode="auto">
              <a:xfrm>
                <a:off x="3629" y="1295"/>
                <a:ext cx="14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16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16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16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163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164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165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166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167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168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169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17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17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17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173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174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175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176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177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178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179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180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181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182"/>
              <p:cNvSpPr>
                <a:spLocks/>
              </p:cNvSpPr>
              <p:nvPr/>
            </p:nvSpPr>
            <p:spPr bwMode="auto">
              <a:xfrm>
                <a:off x="3439" y="1214"/>
                <a:ext cx="41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183"/>
              <p:cNvSpPr>
                <a:spLocks/>
              </p:cNvSpPr>
              <p:nvPr/>
            </p:nvSpPr>
            <p:spPr bwMode="auto">
              <a:xfrm>
                <a:off x="3445" y="1226"/>
                <a:ext cx="54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184"/>
              <p:cNvSpPr>
                <a:spLocks/>
              </p:cNvSpPr>
              <p:nvPr/>
            </p:nvSpPr>
            <p:spPr bwMode="auto">
              <a:xfrm>
                <a:off x="3473" y="1226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185"/>
              <p:cNvSpPr>
                <a:spLocks/>
              </p:cNvSpPr>
              <p:nvPr/>
            </p:nvSpPr>
            <p:spPr bwMode="auto">
              <a:xfrm>
                <a:off x="3493" y="1237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186"/>
              <p:cNvSpPr>
                <a:spLocks/>
              </p:cNvSpPr>
              <p:nvPr/>
            </p:nvSpPr>
            <p:spPr bwMode="auto">
              <a:xfrm>
                <a:off x="3513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18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18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18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190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191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192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193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194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195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196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19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19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19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00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01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02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03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04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05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06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07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08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09"/>
              <p:cNvSpPr>
                <a:spLocks/>
              </p:cNvSpPr>
              <p:nvPr/>
            </p:nvSpPr>
            <p:spPr bwMode="auto">
              <a:xfrm>
                <a:off x="3534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10"/>
              <p:cNvSpPr>
                <a:spLocks/>
              </p:cNvSpPr>
              <p:nvPr/>
            </p:nvSpPr>
            <p:spPr bwMode="auto">
              <a:xfrm>
                <a:off x="3479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11"/>
              <p:cNvSpPr>
                <a:spLocks/>
              </p:cNvSpPr>
              <p:nvPr/>
            </p:nvSpPr>
            <p:spPr bwMode="auto">
              <a:xfrm>
                <a:off x="3500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12"/>
              <p:cNvSpPr>
                <a:spLocks/>
              </p:cNvSpPr>
              <p:nvPr/>
            </p:nvSpPr>
            <p:spPr bwMode="auto">
              <a:xfrm>
                <a:off x="3513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13"/>
              <p:cNvSpPr>
                <a:spLocks/>
              </p:cNvSpPr>
              <p:nvPr/>
            </p:nvSpPr>
            <p:spPr bwMode="auto">
              <a:xfrm>
                <a:off x="3547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14"/>
              <p:cNvSpPr>
                <a:spLocks/>
              </p:cNvSpPr>
              <p:nvPr/>
            </p:nvSpPr>
            <p:spPr bwMode="auto">
              <a:xfrm>
                <a:off x="3513" y="1191"/>
                <a:ext cx="68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29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1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1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1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19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20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21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22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23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24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25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2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2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2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29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30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31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32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33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34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35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36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37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38"/>
              <p:cNvSpPr>
                <a:spLocks/>
              </p:cNvSpPr>
              <p:nvPr/>
            </p:nvSpPr>
            <p:spPr bwMode="auto">
              <a:xfrm>
                <a:off x="3908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39"/>
              <p:cNvSpPr>
                <a:spLocks/>
              </p:cNvSpPr>
              <p:nvPr/>
            </p:nvSpPr>
            <p:spPr bwMode="auto">
              <a:xfrm>
                <a:off x="3874" y="1387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240"/>
              <p:cNvSpPr>
                <a:spLocks/>
              </p:cNvSpPr>
              <p:nvPr/>
            </p:nvSpPr>
            <p:spPr bwMode="auto">
              <a:xfrm>
                <a:off x="3854" y="1375"/>
                <a:ext cx="48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241"/>
              <p:cNvSpPr>
                <a:spLocks/>
              </p:cNvSpPr>
              <p:nvPr/>
            </p:nvSpPr>
            <p:spPr bwMode="auto">
              <a:xfrm>
                <a:off x="3833" y="1352"/>
                <a:ext cx="41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242"/>
              <p:cNvSpPr>
                <a:spLocks/>
              </p:cNvSpPr>
              <p:nvPr/>
            </p:nvSpPr>
            <p:spPr bwMode="auto">
              <a:xfrm>
                <a:off x="3799" y="1341"/>
                <a:ext cx="41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243"/>
              <p:cNvSpPr>
                <a:spLocks/>
              </p:cNvSpPr>
              <p:nvPr/>
            </p:nvSpPr>
            <p:spPr bwMode="auto">
              <a:xfrm>
                <a:off x="3772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245"/>
              <p:cNvSpPr>
                <a:spLocks/>
              </p:cNvSpPr>
              <p:nvPr/>
            </p:nvSpPr>
            <p:spPr bwMode="auto">
              <a:xfrm>
                <a:off x="3731" y="1295"/>
                <a:ext cx="41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24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24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24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249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250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251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252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253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254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255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25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25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25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259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260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261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262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263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264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265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266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267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268"/>
              <p:cNvSpPr>
                <a:spLocks/>
              </p:cNvSpPr>
              <p:nvPr/>
            </p:nvSpPr>
            <p:spPr bwMode="auto">
              <a:xfrm>
                <a:off x="3697" y="1283"/>
                <a:ext cx="41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269"/>
              <p:cNvSpPr>
                <a:spLocks/>
              </p:cNvSpPr>
              <p:nvPr/>
            </p:nvSpPr>
            <p:spPr bwMode="auto">
              <a:xfrm>
                <a:off x="3874" y="1329"/>
                <a:ext cx="75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270"/>
              <p:cNvSpPr>
                <a:spLocks/>
              </p:cNvSpPr>
              <p:nvPr/>
            </p:nvSpPr>
            <p:spPr bwMode="auto">
              <a:xfrm>
                <a:off x="3840" y="1318"/>
                <a:ext cx="68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271"/>
              <p:cNvSpPr>
                <a:spLocks/>
              </p:cNvSpPr>
              <p:nvPr/>
            </p:nvSpPr>
            <p:spPr bwMode="auto">
              <a:xfrm>
                <a:off x="3820" y="1318"/>
                <a:ext cx="48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272"/>
              <p:cNvSpPr>
                <a:spLocks/>
              </p:cNvSpPr>
              <p:nvPr/>
            </p:nvSpPr>
            <p:spPr bwMode="auto">
              <a:xfrm>
                <a:off x="3799" y="1318"/>
                <a:ext cx="41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273"/>
              <p:cNvSpPr>
                <a:spLocks/>
              </p:cNvSpPr>
              <p:nvPr/>
            </p:nvSpPr>
            <p:spPr bwMode="auto">
              <a:xfrm>
                <a:off x="3772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275"/>
              <p:cNvSpPr>
                <a:spLocks/>
              </p:cNvSpPr>
              <p:nvPr/>
            </p:nvSpPr>
            <p:spPr bwMode="auto">
              <a:xfrm>
                <a:off x="3738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276"/>
              <p:cNvSpPr>
                <a:spLocks/>
              </p:cNvSpPr>
              <p:nvPr/>
            </p:nvSpPr>
            <p:spPr bwMode="auto">
              <a:xfrm>
                <a:off x="3731" y="1306"/>
                <a:ext cx="27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0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278"/>
              <p:cNvSpPr>
                <a:spLocks/>
              </p:cNvSpPr>
              <p:nvPr/>
            </p:nvSpPr>
            <p:spPr bwMode="auto">
              <a:xfrm>
                <a:off x="3704" y="1306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279"/>
              <p:cNvSpPr>
                <a:spLocks/>
              </p:cNvSpPr>
              <p:nvPr/>
            </p:nvSpPr>
            <p:spPr bwMode="auto">
              <a:xfrm>
                <a:off x="3697" y="1306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20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281"/>
              <p:cNvSpPr>
                <a:spLocks/>
              </p:cNvSpPr>
              <p:nvPr/>
            </p:nvSpPr>
            <p:spPr bwMode="auto">
              <a:xfrm>
                <a:off x="3854" y="1260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282"/>
              <p:cNvSpPr>
                <a:spLocks/>
              </p:cNvSpPr>
              <p:nvPr/>
            </p:nvSpPr>
            <p:spPr bwMode="auto">
              <a:xfrm>
                <a:off x="3820" y="1260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283"/>
              <p:cNvSpPr>
                <a:spLocks/>
              </p:cNvSpPr>
              <p:nvPr/>
            </p:nvSpPr>
            <p:spPr bwMode="auto">
              <a:xfrm>
                <a:off x="3799" y="1272"/>
                <a:ext cx="54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284"/>
              <p:cNvSpPr>
                <a:spLocks/>
              </p:cNvSpPr>
              <p:nvPr/>
            </p:nvSpPr>
            <p:spPr bwMode="auto">
              <a:xfrm>
                <a:off x="3786" y="1272"/>
                <a:ext cx="48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285"/>
              <p:cNvSpPr>
                <a:spLocks/>
              </p:cNvSpPr>
              <p:nvPr/>
            </p:nvSpPr>
            <p:spPr bwMode="auto">
              <a:xfrm>
                <a:off x="3765" y="1272"/>
                <a:ext cx="41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286"/>
              <p:cNvSpPr>
                <a:spLocks/>
              </p:cNvSpPr>
              <p:nvPr/>
            </p:nvSpPr>
            <p:spPr bwMode="auto">
              <a:xfrm>
                <a:off x="3752" y="1272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287"/>
              <p:cNvSpPr>
                <a:spLocks/>
              </p:cNvSpPr>
              <p:nvPr/>
            </p:nvSpPr>
            <p:spPr bwMode="auto">
              <a:xfrm>
                <a:off x="373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7" name="Freeform 289"/>
              <p:cNvSpPr>
                <a:spLocks/>
              </p:cNvSpPr>
              <p:nvPr/>
            </p:nvSpPr>
            <p:spPr bwMode="auto">
              <a:xfrm>
                <a:off x="3704" y="1283"/>
                <a:ext cx="34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290"/>
              <p:cNvSpPr>
                <a:spLocks/>
              </p:cNvSpPr>
              <p:nvPr/>
            </p:nvSpPr>
            <p:spPr bwMode="auto">
              <a:xfrm>
                <a:off x="3704" y="1283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291"/>
              <p:cNvSpPr>
                <a:spLocks/>
              </p:cNvSpPr>
              <p:nvPr/>
            </p:nvSpPr>
            <p:spPr bwMode="auto">
              <a:xfrm>
                <a:off x="3697" y="1283"/>
                <a:ext cx="27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292"/>
              <p:cNvSpPr>
                <a:spLocks/>
              </p:cNvSpPr>
              <p:nvPr/>
            </p:nvSpPr>
            <p:spPr bwMode="auto">
              <a:xfrm>
                <a:off x="3684" y="1295"/>
                <a:ext cx="20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29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29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29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4" name="Freeform 296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297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298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299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8" name="Freeform 300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01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02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0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0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0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06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5" name="Freeform 307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6" name="Freeform 308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7" name="Freeform 309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8" name="Freeform 310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39" name="Freeform 311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0" name="Freeform 312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1" name="Freeform 313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2" name="Freeform 314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3" name="Freeform 315"/>
              <p:cNvSpPr>
                <a:spLocks/>
              </p:cNvSpPr>
              <p:nvPr/>
            </p:nvSpPr>
            <p:spPr bwMode="auto">
              <a:xfrm>
                <a:off x="3854" y="1214"/>
                <a:ext cx="48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16"/>
              <p:cNvSpPr>
                <a:spLocks/>
              </p:cNvSpPr>
              <p:nvPr/>
            </p:nvSpPr>
            <p:spPr bwMode="auto">
              <a:xfrm>
                <a:off x="3833" y="1226"/>
                <a:ext cx="54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17"/>
              <p:cNvSpPr>
                <a:spLocks/>
              </p:cNvSpPr>
              <p:nvPr/>
            </p:nvSpPr>
            <p:spPr bwMode="auto">
              <a:xfrm>
                <a:off x="3820" y="1226"/>
                <a:ext cx="48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6" name="Freeform 318"/>
              <p:cNvSpPr>
                <a:spLocks/>
              </p:cNvSpPr>
              <p:nvPr/>
            </p:nvSpPr>
            <p:spPr bwMode="auto">
              <a:xfrm>
                <a:off x="3799" y="1237"/>
                <a:ext cx="41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7" name="Freeform 319"/>
              <p:cNvSpPr>
                <a:spLocks/>
              </p:cNvSpPr>
              <p:nvPr/>
            </p:nvSpPr>
            <p:spPr bwMode="auto">
              <a:xfrm>
                <a:off x="3786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8" name="Freeform 32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49" name="Freeform 32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2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23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24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25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26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27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28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29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3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3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3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33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34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35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36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37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38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39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340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69" name="Freeform 341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342"/>
              <p:cNvSpPr>
                <a:spLocks/>
              </p:cNvSpPr>
              <p:nvPr/>
            </p:nvSpPr>
            <p:spPr bwMode="auto">
              <a:xfrm>
                <a:off x="3765" y="1249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1" name="Freeform 343"/>
              <p:cNvSpPr>
                <a:spLocks/>
              </p:cNvSpPr>
              <p:nvPr/>
            </p:nvSpPr>
            <p:spPr bwMode="auto">
              <a:xfrm>
                <a:off x="3806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2" name="Freeform 344"/>
              <p:cNvSpPr>
                <a:spLocks/>
              </p:cNvSpPr>
              <p:nvPr/>
            </p:nvSpPr>
            <p:spPr bwMode="auto">
              <a:xfrm>
                <a:off x="3799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3" name="Freeform 345"/>
              <p:cNvSpPr>
                <a:spLocks/>
              </p:cNvSpPr>
              <p:nvPr/>
            </p:nvSpPr>
            <p:spPr bwMode="auto">
              <a:xfrm>
                <a:off x="3786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8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6" name="Freeform 348"/>
              <p:cNvSpPr>
                <a:spLocks/>
              </p:cNvSpPr>
              <p:nvPr/>
            </p:nvSpPr>
            <p:spPr bwMode="auto">
              <a:xfrm>
                <a:off x="3404" y="1364"/>
                <a:ext cx="177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7" name="Line 349"/>
              <p:cNvSpPr>
                <a:spLocks noChangeShapeType="1"/>
              </p:cNvSpPr>
              <p:nvPr/>
            </p:nvSpPr>
            <p:spPr bwMode="auto">
              <a:xfrm flipH="1">
                <a:off x="3479" y="1525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8" name="Freeform 350"/>
              <p:cNvSpPr>
                <a:spLocks/>
              </p:cNvSpPr>
              <p:nvPr/>
            </p:nvSpPr>
            <p:spPr bwMode="auto">
              <a:xfrm>
                <a:off x="3479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79" name="Freeform 351"/>
              <p:cNvSpPr>
                <a:spLocks/>
              </p:cNvSpPr>
              <p:nvPr/>
            </p:nvSpPr>
            <p:spPr bwMode="auto">
              <a:xfrm>
                <a:off x="3479" y="1536"/>
                <a:ext cx="20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0" name="Freeform 352"/>
              <p:cNvSpPr>
                <a:spLocks/>
              </p:cNvSpPr>
              <p:nvPr/>
            </p:nvSpPr>
            <p:spPr bwMode="auto">
              <a:xfrm>
                <a:off x="3479" y="1548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1" name="Freeform 353"/>
              <p:cNvSpPr>
                <a:spLocks/>
              </p:cNvSpPr>
              <p:nvPr/>
            </p:nvSpPr>
            <p:spPr bwMode="auto">
              <a:xfrm>
                <a:off x="3479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2" name="Freeform 354"/>
              <p:cNvSpPr>
                <a:spLocks/>
              </p:cNvSpPr>
              <p:nvPr/>
            </p:nvSpPr>
            <p:spPr bwMode="auto">
              <a:xfrm>
                <a:off x="3493" y="1571"/>
                <a:ext cx="20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3" name="Freeform 355"/>
              <p:cNvSpPr>
                <a:spLocks/>
              </p:cNvSpPr>
              <p:nvPr/>
            </p:nvSpPr>
            <p:spPr bwMode="auto">
              <a:xfrm>
                <a:off x="3854" y="1456"/>
                <a:ext cx="14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4" name="Oval 356"/>
              <p:cNvSpPr>
                <a:spLocks noChangeArrowheads="1"/>
              </p:cNvSpPr>
              <p:nvPr/>
            </p:nvSpPr>
            <p:spPr bwMode="auto">
              <a:xfrm>
                <a:off x="3806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5" name="Freeform 357"/>
              <p:cNvSpPr>
                <a:spLocks/>
              </p:cNvSpPr>
              <p:nvPr/>
            </p:nvSpPr>
            <p:spPr bwMode="auto">
              <a:xfrm>
                <a:off x="3806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6" name="Freeform 358"/>
              <p:cNvSpPr>
                <a:spLocks/>
              </p:cNvSpPr>
              <p:nvPr/>
            </p:nvSpPr>
            <p:spPr bwMode="auto">
              <a:xfrm>
                <a:off x="3840" y="1433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7" name="Freeform 359"/>
              <p:cNvSpPr>
                <a:spLocks/>
              </p:cNvSpPr>
              <p:nvPr/>
            </p:nvSpPr>
            <p:spPr bwMode="auto">
              <a:xfrm>
                <a:off x="3752" y="1502"/>
                <a:ext cx="136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8" name="Oval 360"/>
              <p:cNvSpPr>
                <a:spLocks noChangeArrowheads="1"/>
              </p:cNvSpPr>
              <p:nvPr/>
            </p:nvSpPr>
            <p:spPr bwMode="auto">
              <a:xfrm>
                <a:off x="3616" y="1099"/>
                <a:ext cx="102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89" name="Freeform 361"/>
              <p:cNvSpPr>
                <a:spLocks/>
              </p:cNvSpPr>
              <p:nvPr/>
            </p:nvSpPr>
            <p:spPr bwMode="auto">
              <a:xfrm>
                <a:off x="3595" y="996"/>
                <a:ext cx="143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0" name="Freeform 362"/>
              <p:cNvSpPr>
                <a:spLocks/>
              </p:cNvSpPr>
              <p:nvPr/>
            </p:nvSpPr>
            <p:spPr bwMode="auto">
              <a:xfrm>
                <a:off x="3650" y="927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Freeform 363"/>
              <p:cNvSpPr>
                <a:spLocks/>
              </p:cNvSpPr>
              <p:nvPr/>
            </p:nvSpPr>
            <p:spPr bwMode="auto">
              <a:xfrm>
                <a:off x="3595" y="1030"/>
                <a:ext cx="143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1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3" name="Freeform 365"/>
              <p:cNvSpPr>
                <a:spLocks noEditPoints="1"/>
              </p:cNvSpPr>
              <p:nvPr/>
            </p:nvSpPr>
            <p:spPr bwMode="auto">
              <a:xfrm>
                <a:off x="3595" y="996"/>
                <a:ext cx="68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4" name="Freeform 366"/>
              <p:cNvSpPr>
                <a:spLocks/>
              </p:cNvSpPr>
              <p:nvPr/>
            </p:nvSpPr>
            <p:spPr bwMode="auto">
              <a:xfrm>
                <a:off x="3650" y="973"/>
                <a:ext cx="34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5" name="Oval 367"/>
              <p:cNvSpPr>
                <a:spLocks noChangeArrowheads="1"/>
              </p:cNvSpPr>
              <p:nvPr/>
            </p:nvSpPr>
            <p:spPr bwMode="auto">
              <a:xfrm>
                <a:off x="3629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6" name="Oval 368"/>
              <p:cNvSpPr>
                <a:spLocks noChangeArrowheads="1"/>
              </p:cNvSpPr>
              <p:nvPr/>
            </p:nvSpPr>
            <p:spPr bwMode="auto">
              <a:xfrm>
                <a:off x="3616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20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8" name="Oval 370"/>
              <p:cNvSpPr>
                <a:spLocks noChangeArrowheads="1"/>
              </p:cNvSpPr>
              <p:nvPr/>
            </p:nvSpPr>
            <p:spPr bwMode="auto">
              <a:xfrm>
                <a:off x="3704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9" name="Oval 371"/>
              <p:cNvSpPr>
                <a:spLocks noChangeArrowheads="1"/>
              </p:cNvSpPr>
              <p:nvPr/>
            </p:nvSpPr>
            <p:spPr bwMode="auto">
              <a:xfrm>
                <a:off x="3663" y="1076"/>
                <a:ext cx="7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1" name="Oval 373"/>
              <p:cNvSpPr>
                <a:spLocks noChangeArrowheads="1"/>
              </p:cNvSpPr>
              <p:nvPr/>
            </p:nvSpPr>
            <p:spPr bwMode="auto">
              <a:xfrm>
                <a:off x="3616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3" name="Oval 375"/>
              <p:cNvSpPr>
                <a:spLocks noChangeArrowheads="1"/>
              </p:cNvSpPr>
              <p:nvPr/>
            </p:nvSpPr>
            <p:spPr bwMode="auto">
              <a:xfrm>
                <a:off x="3704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4" name="Freeform 376"/>
              <p:cNvSpPr>
                <a:spLocks/>
              </p:cNvSpPr>
              <p:nvPr/>
            </p:nvSpPr>
            <p:spPr bwMode="auto">
              <a:xfrm>
                <a:off x="3595" y="1042"/>
                <a:ext cx="7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5" name="Freeform 377"/>
              <p:cNvSpPr>
                <a:spLocks/>
              </p:cNvSpPr>
              <p:nvPr/>
            </p:nvSpPr>
            <p:spPr bwMode="auto">
              <a:xfrm>
                <a:off x="3731" y="1042"/>
                <a:ext cx="7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6" name="Oval 378"/>
              <p:cNvSpPr>
                <a:spLocks noChangeArrowheads="1"/>
              </p:cNvSpPr>
              <p:nvPr/>
            </p:nvSpPr>
            <p:spPr bwMode="auto">
              <a:xfrm>
                <a:off x="3650" y="973"/>
                <a:ext cx="3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7" name="Oval 379"/>
              <p:cNvSpPr>
                <a:spLocks noChangeArrowheads="1"/>
              </p:cNvSpPr>
              <p:nvPr/>
            </p:nvSpPr>
            <p:spPr bwMode="auto">
              <a:xfrm>
                <a:off x="3663" y="996"/>
                <a:ext cx="7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8" name="Oval 380"/>
              <p:cNvSpPr>
                <a:spLocks noChangeArrowheads="1"/>
              </p:cNvSpPr>
              <p:nvPr/>
            </p:nvSpPr>
            <p:spPr bwMode="auto">
              <a:xfrm>
                <a:off x="3663" y="1007"/>
                <a:ext cx="7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09" name="Oval 381"/>
              <p:cNvSpPr>
                <a:spLocks noChangeArrowheads="1"/>
              </p:cNvSpPr>
              <p:nvPr/>
            </p:nvSpPr>
            <p:spPr bwMode="auto">
              <a:xfrm>
                <a:off x="3663" y="1019"/>
                <a:ext cx="7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0" name="Freeform 382"/>
              <p:cNvSpPr>
                <a:spLocks/>
              </p:cNvSpPr>
              <p:nvPr/>
            </p:nvSpPr>
            <p:spPr bwMode="auto">
              <a:xfrm>
                <a:off x="3459" y="1203"/>
                <a:ext cx="54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1" name="Freeform 383"/>
              <p:cNvSpPr>
                <a:spLocks/>
              </p:cNvSpPr>
              <p:nvPr/>
            </p:nvSpPr>
            <p:spPr bwMode="auto">
              <a:xfrm>
                <a:off x="3493" y="1134"/>
                <a:ext cx="102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2" name="Freeform 384"/>
              <p:cNvSpPr>
                <a:spLocks/>
              </p:cNvSpPr>
              <p:nvPr/>
            </p:nvSpPr>
            <p:spPr bwMode="auto">
              <a:xfrm>
                <a:off x="3547" y="1134"/>
                <a:ext cx="54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3" name="Freeform 385"/>
              <p:cNvSpPr>
                <a:spLocks/>
              </p:cNvSpPr>
              <p:nvPr/>
            </p:nvSpPr>
            <p:spPr bwMode="auto">
              <a:xfrm>
                <a:off x="3561" y="1053"/>
                <a:ext cx="109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4" name="Freeform 386"/>
              <p:cNvSpPr>
                <a:spLocks/>
              </p:cNvSpPr>
              <p:nvPr/>
            </p:nvSpPr>
            <p:spPr bwMode="auto">
              <a:xfrm>
                <a:off x="3547" y="1099"/>
                <a:ext cx="54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5" name="Freeform 387"/>
              <p:cNvSpPr>
                <a:spLocks/>
              </p:cNvSpPr>
              <p:nvPr/>
            </p:nvSpPr>
            <p:spPr bwMode="auto">
              <a:xfrm>
                <a:off x="3513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6" name="Freeform 388"/>
              <p:cNvSpPr>
                <a:spLocks/>
              </p:cNvSpPr>
              <p:nvPr/>
            </p:nvSpPr>
            <p:spPr bwMode="auto">
              <a:xfrm>
                <a:off x="3581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7" name="Freeform 389"/>
              <p:cNvSpPr>
                <a:spLocks/>
              </p:cNvSpPr>
              <p:nvPr/>
            </p:nvSpPr>
            <p:spPr bwMode="auto">
              <a:xfrm>
                <a:off x="3595" y="1111"/>
                <a:ext cx="75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8" name="Freeform 390"/>
              <p:cNvSpPr>
                <a:spLocks/>
              </p:cNvSpPr>
              <p:nvPr/>
            </p:nvSpPr>
            <p:spPr bwMode="auto">
              <a:xfrm>
                <a:off x="3568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19" name="Freeform 391"/>
              <p:cNvSpPr>
                <a:spLocks/>
              </p:cNvSpPr>
              <p:nvPr/>
            </p:nvSpPr>
            <p:spPr bwMode="auto">
              <a:xfrm>
                <a:off x="3820" y="1203"/>
                <a:ext cx="54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0" name="Freeform 392"/>
              <p:cNvSpPr>
                <a:spLocks/>
              </p:cNvSpPr>
              <p:nvPr/>
            </p:nvSpPr>
            <p:spPr bwMode="auto">
              <a:xfrm>
                <a:off x="3738" y="1134"/>
                <a:ext cx="102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1" name="Freeform 393"/>
              <p:cNvSpPr>
                <a:spLocks/>
              </p:cNvSpPr>
              <p:nvPr/>
            </p:nvSpPr>
            <p:spPr bwMode="auto">
              <a:xfrm>
                <a:off x="3731" y="1134"/>
                <a:ext cx="54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2" name="Freeform 394"/>
              <p:cNvSpPr>
                <a:spLocks/>
              </p:cNvSpPr>
              <p:nvPr/>
            </p:nvSpPr>
            <p:spPr bwMode="auto">
              <a:xfrm>
                <a:off x="3663" y="1053"/>
                <a:ext cx="109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3" name="Freeform 395"/>
              <p:cNvSpPr>
                <a:spLocks/>
              </p:cNvSpPr>
              <p:nvPr/>
            </p:nvSpPr>
            <p:spPr bwMode="auto">
              <a:xfrm>
                <a:off x="3731" y="1099"/>
                <a:ext cx="54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4" name="Freeform 396"/>
              <p:cNvSpPr>
                <a:spLocks/>
              </p:cNvSpPr>
              <p:nvPr/>
            </p:nvSpPr>
            <p:spPr bwMode="auto">
              <a:xfrm>
                <a:off x="3738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6" name="Freeform 398"/>
              <p:cNvSpPr>
                <a:spLocks/>
              </p:cNvSpPr>
              <p:nvPr/>
            </p:nvSpPr>
            <p:spPr bwMode="auto">
              <a:xfrm>
                <a:off x="3663" y="1111"/>
                <a:ext cx="75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7" name="Freeform 399"/>
              <p:cNvSpPr>
                <a:spLocks/>
              </p:cNvSpPr>
              <p:nvPr/>
            </p:nvSpPr>
            <p:spPr bwMode="auto">
              <a:xfrm>
                <a:off x="3731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8" name="Freeform 400"/>
              <p:cNvSpPr>
                <a:spLocks/>
              </p:cNvSpPr>
              <p:nvPr/>
            </p:nvSpPr>
            <p:spPr bwMode="auto">
              <a:xfrm>
                <a:off x="3459" y="1134"/>
                <a:ext cx="409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2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29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en-US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30" name="Freeform 402"/>
              <p:cNvSpPr>
                <a:spLocks/>
              </p:cNvSpPr>
              <p:nvPr/>
            </p:nvSpPr>
            <p:spPr bwMode="auto">
              <a:xfrm>
                <a:off x="3616" y="1341"/>
                <a:ext cx="89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7" name="Freeform 403"/>
            <p:cNvSpPr>
              <a:spLocks noEditPoints="1"/>
            </p:cNvSpPr>
            <p:nvPr/>
          </p:nvSpPr>
          <p:spPr bwMode="auto">
            <a:xfrm>
              <a:off x="9764550" y="411155"/>
              <a:ext cx="365479" cy="84866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ru-RU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5157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71" name="Freeform 405"/>
              <p:cNvSpPr>
                <a:spLocks noEditPoints="1"/>
              </p:cNvSpPr>
              <p:nvPr/>
            </p:nvSpPr>
            <p:spPr bwMode="auto">
              <a:xfrm>
                <a:off x="4422" y="1250"/>
                <a:ext cx="1457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406"/>
              <p:cNvSpPr>
                <a:spLocks noEditPoints="1"/>
              </p:cNvSpPr>
              <p:nvPr/>
            </p:nvSpPr>
            <p:spPr bwMode="auto">
              <a:xfrm>
                <a:off x="4477" y="1330"/>
                <a:ext cx="1341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407"/>
              <p:cNvSpPr>
                <a:spLocks noEditPoints="1"/>
              </p:cNvSpPr>
              <p:nvPr/>
            </p:nvSpPr>
            <p:spPr bwMode="auto">
              <a:xfrm>
                <a:off x="4538" y="1434"/>
                <a:ext cx="1205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772963">
                  <a:defRPr/>
                </a:pPr>
                <a:endParaRPr lang="ru-RU" sz="933" kern="0" dirty="0">
                  <a:solidFill>
                    <a:sysClr val="windowText" lastClr="000000"/>
                  </a:solidFill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9" name="Oval 408"/>
            <p:cNvSpPr>
              <a:spLocks noChangeArrowheads="1"/>
            </p:cNvSpPr>
            <p:nvPr/>
          </p:nvSpPr>
          <p:spPr bwMode="auto">
            <a:xfrm>
              <a:off x="10180634" y="267944"/>
              <a:ext cx="33736" cy="29173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70" name="Oval 409"/>
            <p:cNvSpPr>
              <a:spLocks noChangeArrowheads="1"/>
            </p:cNvSpPr>
            <p:nvPr/>
          </p:nvSpPr>
          <p:spPr bwMode="auto">
            <a:xfrm>
              <a:off x="9653970" y="265292"/>
              <a:ext cx="31862" cy="29173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772963">
                <a:defRPr/>
              </a:pPr>
              <a:endParaRPr lang="en-US" sz="933" kern="0" dirty="0">
                <a:solidFill>
                  <a:sysClr val="windowText" lastClr="00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87" name="Text Box 2"/>
          <p:cNvSpPr txBox="1">
            <a:spLocks noChangeArrowheads="1"/>
          </p:cNvSpPr>
          <p:nvPr/>
        </p:nvSpPr>
        <p:spPr bwMode="auto">
          <a:xfrm>
            <a:off x="1" y="-7957"/>
            <a:ext cx="12210731" cy="633944"/>
          </a:xfrm>
          <a:prstGeom prst="rect">
            <a:avLst/>
          </a:prstGeom>
          <a:solidFill>
            <a:srgbClr val="204D84"/>
          </a:solidFill>
          <a:ln w="254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791" tIns="51896" rIns="103791" bIns="51896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867" dirty="0"/>
              <a:t>ПРОГНОЗ ВЫПАДЕНИЯ ОСАДКОВ НА ТЕРРИТОРИИ</a:t>
            </a:r>
          </a:p>
          <a:p>
            <a:r>
              <a:rPr lang="ru-RU" sz="1867" dirty="0" smtClean="0"/>
              <a:t>РЕСПУБЛИКИ МОРДОВИЯ </a:t>
            </a:r>
            <a:r>
              <a:rPr lang="ru-RU" sz="1867" dirty="0"/>
              <a:t>НА </a:t>
            </a:r>
            <a:r>
              <a:rPr lang="ru-RU" sz="1867" dirty="0" smtClean="0"/>
              <a:t>20</a:t>
            </a:r>
            <a:r>
              <a:rPr lang="ru-RU" sz="1867" dirty="0" smtClean="0"/>
              <a:t>.11.2020</a:t>
            </a:r>
            <a:endParaRPr lang="ru-RU" sz="1867" dirty="0"/>
          </a:p>
        </p:txBody>
      </p:sp>
      <p:cxnSp>
        <p:nvCxnSpPr>
          <p:cNvPr id="814" name="Прямая соединительная линия 813"/>
          <p:cNvCxnSpPr>
            <a:stCxn id="87" idx="2"/>
          </p:cNvCxnSpPr>
          <p:nvPr/>
        </p:nvCxnSpPr>
        <p:spPr>
          <a:xfrm flipH="1">
            <a:off x="6083824" y="625989"/>
            <a:ext cx="22477" cy="6237319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7" name="Прямая соединительная линия 836"/>
          <p:cNvCxnSpPr/>
          <p:nvPr/>
        </p:nvCxnSpPr>
        <p:spPr>
          <a:xfrm>
            <a:off x="0" y="3709503"/>
            <a:ext cx="12192000" cy="7957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>
            <a:off x="7429506" y="626039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12.00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20</a:t>
            </a:r>
            <a:r>
              <a:rPr lang="ru-RU" sz="1333" dirty="0" smtClean="0">
                <a:solidFill>
                  <a:prstClr val="black"/>
                </a:solidFill>
              </a:rPr>
              <a:t>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pic>
        <p:nvPicPr>
          <p:cNvPr id="5146" name="Рисунок 385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02297" y="34483"/>
            <a:ext cx="964647" cy="579568"/>
          </a:xfrm>
          <a:prstGeom prst="rect">
            <a:avLst/>
          </a:prstGeom>
          <a:solidFill>
            <a:srgbClr val="204D84"/>
          </a:solidFill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47" name="Рисунок 386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10261" y="-83553"/>
            <a:ext cx="1882464" cy="714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40" name="Группа 439"/>
          <p:cNvGrpSpPr/>
          <p:nvPr/>
        </p:nvGrpSpPr>
        <p:grpSpPr>
          <a:xfrm>
            <a:off x="314193" y="846312"/>
            <a:ext cx="5586064" cy="2753763"/>
            <a:chOff x="222540" y="576634"/>
            <a:chExt cx="4242678" cy="2108898"/>
          </a:xfrm>
        </p:grpSpPr>
        <p:sp>
          <p:nvSpPr>
            <p:cNvPr id="441" name="Полилиния 440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42" name="Группа 441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43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4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5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6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7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8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49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0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1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2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3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4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5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6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7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8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59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0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1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2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3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4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65" name="Группа 464"/>
          <p:cNvGrpSpPr/>
          <p:nvPr/>
        </p:nvGrpSpPr>
        <p:grpSpPr>
          <a:xfrm>
            <a:off x="6380971" y="3968168"/>
            <a:ext cx="5601162" cy="2798169"/>
            <a:chOff x="222540" y="576634"/>
            <a:chExt cx="4242678" cy="2108898"/>
          </a:xfrm>
        </p:grpSpPr>
        <p:sp>
          <p:nvSpPr>
            <p:cNvPr id="466" name="Полилиния 465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67" name="Группа 466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68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69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0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1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2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3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4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5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6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7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8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79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0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1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2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3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4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5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6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7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8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89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490" name="Группа 489"/>
          <p:cNvGrpSpPr/>
          <p:nvPr/>
        </p:nvGrpSpPr>
        <p:grpSpPr>
          <a:xfrm>
            <a:off x="202297" y="3993524"/>
            <a:ext cx="5778604" cy="2717718"/>
            <a:chOff x="222540" y="576634"/>
            <a:chExt cx="4242678" cy="2108898"/>
          </a:xfrm>
        </p:grpSpPr>
        <p:sp>
          <p:nvSpPr>
            <p:cNvPr id="491" name="Полилиния 490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92" name="Группа 491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493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4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5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6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7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8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499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0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1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2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3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4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5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6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7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8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09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0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1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2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3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4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515" name="Группа 514"/>
          <p:cNvGrpSpPr/>
          <p:nvPr/>
        </p:nvGrpSpPr>
        <p:grpSpPr>
          <a:xfrm>
            <a:off x="6384378" y="890073"/>
            <a:ext cx="5637174" cy="2722781"/>
            <a:chOff x="222540" y="576634"/>
            <a:chExt cx="4242678" cy="2108898"/>
          </a:xfrm>
        </p:grpSpPr>
        <p:sp>
          <p:nvSpPr>
            <p:cNvPr id="516" name="Полилиния 515"/>
            <p:cNvSpPr/>
            <p:nvPr/>
          </p:nvSpPr>
          <p:spPr>
            <a:xfrm>
              <a:off x="222540" y="576634"/>
              <a:ext cx="4242678" cy="2108898"/>
            </a:xfrm>
            <a:custGeom>
              <a:avLst/>
              <a:gdLst>
                <a:gd name="connsiteX0" fmla="*/ 554295 w 11156160"/>
                <a:gd name="connsiteY0" fmla="*/ 5822830 h 6487064"/>
                <a:gd name="connsiteX1" fmla="*/ 511163 w 11156160"/>
                <a:gd name="connsiteY1" fmla="*/ 5840083 h 6487064"/>
                <a:gd name="connsiteX2" fmla="*/ 485284 w 11156160"/>
                <a:gd name="connsiteY2" fmla="*/ 5848710 h 6487064"/>
                <a:gd name="connsiteX3" fmla="*/ 442152 w 11156160"/>
                <a:gd name="connsiteY3" fmla="*/ 5883215 h 6487064"/>
                <a:gd name="connsiteX4" fmla="*/ 416273 w 11156160"/>
                <a:gd name="connsiteY4" fmla="*/ 5900468 h 6487064"/>
                <a:gd name="connsiteX5" fmla="*/ 355888 w 11156160"/>
                <a:gd name="connsiteY5" fmla="*/ 5874589 h 6487064"/>
                <a:gd name="connsiteX6" fmla="*/ 364514 w 11156160"/>
                <a:gd name="connsiteY6" fmla="*/ 5796951 h 6487064"/>
                <a:gd name="connsiteX7" fmla="*/ 416273 w 11156160"/>
                <a:gd name="connsiteY7" fmla="*/ 5762445 h 6487064"/>
                <a:gd name="connsiteX8" fmla="*/ 459405 w 11156160"/>
                <a:gd name="connsiteY8" fmla="*/ 5684808 h 6487064"/>
                <a:gd name="connsiteX9" fmla="*/ 476658 w 11156160"/>
                <a:gd name="connsiteY9" fmla="*/ 5615796 h 6487064"/>
                <a:gd name="connsiteX10" fmla="*/ 493910 w 11156160"/>
                <a:gd name="connsiteY10" fmla="*/ 5564038 h 6487064"/>
                <a:gd name="connsiteX11" fmla="*/ 502537 w 11156160"/>
                <a:gd name="connsiteY11" fmla="*/ 5538159 h 6487064"/>
                <a:gd name="connsiteX12" fmla="*/ 511163 w 11156160"/>
                <a:gd name="connsiteY12" fmla="*/ 5434642 h 6487064"/>
                <a:gd name="connsiteX13" fmla="*/ 519790 w 11156160"/>
                <a:gd name="connsiteY13" fmla="*/ 5408762 h 6487064"/>
                <a:gd name="connsiteX14" fmla="*/ 545669 w 11156160"/>
                <a:gd name="connsiteY14" fmla="*/ 5391510 h 6487064"/>
                <a:gd name="connsiteX15" fmla="*/ 580175 w 11156160"/>
                <a:gd name="connsiteY15" fmla="*/ 5339751 h 6487064"/>
                <a:gd name="connsiteX16" fmla="*/ 623307 w 11156160"/>
                <a:gd name="connsiteY16" fmla="*/ 5296619 h 6487064"/>
                <a:gd name="connsiteX17" fmla="*/ 657812 w 11156160"/>
                <a:gd name="connsiteY17" fmla="*/ 5244861 h 6487064"/>
                <a:gd name="connsiteX18" fmla="*/ 683692 w 11156160"/>
                <a:gd name="connsiteY18" fmla="*/ 5193102 h 6487064"/>
                <a:gd name="connsiteX19" fmla="*/ 700944 w 11156160"/>
                <a:gd name="connsiteY19" fmla="*/ 5141344 h 6487064"/>
                <a:gd name="connsiteX20" fmla="*/ 709571 w 11156160"/>
                <a:gd name="connsiteY20" fmla="*/ 5115464 h 6487064"/>
                <a:gd name="connsiteX21" fmla="*/ 700944 w 11156160"/>
                <a:gd name="connsiteY21" fmla="*/ 5037827 h 6487064"/>
                <a:gd name="connsiteX22" fmla="*/ 683692 w 11156160"/>
                <a:gd name="connsiteY22" fmla="*/ 5011947 h 6487064"/>
                <a:gd name="connsiteX23" fmla="*/ 631933 w 11156160"/>
                <a:gd name="connsiteY23" fmla="*/ 4968815 h 6487064"/>
                <a:gd name="connsiteX24" fmla="*/ 623307 w 11156160"/>
                <a:gd name="connsiteY24" fmla="*/ 4942936 h 6487064"/>
                <a:gd name="connsiteX25" fmla="*/ 597427 w 11156160"/>
                <a:gd name="connsiteY25" fmla="*/ 4934310 h 6487064"/>
                <a:gd name="connsiteX26" fmla="*/ 571548 w 11156160"/>
                <a:gd name="connsiteY26" fmla="*/ 4917057 h 6487064"/>
                <a:gd name="connsiteX27" fmla="*/ 545669 w 11156160"/>
                <a:gd name="connsiteY27" fmla="*/ 4908430 h 6487064"/>
                <a:gd name="connsiteX28" fmla="*/ 493910 w 11156160"/>
                <a:gd name="connsiteY28" fmla="*/ 4873925 h 6487064"/>
                <a:gd name="connsiteX29" fmla="*/ 442152 w 11156160"/>
                <a:gd name="connsiteY29" fmla="*/ 4839419 h 6487064"/>
                <a:gd name="connsiteX30" fmla="*/ 390393 w 11156160"/>
                <a:gd name="connsiteY30" fmla="*/ 4796287 h 6487064"/>
                <a:gd name="connsiteX31" fmla="*/ 338635 w 11156160"/>
                <a:gd name="connsiteY31" fmla="*/ 4761781 h 6487064"/>
                <a:gd name="connsiteX32" fmla="*/ 330009 w 11156160"/>
                <a:gd name="connsiteY32" fmla="*/ 4735902 h 6487064"/>
                <a:gd name="connsiteX33" fmla="*/ 304129 w 11156160"/>
                <a:gd name="connsiteY33" fmla="*/ 4718649 h 6487064"/>
                <a:gd name="connsiteX34" fmla="*/ 286876 w 11156160"/>
                <a:gd name="connsiteY34" fmla="*/ 4666891 h 6487064"/>
                <a:gd name="connsiteX35" fmla="*/ 278250 w 11156160"/>
                <a:gd name="connsiteY35" fmla="*/ 4641011 h 6487064"/>
                <a:gd name="connsiteX36" fmla="*/ 286876 w 11156160"/>
                <a:gd name="connsiteY36" fmla="*/ 4554747 h 6487064"/>
                <a:gd name="connsiteX37" fmla="*/ 355888 w 11156160"/>
                <a:gd name="connsiteY37" fmla="*/ 4580627 h 6487064"/>
                <a:gd name="connsiteX38" fmla="*/ 364514 w 11156160"/>
                <a:gd name="connsiteY38" fmla="*/ 4606506 h 6487064"/>
                <a:gd name="connsiteX39" fmla="*/ 416273 w 11156160"/>
                <a:gd name="connsiteY39" fmla="*/ 4623759 h 6487064"/>
                <a:gd name="connsiteX40" fmla="*/ 442152 w 11156160"/>
                <a:gd name="connsiteY40" fmla="*/ 4641011 h 6487064"/>
                <a:gd name="connsiteX41" fmla="*/ 588801 w 11156160"/>
                <a:gd name="connsiteY41" fmla="*/ 4623759 h 6487064"/>
                <a:gd name="connsiteX42" fmla="*/ 614680 w 11156160"/>
                <a:gd name="connsiteY42" fmla="*/ 4606506 h 6487064"/>
                <a:gd name="connsiteX43" fmla="*/ 640560 w 11156160"/>
                <a:gd name="connsiteY43" fmla="*/ 4580627 h 6487064"/>
                <a:gd name="connsiteX44" fmla="*/ 649186 w 11156160"/>
                <a:gd name="connsiteY44" fmla="*/ 4554747 h 6487064"/>
                <a:gd name="connsiteX45" fmla="*/ 700944 w 11156160"/>
                <a:gd name="connsiteY45" fmla="*/ 4537494 h 6487064"/>
                <a:gd name="connsiteX46" fmla="*/ 718197 w 11156160"/>
                <a:gd name="connsiteY46" fmla="*/ 4563374 h 6487064"/>
                <a:gd name="connsiteX47" fmla="*/ 744076 w 11156160"/>
                <a:gd name="connsiteY47" fmla="*/ 4580627 h 6487064"/>
                <a:gd name="connsiteX48" fmla="*/ 752703 w 11156160"/>
                <a:gd name="connsiteY48" fmla="*/ 4606506 h 6487064"/>
                <a:gd name="connsiteX49" fmla="*/ 778582 w 11156160"/>
                <a:gd name="connsiteY49" fmla="*/ 4632385 h 6487064"/>
                <a:gd name="connsiteX50" fmla="*/ 821714 w 11156160"/>
                <a:gd name="connsiteY50" fmla="*/ 4675517 h 6487064"/>
                <a:gd name="connsiteX51" fmla="*/ 873473 w 11156160"/>
                <a:gd name="connsiteY51" fmla="*/ 4692770 h 6487064"/>
                <a:gd name="connsiteX52" fmla="*/ 899352 w 11156160"/>
                <a:gd name="connsiteY52" fmla="*/ 4701396 h 6487064"/>
                <a:gd name="connsiteX53" fmla="*/ 985616 w 11156160"/>
                <a:gd name="connsiteY53" fmla="*/ 4666891 h 6487064"/>
                <a:gd name="connsiteX54" fmla="*/ 994243 w 11156160"/>
                <a:gd name="connsiteY54" fmla="*/ 4641011 h 6487064"/>
                <a:gd name="connsiteX55" fmla="*/ 976990 w 11156160"/>
                <a:gd name="connsiteY55" fmla="*/ 4563374 h 6487064"/>
                <a:gd name="connsiteX56" fmla="*/ 959737 w 11156160"/>
                <a:gd name="connsiteY56" fmla="*/ 4537494 h 6487064"/>
                <a:gd name="connsiteX57" fmla="*/ 951110 w 11156160"/>
                <a:gd name="connsiteY57" fmla="*/ 4511615 h 6487064"/>
                <a:gd name="connsiteX58" fmla="*/ 925231 w 11156160"/>
                <a:gd name="connsiteY58" fmla="*/ 4502989 h 6487064"/>
                <a:gd name="connsiteX59" fmla="*/ 907978 w 11156160"/>
                <a:gd name="connsiteY59" fmla="*/ 4477110 h 6487064"/>
                <a:gd name="connsiteX60" fmla="*/ 873473 w 11156160"/>
                <a:gd name="connsiteY60" fmla="*/ 4442604 h 6487064"/>
                <a:gd name="connsiteX61" fmla="*/ 907978 w 11156160"/>
                <a:gd name="connsiteY61" fmla="*/ 4433977 h 6487064"/>
                <a:gd name="connsiteX62" fmla="*/ 959737 w 11156160"/>
                <a:gd name="connsiteY62" fmla="*/ 4416725 h 6487064"/>
                <a:gd name="connsiteX63" fmla="*/ 1037375 w 11156160"/>
                <a:gd name="connsiteY63" fmla="*/ 4356340 h 6487064"/>
                <a:gd name="connsiteX64" fmla="*/ 1140892 w 11156160"/>
                <a:gd name="connsiteY64" fmla="*/ 4382219 h 6487064"/>
                <a:gd name="connsiteX65" fmla="*/ 1166771 w 11156160"/>
                <a:gd name="connsiteY65" fmla="*/ 4390845 h 6487064"/>
                <a:gd name="connsiteX66" fmla="*/ 1192650 w 11156160"/>
                <a:gd name="connsiteY66" fmla="*/ 4399472 h 6487064"/>
                <a:gd name="connsiteX67" fmla="*/ 1330673 w 11156160"/>
                <a:gd name="connsiteY67" fmla="*/ 4390845 h 6487064"/>
                <a:gd name="connsiteX68" fmla="*/ 1322046 w 11156160"/>
                <a:gd name="connsiteY68" fmla="*/ 4364966 h 6487064"/>
                <a:gd name="connsiteX69" fmla="*/ 1270288 w 11156160"/>
                <a:gd name="connsiteY69" fmla="*/ 4321834 h 6487064"/>
                <a:gd name="connsiteX70" fmla="*/ 1244409 w 11156160"/>
                <a:gd name="connsiteY70" fmla="*/ 4313208 h 6487064"/>
                <a:gd name="connsiteX71" fmla="*/ 1218529 w 11156160"/>
                <a:gd name="connsiteY71" fmla="*/ 4295955 h 6487064"/>
                <a:gd name="connsiteX72" fmla="*/ 1175397 w 11156160"/>
                <a:gd name="connsiteY72" fmla="*/ 4287328 h 6487064"/>
                <a:gd name="connsiteX73" fmla="*/ 1115012 w 11156160"/>
                <a:gd name="connsiteY73" fmla="*/ 4270076 h 6487064"/>
                <a:gd name="connsiteX74" fmla="*/ 1037375 w 11156160"/>
                <a:gd name="connsiteY74" fmla="*/ 4218317 h 6487064"/>
                <a:gd name="connsiteX75" fmla="*/ 1011495 w 11156160"/>
                <a:gd name="connsiteY75" fmla="*/ 4201064 h 6487064"/>
                <a:gd name="connsiteX76" fmla="*/ 985616 w 11156160"/>
                <a:gd name="connsiteY76" fmla="*/ 4183811 h 6487064"/>
                <a:gd name="connsiteX77" fmla="*/ 942484 w 11156160"/>
                <a:gd name="connsiteY77" fmla="*/ 4149306 h 6487064"/>
                <a:gd name="connsiteX78" fmla="*/ 890726 w 11156160"/>
                <a:gd name="connsiteY78" fmla="*/ 4114800 h 6487064"/>
                <a:gd name="connsiteX79" fmla="*/ 847593 w 11156160"/>
                <a:gd name="connsiteY79" fmla="*/ 4080294 h 6487064"/>
                <a:gd name="connsiteX80" fmla="*/ 795835 w 11156160"/>
                <a:gd name="connsiteY80" fmla="*/ 4045789 h 6487064"/>
                <a:gd name="connsiteX81" fmla="*/ 778582 w 11156160"/>
                <a:gd name="connsiteY81" fmla="*/ 4019910 h 6487064"/>
                <a:gd name="connsiteX82" fmla="*/ 700944 w 11156160"/>
                <a:gd name="connsiteY82" fmla="*/ 3985404 h 6487064"/>
                <a:gd name="connsiteX83" fmla="*/ 675065 w 11156160"/>
                <a:gd name="connsiteY83" fmla="*/ 3976777 h 6487064"/>
                <a:gd name="connsiteX84" fmla="*/ 649186 w 11156160"/>
                <a:gd name="connsiteY84" fmla="*/ 3968151 h 6487064"/>
                <a:gd name="connsiteX85" fmla="*/ 623307 w 11156160"/>
                <a:gd name="connsiteY85" fmla="*/ 3976777 h 6487064"/>
                <a:gd name="connsiteX86" fmla="*/ 597427 w 11156160"/>
                <a:gd name="connsiteY86" fmla="*/ 4002657 h 6487064"/>
                <a:gd name="connsiteX87" fmla="*/ 562922 w 11156160"/>
                <a:gd name="connsiteY87" fmla="*/ 4054415 h 6487064"/>
                <a:gd name="connsiteX88" fmla="*/ 545669 w 11156160"/>
                <a:gd name="connsiteY88" fmla="*/ 4080294 h 6487064"/>
                <a:gd name="connsiteX89" fmla="*/ 528416 w 11156160"/>
                <a:gd name="connsiteY89" fmla="*/ 4106174 h 6487064"/>
                <a:gd name="connsiteX90" fmla="*/ 511163 w 11156160"/>
                <a:gd name="connsiteY90" fmla="*/ 4132053 h 6487064"/>
                <a:gd name="connsiteX91" fmla="*/ 485284 w 11156160"/>
                <a:gd name="connsiteY91" fmla="*/ 4209691 h 6487064"/>
                <a:gd name="connsiteX92" fmla="*/ 476658 w 11156160"/>
                <a:gd name="connsiteY92" fmla="*/ 4235570 h 6487064"/>
                <a:gd name="connsiteX93" fmla="*/ 442152 w 11156160"/>
                <a:gd name="connsiteY93" fmla="*/ 4287328 h 6487064"/>
                <a:gd name="connsiteX94" fmla="*/ 433526 w 11156160"/>
                <a:gd name="connsiteY94" fmla="*/ 4313208 h 6487064"/>
                <a:gd name="connsiteX95" fmla="*/ 355888 w 11156160"/>
                <a:gd name="connsiteY95" fmla="*/ 4356340 h 6487064"/>
                <a:gd name="connsiteX96" fmla="*/ 312756 w 11156160"/>
                <a:gd name="connsiteY96" fmla="*/ 4347713 h 6487064"/>
                <a:gd name="connsiteX97" fmla="*/ 260997 w 11156160"/>
                <a:gd name="connsiteY97" fmla="*/ 4330461 h 6487064"/>
                <a:gd name="connsiteX98" fmla="*/ 243744 w 11156160"/>
                <a:gd name="connsiteY98" fmla="*/ 4304581 h 6487064"/>
                <a:gd name="connsiteX99" fmla="*/ 217865 w 11156160"/>
                <a:gd name="connsiteY99" fmla="*/ 4295955 h 6487064"/>
                <a:gd name="connsiteX100" fmla="*/ 191986 w 11156160"/>
                <a:gd name="connsiteY100" fmla="*/ 4270076 h 6487064"/>
                <a:gd name="connsiteX101" fmla="*/ 166107 w 11156160"/>
                <a:gd name="connsiteY101" fmla="*/ 4218317 h 6487064"/>
                <a:gd name="connsiteX102" fmla="*/ 148854 w 11156160"/>
                <a:gd name="connsiteY102" fmla="*/ 4166559 h 6487064"/>
                <a:gd name="connsiteX103" fmla="*/ 140227 w 11156160"/>
                <a:gd name="connsiteY103" fmla="*/ 4140679 h 6487064"/>
                <a:gd name="connsiteX104" fmla="*/ 131601 w 11156160"/>
                <a:gd name="connsiteY104" fmla="*/ 4114800 h 6487064"/>
                <a:gd name="connsiteX105" fmla="*/ 62590 w 11156160"/>
                <a:gd name="connsiteY105" fmla="*/ 4011283 h 6487064"/>
                <a:gd name="connsiteX106" fmla="*/ 45337 w 11156160"/>
                <a:gd name="connsiteY106" fmla="*/ 3985404 h 6487064"/>
                <a:gd name="connsiteX107" fmla="*/ 19458 w 11156160"/>
                <a:gd name="connsiteY107" fmla="*/ 3968151 h 6487064"/>
                <a:gd name="connsiteX108" fmla="*/ 28084 w 11156160"/>
                <a:gd name="connsiteY108" fmla="*/ 3907766 h 6487064"/>
                <a:gd name="connsiteX109" fmla="*/ 97095 w 11156160"/>
                <a:gd name="connsiteY109" fmla="*/ 3925019 h 6487064"/>
                <a:gd name="connsiteX110" fmla="*/ 148854 w 11156160"/>
                <a:gd name="connsiteY110" fmla="*/ 3976777 h 6487064"/>
                <a:gd name="connsiteX111" fmla="*/ 200612 w 11156160"/>
                <a:gd name="connsiteY111" fmla="*/ 4019910 h 6487064"/>
                <a:gd name="connsiteX112" fmla="*/ 226492 w 11156160"/>
                <a:gd name="connsiteY112" fmla="*/ 4028536 h 6487064"/>
                <a:gd name="connsiteX113" fmla="*/ 399020 w 11156160"/>
                <a:gd name="connsiteY113" fmla="*/ 4019910 h 6487064"/>
                <a:gd name="connsiteX114" fmla="*/ 424899 w 11156160"/>
                <a:gd name="connsiteY114" fmla="*/ 4011283 h 6487064"/>
                <a:gd name="connsiteX115" fmla="*/ 450778 w 11156160"/>
                <a:gd name="connsiteY115" fmla="*/ 3994030 h 6487064"/>
                <a:gd name="connsiteX116" fmla="*/ 468031 w 11156160"/>
                <a:gd name="connsiteY116" fmla="*/ 3942272 h 6487064"/>
                <a:gd name="connsiteX117" fmla="*/ 493910 w 11156160"/>
                <a:gd name="connsiteY117" fmla="*/ 3925019 h 6487064"/>
                <a:gd name="connsiteX118" fmla="*/ 571548 w 11156160"/>
                <a:gd name="connsiteY118" fmla="*/ 3907766 h 6487064"/>
                <a:gd name="connsiteX119" fmla="*/ 597427 w 11156160"/>
                <a:gd name="connsiteY119" fmla="*/ 3881887 h 6487064"/>
                <a:gd name="connsiteX120" fmla="*/ 606054 w 11156160"/>
                <a:gd name="connsiteY120" fmla="*/ 3838755 h 6487064"/>
                <a:gd name="connsiteX121" fmla="*/ 649186 w 11156160"/>
                <a:gd name="connsiteY121" fmla="*/ 3795623 h 6487064"/>
                <a:gd name="connsiteX122" fmla="*/ 666439 w 11156160"/>
                <a:gd name="connsiteY122" fmla="*/ 3769744 h 6487064"/>
                <a:gd name="connsiteX123" fmla="*/ 692318 w 11156160"/>
                <a:gd name="connsiteY123" fmla="*/ 3761117 h 6487064"/>
                <a:gd name="connsiteX124" fmla="*/ 744076 w 11156160"/>
                <a:gd name="connsiteY124" fmla="*/ 3726611 h 6487064"/>
                <a:gd name="connsiteX125" fmla="*/ 769956 w 11156160"/>
                <a:gd name="connsiteY125" fmla="*/ 3709359 h 6487064"/>
                <a:gd name="connsiteX126" fmla="*/ 813088 w 11156160"/>
                <a:gd name="connsiteY126" fmla="*/ 3657600 h 6487064"/>
                <a:gd name="connsiteX127" fmla="*/ 847593 w 11156160"/>
                <a:gd name="connsiteY127" fmla="*/ 3605842 h 6487064"/>
                <a:gd name="connsiteX128" fmla="*/ 864846 w 11156160"/>
                <a:gd name="connsiteY128" fmla="*/ 3579962 h 6487064"/>
                <a:gd name="connsiteX129" fmla="*/ 890726 w 11156160"/>
                <a:gd name="connsiteY129" fmla="*/ 3528204 h 6487064"/>
                <a:gd name="connsiteX130" fmla="*/ 899352 w 11156160"/>
                <a:gd name="connsiteY130" fmla="*/ 3502325 h 6487064"/>
                <a:gd name="connsiteX131" fmla="*/ 925231 w 11156160"/>
                <a:gd name="connsiteY131" fmla="*/ 3493698 h 6487064"/>
                <a:gd name="connsiteX132" fmla="*/ 951110 w 11156160"/>
                <a:gd name="connsiteY132" fmla="*/ 3476445 h 6487064"/>
                <a:gd name="connsiteX133" fmla="*/ 1132265 w 11156160"/>
                <a:gd name="connsiteY133" fmla="*/ 3459193 h 6487064"/>
                <a:gd name="connsiteX134" fmla="*/ 1140892 w 11156160"/>
                <a:gd name="connsiteY134" fmla="*/ 3286664 h 6487064"/>
                <a:gd name="connsiteX135" fmla="*/ 1115012 w 11156160"/>
                <a:gd name="connsiteY135" fmla="*/ 3191774 h 6487064"/>
                <a:gd name="connsiteX136" fmla="*/ 1063254 w 11156160"/>
                <a:gd name="connsiteY136" fmla="*/ 3157268 h 6487064"/>
                <a:gd name="connsiteX137" fmla="*/ 1037375 w 11156160"/>
                <a:gd name="connsiteY137" fmla="*/ 3140015 h 6487064"/>
                <a:gd name="connsiteX138" fmla="*/ 1011495 w 11156160"/>
                <a:gd name="connsiteY138" fmla="*/ 3131389 h 6487064"/>
                <a:gd name="connsiteX139" fmla="*/ 985616 w 11156160"/>
                <a:gd name="connsiteY139" fmla="*/ 3140015 h 6487064"/>
                <a:gd name="connsiteX140" fmla="*/ 942484 w 11156160"/>
                <a:gd name="connsiteY140" fmla="*/ 3131389 h 6487064"/>
                <a:gd name="connsiteX141" fmla="*/ 951110 w 11156160"/>
                <a:gd name="connsiteY141" fmla="*/ 3079630 h 6487064"/>
                <a:gd name="connsiteX142" fmla="*/ 976990 w 11156160"/>
                <a:gd name="connsiteY142" fmla="*/ 3027872 h 6487064"/>
                <a:gd name="connsiteX143" fmla="*/ 1011495 w 11156160"/>
                <a:gd name="connsiteY143" fmla="*/ 2924355 h 6487064"/>
                <a:gd name="connsiteX144" fmla="*/ 1020122 w 11156160"/>
                <a:gd name="connsiteY144" fmla="*/ 2898476 h 6487064"/>
                <a:gd name="connsiteX145" fmla="*/ 1046001 w 11156160"/>
                <a:gd name="connsiteY145" fmla="*/ 2889849 h 6487064"/>
                <a:gd name="connsiteX146" fmla="*/ 1089133 w 11156160"/>
                <a:gd name="connsiteY146" fmla="*/ 2898476 h 6487064"/>
                <a:gd name="connsiteX147" fmla="*/ 1115012 w 11156160"/>
                <a:gd name="connsiteY147" fmla="*/ 2907102 h 6487064"/>
                <a:gd name="connsiteX148" fmla="*/ 1149518 w 11156160"/>
                <a:gd name="connsiteY148" fmla="*/ 2898476 h 6487064"/>
                <a:gd name="connsiteX149" fmla="*/ 1166771 w 11156160"/>
                <a:gd name="connsiteY149" fmla="*/ 2872596 h 6487064"/>
                <a:gd name="connsiteX150" fmla="*/ 1140892 w 11156160"/>
                <a:gd name="connsiteY150" fmla="*/ 2751827 h 6487064"/>
                <a:gd name="connsiteX151" fmla="*/ 1115012 w 11156160"/>
                <a:gd name="connsiteY151" fmla="*/ 2734574 h 6487064"/>
                <a:gd name="connsiteX152" fmla="*/ 1115012 w 11156160"/>
                <a:gd name="connsiteY152" fmla="*/ 2648310 h 6487064"/>
                <a:gd name="connsiteX153" fmla="*/ 1140892 w 11156160"/>
                <a:gd name="connsiteY153" fmla="*/ 2639683 h 6487064"/>
                <a:gd name="connsiteX154" fmla="*/ 1184024 w 11156160"/>
                <a:gd name="connsiteY154" fmla="*/ 2631057 h 6487064"/>
                <a:gd name="connsiteX155" fmla="*/ 1209903 w 11156160"/>
                <a:gd name="connsiteY155" fmla="*/ 2622430 h 6487064"/>
                <a:gd name="connsiteX156" fmla="*/ 1278914 w 11156160"/>
                <a:gd name="connsiteY156" fmla="*/ 2605177 h 6487064"/>
                <a:gd name="connsiteX157" fmla="*/ 1287541 w 11156160"/>
                <a:gd name="connsiteY157" fmla="*/ 2527540 h 6487064"/>
                <a:gd name="connsiteX158" fmla="*/ 1235782 w 11156160"/>
                <a:gd name="connsiteY158" fmla="*/ 2493034 h 6487064"/>
                <a:gd name="connsiteX159" fmla="*/ 1209903 w 11156160"/>
                <a:gd name="connsiteY159" fmla="*/ 2475781 h 6487064"/>
                <a:gd name="connsiteX160" fmla="*/ 1184024 w 11156160"/>
                <a:gd name="connsiteY160" fmla="*/ 2424023 h 6487064"/>
                <a:gd name="connsiteX161" fmla="*/ 1175397 w 11156160"/>
                <a:gd name="connsiteY161" fmla="*/ 2380891 h 6487064"/>
                <a:gd name="connsiteX162" fmla="*/ 1166771 w 11156160"/>
                <a:gd name="connsiteY162" fmla="*/ 2355011 h 6487064"/>
                <a:gd name="connsiteX163" fmla="*/ 1115012 w 11156160"/>
                <a:gd name="connsiteY163" fmla="*/ 2320506 h 6487064"/>
                <a:gd name="connsiteX164" fmla="*/ 1106386 w 11156160"/>
                <a:gd name="connsiteY164" fmla="*/ 2182483 h 6487064"/>
                <a:gd name="connsiteX165" fmla="*/ 1089133 w 11156160"/>
                <a:gd name="connsiteY165" fmla="*/ 2156604 h 6487064"/>
                <a:gd name="connsiteX166" fmla="*/ 1011495 w 11156160"/>
                <a:gd name="connsiteY166" fmla="*/ 2122098 h 6487064"/>
                <a:gd name="connsiteX167" fmla="*/ 985616 w 11156160"/>
                <a:gd name="connsiteY167" fmla="*/ 2104845 h 6487064"/>
                <a:gd name="connsiteX168" fmla="*/ 968363 w 11156160"/>
                <a:gd name="connsiteY168" fmla="*/ 2078966 h 6487064"/>
                <a:gd name="connsiteX169" fmla="*/ 942484 w 11156160"/>
                <a:gd name="connsiteY169" fmla="*/ 2061713 h 6487064"/>
                <a:gd name="connsiteX170" fmla="*/ 933858 w 11156160"/>
                <a:gd name="connsiteY170" fmla="*/ 2035834 h 6487064"/>
                <a:gd name="connsiteX171" fmla="*/ 882099 w 11156160"/>
                <a:gd name="connsiteY171" fmla="*/ 2009955 h 6487064"/>
                <a:gd name="connsiteX172" fmla="*/ 821714 w 11156160"/>
                <a:gd name="connsiteY172" fmla="*/ 2027208 h 6487064"/>
                <a:gd name="connsiteX173" fmla="*/ 813088 w 11156160"/>
                <a:gd name="connsiteY173" fmla="*/ 2053087 h 6487064"/>
                <a:gd name="connsiteX174" fmla="*/ 744076 w 11156160"/>
                <a:gd name="connsiteY174" fmla="*/ 2044461 h 6487064"/>
                <a:gd name="connsiteX175" fmla="*/ 709571 w 11156160"/>
                <a:gd name="connsiteY175" fmla="*/ 1992702 h 6487064"/>
                <a:gd name="connsiteX176" fmla="*/ 692318 w 11156160"/>
                <a:gd name="connsiteY176" fmla="*/ 1966823 h 6487064"/>
                <a:gd name="connsiteX177" fmla="*/ 657812 w 11156160"/>
                <a:gd name="connsiteY177" fmla="*/ 1915064 h 6487064"/>
                <a:gd name="connsiteX178" fmla="*/ 623307 w 11156160"/>
                <a:gd name="connsiteY178" fmla="*/ 1863306 h 6487064"/>
                <a:gd name="connsiteX179" fmla="*/ 606054 w 11156160"/>
                <a:gd name="connsiteY179" fmla="*/ 1837427 h 6487064"/>
                <a:gd name="connsiteX180" fmla="*/ 597427 w 11156160"/>
                <a:gd name="connsiteY180" fmla="*/ 1811547 h 6487064"/>
                <a:gd name="connsiteX181" fmla="*/ 606054 w 11156160"/>
                <a:gd name="connsiteY181" fmla="*/ 1716657 h 6487064"/>
                <a:gd name="connsiteX182" fmla="*/ 623307 w 11156160"/>
                <a:gd name="connsiteY182" fmla="*/ 1664898 h 6487064"/>
                <a:gd name="connsiteX183" fmla="*/ 631933 w 11156160"/>
                <a:gd name="connsiteY183" fmla="*/ 1639019 h 6487064"/>
                <a:gd name="connsiteX184" fmla="*/ 606054 w 11156160"/>
                <a:gd name="connsiteY184" fmla="*/ 1578634 h 6487064"/>
                <a:gd name="connsiteX185" fmla="*/ 580175 w 11156160"/>
                <a:gd name="connsiteY185" fmla="*/ 1561381 h 6487064"/>
                <a:gd name="connsiteX186" fmla="*/ 580175 w 11156160"/>
                <a:gd name="connsiteY186" fmla="*/ 1492370 h 6487064"/>
                <a:gd name="connsiteX187" fmla="*/ 606054 w 11156160"/>
                <a:gd name="connsiteY187" fmla="*/ 1475117 h 6487064"/>
                <a:gd name="connsiteX188" fmla="*/ 666439 w 11156160"/>
                <a:gd name="connsiteY188" fmla="*/ 1544128 h 6487064"/>
                <a:gd name="connsiteX189" fmla="*/ 683692 w 11156160"/>
                <a:gd name="connsiteY189" fmla="*/ 1570008 h 6487064"/>
                <a:gd name="connsiteX190" fmla="*/ 709571 w 11156160"/>
                <a:gd name="connsiteY190" fmla="*/ 1647645 h 6487064"/>
                <a:gd name="connsiteX191" fmla="*/ 718197 w 11156160"/>
                <a:gd name="connsiteY191" fmla="*/ 1673525 h 6487064"/>
                <a:gd name="connsiteX192" fmla="*/ 726824 w 11156160"/>
                <a:gd name="connsiteY192" fmla="*/ 1699404 h 6487064"/>
                <a:gd name="connsiteX193" fmla="*/ 735450 w 11156160"/>
                <a:gd name="connsiteY193" fmla="*/ 1742536 h 6487064"/>
                <a:gd name="connsiteX194" fmla="*/ 744076 w 11156160"/>
                <a:gd name="connsiteY194" fmla="*/ 1768415 h 6487064"/>
                <a:gd name="connsiteX195" fmla="*/ 795835 w 11156160"/>
                <a:gd name="connsiteY195" fmla="*/ 1802921 h 6487064"/>
                <a:gd name="connsiteX196" fmla="*/ 847593 w 11156160"/>
                <a:gd name="connsiteY196" fmla="*/ 1828800 h 6487064"/>
                <a:gd name="connsiteX197" fmla="*/ 882099 w 11156160"/>
                <a:gd name="connsiteY197" fmla="*/ 1820174 h 6487064"/>
                <a:gd name="connsiteX198" fmla="*/ 873473 w 11156160"/>
                <a:gd name="connsiteY198" fmla="*/ 1777042 h 6487064"/>
                <a:gd name="connsiteX199" fmla="*/ 847593 w 11156160"/>
                <a:gd name="connsiteY199" fmla="*/ 1725283 h 6487064"/>
                <a:gd name="connsiteX200" fmla="*/ 838967 w 11156160"/>
                <a:gd name="connsiteY200" fmla="*/ 1699404 h 6487064"/>
                <a:gd name="connsiteX201" fmla="*/ 787209 w 11156160"/>
                <a:gd name="connsiteY201" fmla="*/ 1682151 h 6487064"/>
                <a:gd name="connsiteX202" fmla="*/ 769956 w 11156160"/>
                <a:gd name="connsiteY202" fmla="*/ 1656272 h 6487064"/>
                <a:gd name="connsiteX203" fmla="*/ 795835 w 11156160"/>
                <a:gd name="connsiteY203" fmla="*/ 1552755 h 6487064"/>
                <a:gd name="connsiteX204" fmla="*/ 847593 w 11156160"/>
                <a:gd name="connsiteY204" fmla="*/ 1526876 h 6487064"/>
                <a:gd name="connsiteX205" fmla="*/ 951110 w 11156160"/>
                <a:gd name="connsiteY205" fmla="*/ 1595887 h 6487064"/>
                <a:gd name="connsiteX206" fmla="*/ 976990 w 11156160"/>
                <a:gd name="connsiteY206" fmla="*/ 1613140 h 6487064"/>
                <a:gd name="connsiteX207" fmla="*/ 1037375 w 11156160"/>
                <a:gd name="connsiteY207" fmla="*/ 1630393 h 6487064"/>
                <a:gd name="connsiteX208" fmla="*/ 1227156 w 11156160"/>
                <a:gd name="connsiteY208" fmla="*/ 1621766 h 6487064"/>
                <a:gd name="connsiteX209" fmla="*/ 1278914 w 11156160"/>
                <a:gd name="connsiteY209" fmla="*/ 1587261 h 6487064"/>
                <a:gd name="connsiteX210" fmla="*/ 1339299 w 11156160"/>
                <a:gd name="connsiteY210" fmla="*/ 1570008 h 6487064"/>
                <a:gd name="connsiteX211" fmla="*/ 1416937 w 11156160"/>
                <a:gd name="connsiteY211" fmla="*/ 1587261 h 6487064"/>
                <a:gd name="connsiteX212" fmla="*/ 1442816 w 11156160"/>
                <a:gd name="connsiteY212" fmla="*/ 1604513 h 6487064"/>
                <a:gd name="connsiteX213" fmla="*/ 1494575 w 11156160"/>
                <a:gd name="connsiteY213" fmla="*/ 1621766 h 6487064"/>
                <a:gd name="connsiteX214" fmla="*/ 1511827 w 11156160"/>
                <a:gd name="connsiteY214" fmla="*/ 1647645 h 6487064"/>
                <a:gd name="connsiteX215" fmla="*/ 1537707 w 11156160"/>
                <a:gd name="connsiteY215" fmla="*/ 1664898 h 6487064"/>
                <a:gd name="connsiteX216" fmla="*/ 1546333 w 11156160"/>
                <a:gd name="connsiteY216" fmla="*/ 1690777 h 6487064"/>
                <a:gd name="connsiteX217" fmla="*/ 1563586 w 11156160"/>
                <a:gd name="connsiteY217" fmla="*/ 1716657 h 6487064"/>
                <a:gd name="connsiteX218" fmla="*/ 1572212 w 11156160"/>
                <a:gd name="connsiteY218" fmla="*/ 1742536 h 6487064"/>
                <a:gd name="connsiteX219" fmla="*/ 1623971 w 11156160"/>
                <a:gd name="connsiteY219" fmla="*/ 1777042 h 6487064"/>
                <a:gd name="connsiteX220" fmla="*/ 1710235 w 11156160"/>
                <a:gd name="connsiteY220" fmla="*/ 1759789 h 6487064"/>
                <a:gd name="connsiteX221" fmla="*/ 1761993 w 11156160"/>
                <a:gd name="connsiteY221" fmla="*/ 1733910 h 6487064"/>
                <a:gd name="connsiteX222" fmla="*/ 1787873 w 11156160"/>
                <a:gd name="connsiteY222" fmla="*/ 1716657 h 6487064"/>
                <a:gd name="connsiteX223" fmla="*/ 1856884 w 11156160"/>
                <a:gd name="connsiteY223" fmla="*/ 1690777 h 6487064"/>
                <a:gd name="connsiteX224" fmla="*/ 1917269 w 11156160"/>
                <a:gd name="connsiteY224" fmla="*/ 1621766 h 6487064"/>
                <a:gd name="connsiteX225" fmla="*/ 1943148 w 11156160"/>
                <a:gd name="connsiteY225" fmla="*/ 1613140 h 6487064"/>
                <a:gd name="connsiteX226" fmla="*/ 2055292 w 11156160"/>
                <a:gd name="connsiteY226" fmla="*/ 1630393 h 6487064"/>
                <a:gd name="connsiteX227" fmla="*/ 2115676 w 11156160"/>
                <a:gd name="connsiteY227" fmla="*/ 1647645 h 6487064"/>
                <a:gd name="connsiteX228" fmla="*/ 2176061 w 11156160"/>
                <a:gd name="connsiteY228" fmla="*/ 1656272 h 6487064"/>
                <a:gd name="connsiteX229" fmla="*/ 2227820 w 11156160"/>
                <a:gd name="connsiteY229" fmla="*/ 1673525 h 6487064"/>
                <a:gd name="connsiteX230" fmla="*/ 2253699 w 11156160"/>
                <a:gd name="connsiteY230" fmla="*/ 1682151 h 6487064"/>
                <a:gd name="connsiteX231" fmla="*/ 2314084 w 11156160"/>
                <a:gd name="connsiteY231" fmla="*/ 1673525 h 6487064"/>
                <a:gd name="connsiteX232" fmla="*/ 2331337 w 11156160"/>
                <a:gd name="connsiteY232" fmla="*/ 1647645 h 6487064"/>
                <a:gd name="connsiteX233" fmla="*/ 2348590 w 11156160"/>
                <a:gd name="connsiteY233" fmla="*/ 1595887 h 6487064"/>
                <a:gd name="connsiteX234" fmla="*/ 2357216 w 11156160"/>
                <a:gd name="connsiteY234" fmla="*/ 1570008 h 6487064"/>
                <a:gd name="connsiteX235" fmla="*/ 2374469 w 11156160"/>
                <a:gd name="connsiteY235" fmla="*/ 1544128 h 6487064"/>
                <a:gd name="connsiteX236" fmla="*/ 2383095 w 11156160"/>
                <a:gd name="connsiteY236" fmla="*/ 1518249 h 6487064"/>
                <a:gd name="connsiteX237" fmla="*/ 2400348 w 11156160"/>
                <a:gd name="connsiteY237" fmla="*/ 1457864 h 6487064"/>
                <a:gd name="connsiteX238" fmla="*/ 2417601 w 11156160"/>
                <a:gd name="connsiteY238" fmla="*/ 1371600 h 6487064"/>
                <a:gd name="connsiteX239" fmla="*/ 2426227 w 11156160"/>
                <a:gd name="connsiteY239" fmla="*/ 1337094 h 6487064"/>
                <a:gd name="connsiteX240" fmla="*/ 2443480 w 11156160"/>
                <a:gd name="connsiteY240" fmla="*/ 1311215 h 6487064"/>
                <a:gd name="connsiteX241" fmla="*/ 2452107 w 11156160"/>
                <a:gd name="connsiteY241" fmla="*/ 1285336 h 6487064"/>
                <a:gd name="connsiteX242" fmla="*/ 2486612 w 11156160"/>
                <a:gd name="connsiteY242" fmla="*/ 1233577 h 6487064"/>
                <a:gd name="connsiteX243" fmla="*/ 2503865 w 11156160"/>
                <a:gd name="connsiteY243" fmla="*/ 1207698 h 6487064"/>
                <a:gd name="connsiteX244" fmla="*/ 2581503 w 11156160"/>
                <a:gd name="connsiteY244" fmla="*/ 1173193 h 6487064"/>
                <a:gd name="connsiteX245" fmla="*/ 2754031 w 11156160"/>
                <a:gd name="connsiteY245" fmla="*/ 1112808 h 6487064"/>
                <a:gd name="connsiteX246" fmla="*/ 2788537 w 11156160"/>
                <a:gd name="connsiteY246" fmla="*/ 1104181 h 6487064"/>
                <a:gd name="connsiteX247" fmla="*/ 2840295 w 11156160"/>
                <a:gd name="connsiteY247" fmla="*/ 1086928 h 6487064"/>
                <a:gd name="connsiteX248" fmla="*/ 2892054 w 11156160"/>
                <a:gd name="connsiteY248" fmla="*/ 1069676 h 6487064"/>
                <a:gd name="connsiteX249" fmla="*/ 2943812 w 11156160"/>
                <a:gd name="connsiteY249" fmla="*/ 1052423 h 6487064"/>
                <a:gd name="connsiteX250" fmla="*/ 2969692 w 11156160"/>
                <a:gd name="connsiteY250" fmla="*/ 1043796 h 6487064"/>
                <a:gd name="connsiteX251" fmla="*/ 3116341 w 11156160"/>
                <a:gd name="connsiteY251" fmla="*/ 1061049 h 6487064"/>
                <a:gd name="connsiteX252" fmla="*/ 3202605 w 11156160"/>
                <a:gd name="connsiteY252" fmla="*/ 1086928 h 6487064"/>
                <a:gd name="connsiteX253" fmla="*/ 3409639 w 11156160"/>
                <a:gd name="connsiteY253" fmla="*/ 1095555 h 6487064"/>
                <a:gd name="connsiteX254" fmla="*/ 3487276 w 11156160"/>
                <a:gd name="connsiteY254" fmla="*/ 1121434 h 6487064"/>
                <a:gd name="connsiteX255" fmla="*/ 3513156 w 11156160"/>
                <a:gd name="connsiteY255" fmla="*/ 1130061 h 6487064"/>
                <a:gd name="connsiteX256" fmla="*/ 3539035 w 11156160"/>
                <a:gd name="connsiteY256" fmla="*/ 1147313 h 6487064"/>
                <a:gd name="connsiteX257" fmla="*/ 3590793 w 11156160"/>
                <a:gd name="connsiteY257" fmla="*/ 1224951 h 6487064"/>
                <a:gd name="connsiteX258" fmla="*/ 3608046 w 11156160"/>
                <a:gd name="connsiteY258" fmla="*/ 1250830 h 6487064"/>
                <a:gd name="connsiteX259" fmla="*/ 3625299 w 11156160"/>
                <a:gd name="connsiteY259" fmla="*/ 1276710 h 6487064"/>
                <a:gd name="connsiteX260" fmla="*/ 3651178 w 11156160"/>
                <a:gd name="connsiteY260" fmla="*/ 1302589 h 6487064"/>
                <a:gd name="connsiteX261" fmla="*/ 3694310 w 11156160"/>
                <a:gd name="connsiteY261" fmla="*/ 1371600 h 6487064"/>
                <a:gd name="connsiteX262" fmla="*/ 3728816 w 11156160"/>
                <a:gd name="connsiteY262" fmla="*/ 1423359 h 6487064"/>
                <a:gd name="connsiteX263" fmla="*/ 3746069 w 11156160"/>
                <a:gd name="connsiteY263" fmla="*/ 1449238 h 6487064"/>
                <a:gd name="connsiteX264" fmla="*/ 3754695 w 11156160"/>
                <a:gd name="connsiteY264" fmla="*/ 1475117 h 6487064"/>
                <a:gd name="connsiteX265" fmla="*/ 3780575 w 11156160"/>
                <a:gd name="connsiteY265" fmla="*/ 1483744 h 6487064"/>
                <a:gd name="connsiteX266" fmla="*/ 3806454 w 11156160"/>
                <a:gd name="connsiteY266" fmla="*/ 1500996 h 6487064"/>
                <a:gd name="connsiteX267" fmla="*/ 3832333 w 11156160"/>
                <a:gd name="connsiteY267" fmla="*/ 1509623 h 6487064"/>
                <a:gd name="connsiteX268" fmla="*/ 3884092 w 11156160"/>
                <a:gd name="connsiteY268" fmla="*/ 1544128 h 6487064"/>
                <a:gd name="connsiteX269" fmla="*/ 3987609 w 11156160"/>
                <a:gd name="connsiteY269" fmla="*/ 1578634 h 6487064"/>
                <a:gd name="connsiteX270" fmla="*/ 4047993 w 11156160"/>
                <a:gd name="connsiteY270" fmla="*/ 1595887 h 6487064"/>
                <a:gd name="connsiteX271" fmla="*/ 4237775 w 11156160"/>
                <a:gd name="connsiteY271" fmla="*/ 1613140 h 6487064"/>
                <a:gd name="connsiteX272" fmla="*/ 4315412 w 11156160"/>
                <a:gd name="connsiteY272" fmla="*/ 1621766 h 6487064"/>
                <a:gd name="connsiteX273" fmla="*/ 4410303 w 11156160"/>
                <a:gd name="connsiteY273" fmla="*/ 1639019 h 6487064"/>
                <a:gd name="connsiteX274" fmla="*/ 4375797 w 11156160"/>
                <a:gd name="connsiteY274" fmla="*/ 1690777 h 6487064"/>
                <a:gd name="connsiteX275" fmla="*/ 4341292 w 11156160"/>
                <a:gd name="connsiteY275" fmla="*/ 1777042 h 6487064"/>
                <a:gd name="connsiteX276" fmla="*/ 4315412 w 11156160"/>
                <a:gd name="connsiteY276" fmla="*/ 1794294 h 6487064"/>
                <a:gd name="connsiteX277" fmla="*/ 4324039 w 11156160"/>
                <a:gd name="connsiteY277" fmla="*/ 1837427 h 6487064"/>
                <a:gd name="connsiteX278" fmla="*/ 4332665 w 11156160"/>
                <a:gd name="connsiteY278" fmla="*/ 1863306 h 6487064"/>
                <a:gd name="connsiteX279" fmla="*/ 4410303 w 11156160"/>
                <a:gd name="connsiteY279" fmla="*/ 1906438 h 6487064"/>
                <a:gd name="connsiteX280" fmla="*/ 4462061 w 11156160"/>
                <a:gd name="connsiteY280" fmla="*/ 1932317 h 6487064"/>
                <a:gd name="connsiteX281" fmla="*/ 4565578 w 11156160"/>
                <a:gd name="connsiteY281" fmla="*/ 1923691 h 6487064"/>
                <a:gd name="connsiteX282" fmla="*/ 4617337 w 11156160"/>
                <a:gd name="connsiteY282" fmla="*/ 1906438 h 6487064"/>
                <a:gd name="connsiteX283" fmla="*/ 4643216 w 11156160"/>
                <a:gd name="connsiteY283" fmla="*/ 1897811 h 6487064"/>
                <a:gd name="connsiteX284" fmla="*/ 4755360 w 11156160"/>
                <a:gd name="connsiteY284" fmla="*/ 1932317 h 6487064"/>
                <a:gd name="connsiteX285" fmla="*/ 4763986 w 11156160"/>
                <a:gd name="connsiteY285" fmla="*/ 1958196 h 6487064"/>
                <a:gd name="connsiteX286" fmla="*/ 4755360 w 11156160"/>
                <a:gd name="connsiteY286" fmla="*/ 2053087 h 6487064"/>
                <a:gd name="connsiteX287" fmla="*/ 4738107 w 11156160"/>
                <a:gd name="connsiteY287" fmla="*/ 2104845 h 6487064"/>
                <a:gd name="connsiteX288" fmla="*/ 4720854 w 11156160"/>
                <a:gd name="connsiteY288" fmla="*/ 2165230 h 6487064"/>
                <a:gd name="connsiteX289" fmla="*/ 4763986 w 11156160"/>
                <a:gd name="connsiteY289" fmla="*/ 2251494 h 6487064"/>
                <a:gd name="connsiteX290" fmla="*/ 4807118 w 11156160"/>
                <a:gd name="connsiteY290" fmla="*/ 2294627 h 6487064"/>
                <a:gd name="connsiteX291" fmla="*/ 4867503 w 11156160"/>
                <a:gd name="connsiteY291" fmla="*/ 2303253 h 6487064"/>
                <a:gd name="connsiteX292" fmla="*/ 4893382 w 11156160"/>
                <a:gd name="connsiteY292" fmla="*/ 2320506 h 6487064"/>
                <a:gd name="connsiteX293" fmla="*/ 4971020 w 11156160"/>
                <a:gd name="connsiteY293" fmla="*/ 2355011 h 6487064"/>
                <a:gd name="connsiteX294" fmla="*/ 5014152 w 11156160"/>
                <a:gd name="connsiteY294" fmla="*/ 2389517 h 6487064"/>
                <a:gd name="connsiteX295" fmla="*/ 5031405 w 11156160"/>
                <a:gd name="connsiteY295" fmla="*/ 2415396 h 6487064"/>
                <a:gd name="connsiteX296" fmla="*/ 5083163 w 11156160"/>
                <a:gd name="connsiteY296" fmla="*/ 2449902 h 6487064"/>
                <a:gd name="connsiteX297" fmla="*/ 5109043 w 11156160"/>
                <a:gd name="connsiteY297" fmla="*/ 2467155 h 6487064"/>
                <a:gd name="connsiteX298" fmla="*/ 5160801 w 11156160"/>
                <a:gd name="connsiteY298" fmla="*/ 2484408 h 6487064"/>
                <a:gd name="connsiteX299" fmla="*/ 5186680 w 11156160"/>
                <a:gd name="connsiteY299" fmla="*/ 2501661 h 6487064"/>
                <a:gd name="connsiteX300" fmla="*/ 5255692 w 11156160"/>
                <a:gd name="connsiteY300" fmla="*/ 2510287 h 6487064"/>
                <a:gd name="connsiteX301" fmla="*/ 5324703 w 11156160"/>
                <a:gd name="connsiteY301" fmla="*/ 2527540 h 6487064"/>
                <a:gd name="connsiteX302" fmla="*/ 5359209 w 11156160"/>
                <a:gd name="connsiteY302" fmla="*/ 2536166 h 6487064"/>
                <a:gd name="connsiteX303" fmla="*/ 5410967 w 11156160"/>
                <a:gd name="connsiteY303" fmla="*/ 2553419 h 6487064"/>
                <a:gd name="connsiteX304" fmla="*/ 5462726 w 11156160"/>
                <a:gd name="connsiteY304" fmla="*/ 2587925 h 6487064"/>
                <a:gd name="connsiteX305" fmla="*/ 5488605 w 11156160"/>
                <a:gd name="connsiteY305" fmla="*/ 2605177 h 6487064"/>
                <a:gd name="connsiteX306" fmla="*/ 5523110 w 11156160"/>
                <a:gd name="connsiteY306" fmla="*/ 2656936 h 6487064"/>
                <a:gd name="connsiteX307" fmla="*/ 5540363 w 11156160"/>
                <a:gd name="connsiteY307" fmla="*/ 2682815 h 6487064"/>
                <a:gd name="connsiteX308" fmla="*/ 5566243 w 11156160"/>
                <a:gd name="connsiteY308" fmla="*/ 2700068 h 6487064"/>
                <a:gd name="connsiteX309" fmla="*/ 5618001 w 11156160"/>
                <a:gd name="connsiteY309" fmla="*/ 2743200 h 6487064"/>
                <a:gd name="connsiteX310" fmla="*/ 5635254 w 11156160"/>
                <a:gd name="connsiteY310" fmla="*/ 2769079 h 6487064"/>
                <a:gd name="connsiteX311" fmla="*/ 5661133 w 11156160"/>
                <a:gd name="connsiteY311" fmla="*/ 2777706 h 6487064"/>
                <a:gd name="connsiteX312" fmla="*/ 5738771 w 11156160"/>
                <a:gd name="connsiteY312" fmla="*/ 2794959 h 6487064"/>
                <a:gd name="connsiteX313" fmla="*/ 5842288 w 11156160"/>
                <a:gd name="connsiteY313" fmla="*/ 2786332 h 6487064"/>
                <a:gd name="connsiteX314" fmla="*/ 5876793 w 11156160"/>
                <a:gd name="connsiteY314" fmla="*/ 2743200 h 6487064"/>
                <a:gd name="connsiteX315" fmla="*/ 5911299 w 11156160"/>
                <a:gd name="connsiteY315" fmla="*/ 2691442 h 6487064"/>
                <a:gd name="connsiteX316" fmla="*/ 5937178 w 11156160"/>
                <a:gd name="connsiteY316" fmla="*/ 2639683 h 6487064"/>
                <a:gd name="connsiteX317" fmla="*/ 5945805 w 11156160"/>
                <a:gd name="connsiteY317" fmla="*/ 2613804 h 6487064"/>
                <a:gd name="connsiteX318" fmla="*/ 5971684 w 11156160"/>
                <a:gd name="connsiteY318" fmla="*/ 2605177 h 6487064"/>
                <a:gd name="connsiteX319" fmla="*/ 5997563 w 11156160"/>
                <a:gd name="connsiteY319" fmla="*/ 2587925 h 6487064"/>
                <a:gd name="connsiteX320" fmla="*/ 6023443 w 11156160"/>
                <a:gd name="connsiteY320" fmla="*/ 2596551 h 6487064"/>
                <a:gd name="connsiteX321" fmla="*/ 6057948 w 11156160"/>
                <a:gd name="connsiteY321" fmla="*/ 2648310 h 6487064"/>
                <a:gd name="connsiteX322" fmla="*/ 6083827 w 11156160"/>
                <a:gd name="connsiteY322" fmla="*/ 2674189 h 6487064"/>
                <a:gd name="connsiteX323" fmla="*/ 6092454 w 11156160"/>
                <a:gd name="connsiteY323" fmla="*/ 2700068 h 6487064"/>
                <a:gd name="connsiteX324" fmla="*/ 6118333 w 11156160"/>
                <a:gd name="connsiteY324" fmla="*/ 2725947 h 6487064"/>
                <a:gd name="connsiteX325" fmla="*/ 6135586 w 11156160"/>
                <a:gd name="connsiteY325" fmla="*/ 2751827 h 6487064"/>
                <a:gd name="connsiteX326" fmla="*/ 6144212 w 11156160"/>
                <a:gd name="connsiteY326" fmla="*/ 2846717 h 6487064"/>
                <a:gd name="connsiteX327" fmla="*/ 6092454 w 11156160"/>
                <a:gd name="connsiteY327" fmla="*/ 2872596 h 6487064"/>
                <a:gd name="connsiteX328" fmla="*/ 6040695 w 11156160"/>
                <a:gd name="connsiteY328" fmla="*/ 2907102 h 6487064"/>
                <a:gd name="connsiteX329" fmla="*/ 6014816 w 11156160"/>
                <a:gd name="connsiteY329" fmla="*/ 2958861 h 6487064"/>
                <a:gd name="connsiteX330" fmla="*/ 5997563 w 11156160"/>
                <a:gd name="connsiteY330" fmla="*/ 2984740 h 6487064"/>
                <a:gd name="connsiteX331" fmla="*/ 6083827 w 11156160"/>
                <a:gd name="connsiteY331" fmla="*/ 3001993 h 6487064"/>
                <a:gd name="connsiteX332" fmla="*/ 6152839 w 11156160"/>
                <a:gd name="connsiteY332" fmla="*/ 2984740 h 6487064"/>
                <a:gd name="connsiteX333" fmla="*/ 6187344 w 11156160"/>
                <a:gd name="connsiteY333" fmla="*/ 2967487 h 6487064"/>
                <a:gd name="connsiteX334" fmla="*/ 6247729 w 11156160"/>
                <a:gd name="connsiteY334" fmla="*/ 2958861 h 6487064"/>
                <a:gd name="connsiteX335" fmla="*/ 6299488 w 11156160"/>
                <a:gd name="connsiteY335" fmla="*/ 2941608 h 6487064"/>
                <a:gd name="connsiteX336" fmla="*/ 6325367 w 11156160"/>
                <a:gd name="connsiteY336" fmla="*/ 2932981 h 6487064"/>
                <a:gd name="connsiteX337" fmla="*/ 6403005 w 11156160"/>
                <a:gd name="connsiteY337" fmla="*/ 2898476 h 6487064"/>
                <a:gd name="connsiteX338" fmla="*/ 6428884 w 11156160"/>
                <a:gd name="connsiteY338" fmla="*/ 2889849 h 6487064"/>
                <a:gd name="connsiteX339" fmla="*/ 6480643 w 11156160"/>
                <a:gd name="connsiteY339" fmla="*/ 2898476 h 6487064"/>
                <a:gd name="connsiteX340" fmla="*/ 6506522 w 11156160"/>
                <a:gd name="connsiteY340" fmla="*/ 2907102 h 6487064"/>
                <a:gd name="connsiteX341" fmla="*/ 6541027 w 11156160"/>
                <a:gd name="connsiteY341" fmla="*/ 2915728 h 6487064"/>
                <a:gd name="connsiteX342" fmla="*/ 6592786 w 11156160"/>
                <a:gd name="connsiteY342" fmla="*/ 2932981 h 6487064"/>
                <a:gd name="connsiteX343" fmla="*/ 6670424 w 11156160"/>
                <a:gd name="connsiteY343" fmla="*/ 2958861 h 6487064"/>
                <a:gd name="connsiteX344" fmla="*/ 6696303 w 11156160"/>
                <a:gd name="connsiteY344" fmla="*/ 2967487 h 6487064"/>
                <a:gd name="connsiteX345" fmla="*/ 6722182 w 11156160"/>
                <a:gd name="connsiteY345" fmla="*/ 2976113 h 6487064"/>
                <a:gd name="connsiteX346" fmla="*/ 6791193 w 11156160"/>
                <a:gd name="connsiteY346" fmla="*/ 2993366 h 6487064"/>
                <a:gd name="connsiteX347" fmla="*/ 6911963 w 11156160"/>
                <a:gd name="connsiteY347" fmla="*/ 2967487 h 6487064"/>
                <a:gd name="connsiteX348" fmla="*/ 6937843 w 11156160"/>
                <a:gd name="connsiteY348" fmla="*/ 2958861 h 6487064"/>
                <a:gd name="connsiteX349" fmla="*/ 7032733 w 11156160"/>
                <a:gd name="connsiteY349" fmla="*/ 2976113 h 6487064"/>
                <a:gd name="connsiteX350" fmla="*/ 7084492 w 11156160"/>
                <a:gd name="connsiteY350" fmla="*/ 2984740 h 6487064"/>
                <a:gd name="connsiteX351" fmla="*/ 7110371 w 11156160"/>
                <a:gd name="connsiteY351" fmla="*/ 2993366 h 6487064"/>
                <a:gd name="connsiteX352" fmla="*/ 7170756 w 11156160"/>
                <a:gd name="connsiteY352" fmla="*/ 3001993 h 6487064"/>
                <a:gd name="connsiteX353" fmla="*/ 7205261 w 11156160"/>
                <a:gd name="connsiteY353" fmla="*/ 3010619 h 6487064"/>
                <a:gd name="connsiteX354" fmla="*/ 7257020 w 11156160"/>
                <a:gd name="connsiteY354" fmla="*/ 3019245 h 6487064"/>
                <a:gd name="connsiteX355" fmla="*/ 7291526 w 11156160"/>
                <a:gd name="connsiteY355" fmla="*/ 3010619 h 6487064"/>
                <a:gd name="connsiteX356" fmla="*/ 7300152 w 11156160"/>
                <a:gd name="connsiteY356" fmla="*/ 2984740 h 6487064"/>
                <a:gd name="connsiteX357" fmla="*/ 7257020 w 11156160"/>
                <a:gd name="connsiteY357" fmla="*/ 2846717 h 6487064"/>
                <a:gd name="connsiteX358" fmla="*/ 7213888 w 11156160"/>
                <a:gd name="connsiteY358" fmla="*/ 2812211 h 6487064"/>
                <a:gd name="connsiteX359" fmla="*/ 7188009 w 11156160"/>
                <a:gd name="connsiteY359" fmla="*/ 2717321 h 6487064"/>
                <a:gd name="connsiteX360" fmla="*/ 7179382 w 11156160"/>
                <a:gd name="connsiteY360" fmla="*/ 2691442 h 6487064"/>
                <a:gd name="connsiteX361" fmla="*/ 7153503 w 11156160"/>
                <a:gd name="connsiteY361" fmla="*/ 2682815 h 6487064"/>
                <a:gd name="connsiteX362" fmla="*/ 7093118 w 11156160"/>
                <a:gd name="connsiteY362" fmla="*/ 2674189 h 6487064"/>
                <a:gd name="connsiteX363" fmla="*/ 7041360 w 11156160"/>
                <a:gd name="connsiteY363" fmla="*/ 2639683 h 6487064"/>
                <a:gd name="connsiteX364" fmla="*/ 7024107 w 11156160"/>
                <a:gd name="connsiteY364" fmla="*/ 2587925 h 6487064"/>
                <a:gd name="connsiteX365" fmla="*/ 7041360 w 11156160"/>
                <a:gd name="connsiteY365" fmla="*/ 2493034 h 6487064"/>
                <a:gd name="connsiteX366" fmla="*/ 7075865 w 11156160"/>
                <a:gd name="connsiteY366" fmla="*/ 2441276 h 6487064"/>
                <a:gd name="connsiteX367" fmla="*/ 7093118 w 11156160"/>
                <a:gd name="connsiteY367" fmla="*/ 2286000 h 6487064"/>
                <a:gd name="connsiteX368" fmla="*/ 7110371 w 11156160"/>
                <a:gd name="connsiteY368" fmla="*/ 2260121 h 6487064"/>
                <a:gd name="connsiteX369" fmla="*/ 7127624 w 11156160"/>
                <a:gd name="connsiteY369" fmla="*/ 2208362 h 6487064"/>
                <a:gd name="connsiteX370" fmla="*/ 7136250 w 11156160"/>
                <a:gd name="connsiteY370" fmla="*/ 2182483 h 6487064"/>
                <a:gd name="connsiteX371" fmla="*/ 7127624 w 11156160"/>
                <a:gd name="connsiteY371" fmla="*/ 2113472 h 6487064"/>
                <a:gd name="connsiteX372" fmla="*/ 7093118 w 11156160"/>
                <a:gd name="connsiteY372" fmla="*/ 2035834 h 6487064"/>
                <a:gd name="connsiteX373" fmla="*/ 7067239 w 11156160"/>
                <a:gd name="connsiteY373" fmla="*/ 2009955 h 6487064"/>
                <a:gd name="connsiteX374" fmla="*/ 7049986 w 11156160"/>
                <a:gd name="connsiteY374" fmla="*/ 1958196 h 6487064"/>
                <a:gd name="connsiteX375" fmla="*/ 7041360 w 11156160"/>
                <a:gd name="connsiteY375" fmla="*/ 1932317 h 6487064"/>
                <a:gd name="connsiteX376" fmla="*/ 7058612 w 11156160"/>
                <a:gd name="connsiteY376" fmla="*/ 1906438 h 6487064"/>
                <a:gd name="connsiteX377" fmla="*/ 7084492 w 11156160"/>
                <a:gd name="connsiteY377" fmla="*/ 1889185 h 6487064"/>
                <a:gd name="connsiteX378" fmla="*/ 7118997 w 11156160"/>
                <a:gd name="connsiteY378" fmla="*/ 1837427 h 6487064"/>
                <a:gd name="connsiteX379" fmla="*/ 7136250 w 11156160"/>
                <a:gd name="connsiteY379" fmla="*/ 1811547 h 6487064"/>
                <a:gd name="connsiteX380" fmla="*/ 7170756 w 11156160"/>
                <a:gd name="connsiteY380" fmla="*/ 1708030 h 6487064"/>
                <a:gd name="connsiteX381" fmla="*/ 7179382 w 11156160"/>
                <a:gd name="connsiteY381" fmla="*/ 1682151 h 6487064"/>
                <a:gd name="connsiteX382" fmla="*/ 7205261 w 11156160"/>
                <a:gd name="connsiteY382" fmla="*/ 1664898 h 6487064"/>
                <a:gd name="connsiteX383" fmla="*/ 7257020 w 11156160"/>
                <a:gd name="connsiteY383" fmla="*/ 1647645 h 6487064"/>
                <a:gd name="connsiteX384" fmla="*/ 7308778 w 11156160"/>
                <a:gd name="connsiteY384" fmla="*/ 1621766 h 6487064"/>
                <a:gd name="connsiteX385" fmla="*/ 7334658 w 11156160"/>
                <a:gd name="connsiteY385" fmla="*/ 1639019 h 6487064"/>
                <a:gd name="connsiteX386" fmla="*/ 7386416 w 11156160"/>
                <a:gd name="connsiteY386" fmla="*/ 1682151 h 6487064"/>
                <a:gd name="connsiteX387" fmla="*/ 7412295 w 11156160"/>
                <a:gd name="connsiteY387" fmla="*/ 1733910 h 6487064"/>
                <a:gd name="connsiteX388" fmla="*/ 7429548 w 11156160"/>
                <a:gd name="connsiteY388" fmla="*/ 1759789 h 6487064"/>
                <a:gd name="connsiteX389" fmla="*/ 7446801 w 11156160"/>
                <a:gd name="connsiteY389" fmla="*/ 1820174 h 6487064"/>
                <a:gd name="connsiteX390" fmla="*/ 7472680 w 11156160"/>
                <a:gd name="connsiteY390" fmla="*/ 1828800 h 6487064"/>
                <a:gd name="connsiteX391" fmla="*/ 7498560 w 11156160"/>
                <a:gd name="connsiteY391" fmla="*/ 1673525 h 6487064"/>
                <a:gd name="connsiteX392" fmla="*/ 7524439 w 11156160"/>
                <a:gd name="connsiteY392" fmla="*/ 1656272 h 6487064"/>
                <a:gd name="connsiteX393" fmla="*/ 7558944 w 11156160"/>
                <a:gd name="connsiteY393" fmla="*/ 1613140 h 6487064"/>
                <a:gd name="connsiteX394" fmla="*/ 7576197 w 11156160"/>
                <a:gd name="connsiteY394" fmla="*/ 1561381 h 6487064"/>
                <a:gd name="connsiteX395" fmla="*/ 7584824 w 11156160"/>
                <a:gd name="connsiteY395" fmla="*/ 1535502 h 6487064"/>
                <a:gd name="connsiteX396" fmla="*/ 7602076 w 11156160"/>
                <a:gd name="connsiteY396" fmla="*/ 1475117 h 6487064"/>
                <a:gd name="connsiteX397" fmla="*/ 7619329 w 11156160"/>
                <a:gd name="connsiteY397" fmla="*/ 1423359 h 6487064"/>
                <a:gd name="connsiteX398" fmla="*/ 7627956 w 11156160"/>
                <a:gd name="connsiteY398" fmla="*/ 1397479 h 6487064"/>
                <a:gd name="connsiteX399" fmla="*/ 7645209 w 11156160"/>
                <a:gd name="connsiteY399" fmla="*/ 1337094 h 6487064"/>
                <a:gd name="connsiteX400" fmla="*/ 7731473 w 11156160"/>
                <a:gd name="connsiteY400" fmla="*/ 1345721 h 6487064"/>
                <a:gd name="connsiteX401" fmla="*/ 7860869 w 11156160"/>
                <a:gd name="connsiteY401" fmla="*/ 1328468 h 6487064"/>
                <a:gd name="connsiteX402" fmla="*/ 7886748 w 11156160"/>
                <a:gd name="connsiteY402" fmla="*/ 1319842 h 6487064"/>
                <a:gd name="connsiteX403" fmla="*/ 7938507 w 11156160"/>
                <a:gd name="connsiteY403" fmla="*/ 1285336 h 6487064"/>
                <a:gd name="connsiteX404" fmla="*/ 7964386 w 11156160"/>
                <a:gd name="connsiteY404" fmla="*/ 1268083 h 6487064"/>
                <a:gd name="connsiteX405" fmla="*/ 7990265 w 11156160"/>
                <a:gd name="connsiteY405" fmla="*/ 1259457 h 6487064"/>
                <a:gd name="connsiteX406" fmla="*/ 8059276 w 11156160"/>
                <a:gd name="connsiteY406" fmla="*/ 1199072 h 6487064"/>
                <a:gd name="connsiteX407" fmla="*/ 8067903 w 11156160"/>
                <a:gd name="connsiteY407" fmla="*/ 1173193 h 6487064"/>
                <a:gd name="connsiteX408" fmla="*/ 8076529 w 11156160"/>
                <a:gd name="connsiteY408" fmla="*/ 1043796 h 6487064"/>
                <a:gd name="connsiteX409" fmla="*/ 8119661 w 11156160"/>
                <a:gd name="connsiteY409" fmla="*/ 966159 h 6487064"/>
                <a:gd name="connsiteX410" fmla="*/ 8145541 w 11156160"/>
                <a:gd name="connsiteY410" fmla="*/ 914400 h 6487064"/>
                <a:gd name="connsiteX411" fmla="*/ 8119661 w 11156160"/>
                <a:gd name="connsiteY411" fmla="*/ 776377 h 6487064"/>
                <a:gd name="connsiteX412" fmla="*/ 8093782 w 11156160"/>
                <a:gd name="connsiteY412" fmla="*/ 698740 h 6487064"/>
                <a:gd name="connsiteX413" fmla="*/ 8085156 w 11156160"/>
                <a:gd name="connsiteY413" fmla="*/ 672861 h 6487064"/>
                <a:gd name="connsiteX414" fmla="*/ 8102409 w 11156160"/>
                <a:gd name="connsiteY414" fmla="*/ 534838 h 6487064"/>
                <a:gd name="connsiteX415" fmla="*/ 8119661 w 11156160"/>
                <a:gd name="connsiteY415" fmla="*/ 508959 h 6487064"/>
                <a:gd name="connsiteX416" fmla="*/ 8145541 w 11156160"/>
                <a:gd name="connsiteY416" fmla="*/ 483079 h 6487064"/>
                <a:gd name="connsiteX417" fmla="*/ 8197299 w 11156160"/>
                <a:gd name="connsiteY417" fmla="*/ 379562 h 6487064"/>
                <a:gd name="connsiteX418" fmla="*/ 8214552 w 11156160"/>
                <a:gd name="connsiteY418" fmla="*/ 353683 h 6487064"/>
                <a:gd name="connsiteX419" fmla="*/ 8240431 w 11156160"/>
                <a:gd name="connsiteY419" fmla="*/ 336430 h 6487064"/>
                <a:gd name="connsiteX420" fmla="*/ 8361201 w 11156160"/>
                <a:gd name="connsiteY420" fmla="*/ 345057 h 6487064"/>
                <a:gd name="connsiteX421" fmla="*/ 8387080 w 11156160"/>
                <a:gd name="connsiteY421" fmla="*/ 319177 h 6487064"/>
                <a:gd name="connsiteX422" fmla="*/ 8395707 w 11156160"/>
                <a:gd name="connsiteY422" fmla="*/ 293298 h 6487064"/>
                <a:gd name="connsiteX423" fmla="*/ 8369827 w 11156160"/>
                <a:gd name="connsiteY423" fmla="*/ 241540 h 6487064"/>
                <a:gd name="connsiteX424" fmla="*/ 8378454 w 11156160"/>
                <a:gd name="connsiteY424" fmla="*/ 189781 h 6487064"/>
                <a:gd name="connsiteX425" fmla="*/ 8430212 w 11156160"/>
                <a:gd name="connsiteY425" fmla="*/ 172528 h 6487064"/>
                <a:gd name="connsiteX426" fmla="*/ 8464718 w 11156160"/>
                <a:gd name="connsiteY426" fmla="*/ 120770 h 6487064"/>
                <a:gd name="connsiteX427" fmla="*/ 8473344 w 11156160"/>
                <a:gd name="connsiteY427" fmla="*/ 94891 h 6487064"/>
                <a:gd name="connsiteX428" fmla="*/ 8525103 w 11156160"/>
                <a:gd name="connsiteY428" fmla="*/ 60385 h 6487064"/>
                <a:gd name="connsiteX429" fmla="*/ 8576861 w 11156160"/>
                <a:gd name="connsiteY429" fmla="*/ 25879 h 6487064"/>
                <a:gd name="connsiteX430" fmla="*/ 8628620 w 11156160"/>
                <a:gd name="connsiteY430" fmla="*/ 0 h 6487064"/>
                <a:gd name="connsiteX431" fmla="*/ 8706258 w 11156160"/>
                <a:gd name="connsiteY431" fmla="*/ 17253 h 6487064"/>
                <a:gd name="connsiteX432" fmla="*/ 8732137 w 11156160"/>
                <a:gd name="connsiteY432" fmla="*/ 25879 h 6487064"/>
                <a:gd name="connsiteX433" fmla="*/ 8758016 w 11156160"/>
                <a:gd name="connsiteY433" fmla="*/ 43132 h 6487064"/>
                <a:gd name="connsiteX434" fmla="*/ 8818401 w 11156160"/>
                <a:gd name="connsiteY434" fmla="*/ 120770 h 6487064"/>
                <a:gd name="connsiteX435" fmla="*/ 8887412 w 11156160"/>
                <a:gd name="connsiteY435" fmla="*/ 138023 h 6487064"/>
                <a:gd name="connsiteX436" fmla="*/ 8896039 w 11156160"/>
                <a:gd name="connsiteY436" fmla="*/ 163902 h 6487064"/>
                <a:gd name="connsiteX437" fmla="*/ 8930544 w 11156160"/>
                <a:gd name="connsiteY437" fmla="*/ 215661 h 6487064"/>
                <a:gd name="connsiteX438" fmla="*/ 8921918 w 11156160"/>
                <a:gd name="connsiteY438" fmla="*/ 284672 h 6487064"/>
                <a:gd name="connsiteX439" fmla="*/ 8861533 w 11156160"/>
                <a:gd name="connsiteY439" fmla="*/ 353683 h 6487064"/>
                <a:gd name="connsiteX440" fmla="*/ 8792522 w 11156160"/>
                <a:gd name="connsiteY440" fmla="*/ 370936 h 6487064"/>
                <a:gd name="connsiteX441" fmla="*/ 8766643 w 11156160"/>
                <a:gd name="connsiteY441" fmla="*/ 379562 h 6487064"/>
                <a:gd name="connsiteX442" fmla="*/ 8792522 w 11156160"/>
                <a:gd name="connsiteY442" fmla="*/ 500332 h 6487064"/>
                <a:gd name="connsiteX443" fmla="*/ 8809775 w 11156160"/>
                <a:gd name="connsiteY443" fmla="*/ 526211 h 6487064"/>
                <a:gd name="connsiteX444" fmla="*/ 8818401 w 11156160"/>
                <a:gd name="connsiteY444" fmla="*/ 552091 h 6487064"/>
                <a:gd name="connsiteX445" fmla="*/ 8801148 w 11156160"/>
                <a:gd name="connsiteY445" fmla="*/ 586596 h 6487064"/>
                <a:gd name="connsiteX446" fmla="*/ 8775269 w 11156160"/>
                <a:gd name="connsiteY446" fmla="*/ 638355 h 6487064"/>
                <a:gd name="connsiteX447" fmla="*/ 8766643 w 11156160"/>
                <a:gd name="connsiteY447" fmla="*/ 741872 h 6487064"/>
                <a:gd name="connsiteX448" fmla="*/ 8792522 w 11156160"/>
                <a:gd name="connsiteY448" fmla="*/ 759125 h 6487064"/>
                <a:gd name="connsiteX449" fmla="*/ 8852907 w 11156160"/>
                <a:gd name="connsiteY449" fmla="*/ 750498 h 6487064"/>
                <a:gd name="connsiteX450" fmla="*/ 8878786 w 11156160"/>
                <a:gd name="connsiteY450" fmla="*/ 741872 h 6487064"/>
                <a:gd name="connsiteX451" fmla="*/ 9103073 w 11156160"/>
                <a:gd name="connsiteY451" fmla="*/ 750498 h 6487064"/>
                <a:gd name="connsiteX452" fmla="*/ 9206590 w 11156160"/>
                <a:gd name="connsiteY452" fmla="*/ 759125 h 6487064"/>
                <a:gd name="connsiteX453" fmla="*/ 9266975 w 11156160"/>
                <a:gd name="connsiteY453" fmla="*/ 776377 h 6487064"/>
                <a:gd name="connsiteX454" fmla="*/ 9361865 w 11156160"/>
                <a:gd name="connsiteY454" fmla="*/ 785004 h 6487064"/>
                <a:gd name="connsiteX455" fmla="*/ 9413624 w 11156160"/>
                <a:gd name="connsiteY455" fmla="*/ 767751 h 6487064"/>
                <a:gd name="connsiteX456" fmla="*/ 9430876 w 11156160"/>
                <a:gd name="connsiteY456" fmla="*/ 741872 h 6487064"/>
                <a:gd name="connsiteX457" fmla="*/ 9482635 w 11156160"/>
                <a:gd name="connsiteY457" fmla="*/ 707366 h 6487064"/>
                <a:gd name="connsiteX458" fmla="*/ 9508514 w 11156160"/>
                <a:gd name="connsiteY458" fmla="*/ 690113 h 6487064"/>
                <a:gd name="connsiteX459" fmla="*/ 9534393 w 11156160"/>
                <a:gd name="connsiteY459" fmla="*/ 664234 h 6487064"/>
                <a:gd name="connsiteX460" fmla="*/ 9586152 w 11156160"/>
                <a:gd name="connsiteY460" fmla="*/ 646981 h 6487064"/>
                <a:gd name="connsiteX461" fmla="*/ 9612031 w 11156160"/>
                <a:gd name="connsiteY461" fmla="*/ 638355 h 6487064"/>
                <a:gd name="connsiteX462" fmla="*/ 9629284 w 11156160"/>
                <a:gd name="connsiteY462" fmla="*/ 612476 h 6487064"/>
                <a:gd name="connsiteX463" fmla="*/ 9637910 w 11156160"/>
                <a:gd name="connsiteY463" fmla="*/ 586596 h 6487064"/>
                <a:gd name="connsiteX464" fmla="*/ 9689669 w 11156160"/>
                <a:gd name="connsiteY464" fmla="*/ 603849 h 6487064"/>
                <a:gd name="connsiteX465" fmla="*/ 9715548 w 11156160"/>
                <a:gd name="connsiteY465" fmla="*/ 612476 h 6487064"/>
                <a:gd name="connsiteX466" fmla="*/ 9767307 w 11156160"/>
                <a:gd name="connsiteY466" fmla="*/ 646981 h 6487064"/>
                <a:gd name="connsiteX467" fmla="*/ 9793186 w 11156160"/>
                <a:gd name="connsiteY467" fmla="*/ 698740 h 6487064"/>
                <a:gd name="connsiteX468" fmla="*/ 9810439 w 11156160"/>
                <a:gd name="connsiteY468" fmla="*/ 724619 h 6487064"/>
                <a:gd name="connsiteX469" fmla="*/ 9844944 w 11156160"/>
                <a:gd name="connsiteY469" fmla="*/ 828136 h 6487064"/>
                <a:gd name="connsiteX470" fmla="*/ 9853571 w 11156160"/>
                <a:gd name="connsiteY470" fmla="*/ 854015 h 6487064"/>
                <a:gd name="connsiteX471" fmla="*/ 9879450 w 11156160"/>
                <a:gd name="connsiteY471" fmla="*/ 871268 h 6487064"/>
                <a:gd name="connsiteX472" fmla="*/ 9931209 w 11156160"/>
                <a:gd name="connsiteY472" fmla="*/ 845389 h 6487064"/>
                <a:gd name="connsiteX473" fmla="*/ 9939835 w 11156160"/>
                <a:gd name="connsiteY473" fmla="*/ 819510 h 6487064"/>
                <a:gd name="connsiteX474" fmla="*/ 9957088 w 11156160"/>
                <a:gd name="connsiteY474" fmla="*/ 750498 h 6487064"/>
                <a:gd name="connsiteX475" fmla="*/ 9982967 w 11156160"/>
                <a:gd name="connsiteY475" fmla="*/ 595223 h 6487064"/>
                <a:gd name="connsiteX476" fmla="*/ 10000220 w 11156160"/>
                <a:gd name="connsiteY476" fmla="*/ 569344 h 6487064"/>
                <a:gd name="connsiteX477" fmla="*/ 10008846 w 11156160"/>
                <a:gd name="connsiteY477" fmla="*/ 543464 h 6487064"/>
                <a:gd name="connsiteX478" fmla="*/ 10060605 w 11156160"/>
                <a:gd name="connsiteY478" fmla="*/ 517585 h 6487064"/>
                <a:gd name="connsiteX479" fmla="*/ 10129616 w 11156160"/>
                <a:gd name="connsiteY479" fmla="*/ 543464 h 6487064"/>
                <a:gd name="connsiteX480" fmla="*/ 10146869 w 11156160"/>
                <a:gd name="connsiteY480" fmla="*/ 569344 h 6487064"/>
                <a:gd name="connsiteX481" fmla="*/ 10172748 w 11156160"/>
                <a:gd name="connsiteY481" fmla="*/ 655608 h 6487064"/>
                <a:gd name="connsiteX482" fmla="*/ 10164122 w 11156160"/>
                <a:gd name="connsiteY482" fmla="*/ 776377 h 6487064"/>
                <a:gd name="connsiteX483" fmla="*/ 10155495 w 11156160"/>
                <a:gd name="connsiteY483" fmla="*/ 819510 h 6487064"/>
                <a:gd name="connsiteX484" fmla="*/ 10164122 w 11156160"/>
                <a:gd name="connsiteY484" fmla="*/ 966159 h 6487064"/>
                <a:gd name="connsiteX485" fmla="*/ 10172748 w 11156160"/>
                <a:gd name="connsiteY485" fmla="*/ 992038 h 6487064"/>
                <a:gd name="connsiteX486" fmla="*/ 10207254 w 11156160"/>
                <a:gd name="connsiteY486" fmla="*/ 1043796 h 6487064"/>
                <a:gd name="connsiteX487" fmla="*/ 10241760 w 11156160"/>
                <a:gd name="connsiteY487" fmla="*/ 1095555 h 6487064"/>
                <a:gd name="connsiteX488" fmla="*/ 10267639 w 11156160"/>
                <a:gd name="connsiteY488" fmla="*/ 1104181 h 6487064"/>
                <a:gd name="connsiteX489" fmla="*/ 10302144 w 11156160"/>
                <a:gd name="connsiteY489" fmla="*/ 1147313 h 6487064"/>
                <a:gd name="connsiteX490" fmla="*/ 10362529 w 11156160"/>
                <a:gd name="connsiteY490" fmla="*/ 1216325 h 6487064"/>
                <a:gd name="connsiteX491" fmla="*/ 10397035 w 11156160"/>
                <a:gd name="connsiteY491" fmla="*/ 1268083 h 6487064"/>
                <a:gd name="connsiteX492" fmla="*/ 10414288 w 11156160"/>
                <a:gd name="connsiteY492" fmla="*/ 1293962 h 6487064"/>
                <a:gd name="connsiteX493" fmla="*/ 10440167 w 11156160"/>
                <a:gd name="connsiteY493" fmla="*/ 1440611 h 6487064"/>
                <a:gd name="connsiteX494" fmla="*/ 10448793 w 11156160"/>
                <a:gd name="connsiteY494" fmla="*/ 1466491 h 6487064"/>
                <a:gd name="connsiteX495" fmla="*/ 10457420 w 11156160"/>
                <a:gd name="connsiteY495" fmla="*/ 1509623 h 6487064"/>
                <a:gd name="connsiteX496" fmla="*/ 10466046 w 11156160"/>
                <a:gd name="connsiteY496" fmla="*/ 1630393 h 6487064"/>
                <a:gd name="connsiteX497" fmla="*/ 10483299 w 11156160"/>
                <a:gd name="connsiteY497" fmla="*/ 1682151 h 6487064"/>
                <a:gd name="connsiteX498" fmla="*/ 10491926 w 11156160"/>
                <a:gd name="connsiteY498" fmla="*/ 1708030 h 6487064"/>
                <a:gd name="connsiteX499" fmla="*/ 10509178 w 11156160"/>
                <a:gd name="connsiteY499" fmla="*/ 1733910 h 6487064"/>
                <a:gd name="connsiteX500" fmla="*/ 10535058 w 11156160"/>
                <a:gd name="connsiteY500" fmla="*/ 1785668 h 6487064"/>
                <a:gd name="connsiteX501" fmla="*/ 10543684 w 11156160"/>
                <a:gd name="connsiteY501" fmla="*/ 1820174 h 6487064"/>
                <a:gd name="connsiteX502" fmla="*/ 10552310 w 11156160"/>
                <a:gd name="connsiteY502" fmla="*/ 1846053 h 6487064"/>
                <a:gd name="connsiteX503" fmla="*/ 10560937 w 11156160"/>
                <a:gd name="connsiteY503" fmla="*/ 1940944 h 6487064"/>
                <a:gd name="connsiteX504" fmla="*/ 10595443 w 11156160"/>
                <a:gd name="connsiteY504" fmla="*/ 1992702 h 6487064"/>
                <a:gd name="connsiteX505" fmla="*/ 10604069 w 11156160"/>
                <a:gd name="connsiteY505" fmla="*/ 2156604 h 6487064"/>
                <a:gd name="connsiteX506" fmla="*/ 10629948 w 11156160"/>
                <a:gd name="connsiteY506" fmla="*/ 2216989 h 6487064"/>
                <a:gd name="connsiteX507" fmla="*/ 10690333 w 11156160"/>
                <a:gd name="connsiteY507" fmla="*/ 2286000 h 6487064"/>
                <a:gd name="connsiteX508" fmla="*/ 10690333 w 11156160"/>
                <a:gd name="connsiteY508" fmla="*/ 2355011 h 6487064"/>
                <a:gd name="connsiteX509" fmla="*/ 10621322 w 11156160"/>
                <a:gd name="connsiteY509" fmla="*/ 2398144 h 6487064"/>
                <a:gd name="connsiteX510" fmla="*/ 10595443 w 11156160"/>
                <a:gd name="connsiteY510" fmla="*/ 2432649 h 6487064"/>
                <a:gd name="connsiteX511" fmla="*/ 10578190 w 11156160"/>
                <a:gd name="connsiteY511" fmla="*/ 2458528 h 6487064"/>
                <a:gd name="connsiteX512" fmla="*/ 10552310 w 11156160"/>
                <a:gd name="connsiteY512" fmla="*/ 2475781 h 6487064"/>
                <a:gd name="connsiteX513" fmla="*/ 10535058 w 11156160"/>
                <a:gd name="connsiteY513" fmla="*/ 2501661 h 6487064"/>
                <a:gd name="connsiteX514" fmla="*/ 10509178 w 11156160"/>
                <a:gd name="connsiteY514" fmla="*/ 2518913 h 6487064"/>
                <a:gd name="connsiteX515" fmla="*/ 10500552 w 11156160"/>
                <a:gd name="connsiteY515" fmla="*/ 2544793 h 6487064"/>
                <a:gd name="connsiteX516" fmla="*/ 10483299 w 11156160"/>
                <a:gd name="connsiteY516" fmla="*/ 2570672 h 6487064"/>
                <a:gd name="connsiteX517" fmla="*/ 10474673 w 11156160"/>
                <a:gd name="connsiteY517" fmla="*/ 2596551 h 6487064"/>
                <a:gd name="connsiteX518" fmla="*/ 10552310 w 11156160"/>
                <a:gd name="connsiteY518" fmla="*/ 2613804 h 6487064"/>
                <a:gd name="connsiteX519" fmla="*/ 10578190 w 11156160"/>
                <a:gd name="connsiteY519" fmla="*/ 2562045 h 6487064"/>
                <a:gd name="connsiteX520" fmla="*/ 10604069 w 11156160"/>
                <a:gd name="connsiteY520" fmla="*/ 2553419 h 6487064"/>
                <a:gd name="connsiteX521" fmla="*/ 10655827 w 11156160"/>
                <a:gd name="connsiteY521" fmla="*/ 2587925 h 6487064"/>
                <a:gd name="connsiteX522" fmla="*/ 10750718 w 11156160"/>
                <a:gd name="connsiteY522" fmla="*/ 2613804 h 6487064"/>
                <a:gd name="connsiteX523" fmla="*/ 10742092 w 11156160"/>
                <a:gd name="connsiteY523" fmla="*/ 2639683 h 6487064"/>
                <a:gd name="connsiteX524" fmla="*/ 10690333 w 11156160"/>
                <a:gd name="connsiteY524" fmla="*/ 2656936 h 6487064"/>
                <a:gd name="connsiteX525" fmla="*/ 10681707 w 11156160"/>
                <a:gd name="connsiteY525" fmla="*/ 2708694 h 6487064"/>
                <a:gd name="connsiteX526" fmla="*/ 10733465 w 11156160"/>
                <a:gd name="connsiteY526" fmla="*/ 2725947 h 6487064"/>
                <a:gd name="connsiteX527" fmla="*/ 10724839 w 11156160"/>
                <a:gd name="connsiteY527" fmla="*/ 2794959 h 6487064"/>
                <a:gd name="connsiteX528" fmla="*/ 10698960 w 11156160"/>
                <a:gd name="connsiteY528" fmla="*/ 2803585 h 6487064"/>
                <a:gd name="connsiteX529" fmla="*/ 10647201 w 11156160"/>
                <a:gd name="connsiteY529" fmla="*/ 2846717 h 6487064"/>
                <a:gd name="connsiteX530" fmla="*/ 10604069 w 11156160"/>
                <a:gd name="connsiteY530" fmla="*/ 2924355 h 6487064"/>
                <a:gd name="connsiteX531" fmla="*/ 10586816 w 11156160"/>
                <a:gd name="connsiteY531" fmla="*/ 2950234 h 6487064"/>
                <a:gd name="connsiteX532" fmla="*/ 10595443 w 11156160"/>
                <a:gd name="connsiteY532" fmla="*/ 3010619 h 6487064"/>
                <a:gd name="connsiteX533" fmla="*/ 10673080 w 11156160"/>
                <a:gd name="connsiteY533" fmla="*/ 3001993 h 6487064"/>
                <a:gd name="connsiteX534" fmla="*/ 10724839 w 11156160"/>
                <a:gd name="connsiteY534" fmla="*/ 2993366 h 6487064"/>
                <a:gd name="connsiteX535" fmla="*/ 10776597 w 11156160"/>
                <a:gd name="connsiteY535" fmla="*/ 3001993 h 6487064"/>
                <a:gd name="connsiteX536" fmla="*/ 10785224 w 11156160"/>
                <a:gd name="connsiteY536" fmla="*/ 3027872 h 6487064"/>
                <a:gd name="connsiteX537" fmla="*/ 10759344 w 11156160"/>
                <a:gd name="connsiteY537" fmla="*/ 3036498 h 6487064"/>
                <a:gd name="connsiteX538" fmla="*/ 10707586 w 11156160"/>
                <a:gd name="connsiteY538" fmla="*/ 3062377 h 6487064"/>
                <a:gd name="connsiteX539" fmla="*/ 10673080 w 11156160"/>
                <a:gd name="connsiteY539" fmla="*/ 3088257 h 6487064"/>
                <a:gd name="connsiteX540" fmla="*/ 10647201 w 11156160"/>
                <a:gd name="connsiteY540" fmla="*/ 3105510 h 6487064"/>
                <a:gd name="connsiteX541" fmla="*/ 10629948 w 11156160"/>
                <a:gd name="connsiteY541" fmla="*/ 3131389 h 6487064"/>
                <a:gd name="connsiteX542" fmla="*/ 10621322 w 11156160"/>
                <a:gd name="connsiteY542" fmla="*/ 3157268 h 6487064"/>
                <a:gd name="connsiteX543" fmla="*/ 10655827 w 11156160"/>
                <a:gd name="connsiteY543" fmla="*/ 3217653 h 6487064"/>
                <a:gd name="connsiteX544" fmla="*/ 10681707 w 11156160"/>
                <a:gd name="connsiteY544" fmla="*/ 3234906 h 6487064"/>
                <a:gd name="connsiteX545" fmla="*/ 10707586 w 11156160"/>
                <a:gd name="connsiteY545" fmla="*/ 3243532 h 6487064"/>
                <a:gd name="connsiteX546" fmla="*/ 10742092 w 11156160"/>
                <a:gd name="connsiteY546" fmla="*/ 3269411 h 6487064"/>
                <a:gd name="connsiteX547" fmla="*/ 10811103 w 11156160"/>
                <a:gd name="connsiteY547" fmla="*/ 3286664 h 6487064"/>
                <a:gd name="connsiteX548" fmla="*/ 10836982 w 11156160"/>
                <a:gd name="connsiteY548" fmla="*/ 3295291 h 6487064"/>
                <a:gd name="connsiteX549" fmla="*/ 10888741 w 11156160"/>
                <a:gd name="connsiteY549" fmla="*/ 3303917 h 6487064"/>
                <a:gd name="connsiteX550" fmla="*/ 10966378 w 11156160"/>
                <a:gd name="connsiteY550" fmla="*/ 3321170 h 6487064"/>
                <a:gd name="connsiteX551" fmla="*/ 10992258 w 11156160"/>
                <a:gd name="connsiteY551" fmla="*/ 3329796 h 6487064"/>
                <a:gd name="connsiteX552" fmla="*/ 11044016 w 11156160"/>
                <a:gd name="connsiteY552" fmla="*/ 3355676 h 6487064"/>
                <a:gd name="connsiteX553" fmla="*/ 11069895 w 11156160"/>
                <a:gd name="connsiteY553" fmla="*/ 3372928 h 6487064"/>
                <a:gd name="connsiteX554" fmla="*/ 11121654 w 11156160"/>
                <a:gd name="connsiteY554" fmla="*/ 3390181 h 6487064"/>
                <a:gd name="connsiteX555" fmla="*/ 11147533 w 11156160"/>
                <a:gd name="connsiteY555" fmla="*/ 3407434 h 6487064"/>
                <a:gd name="connsiteX556" fmla="*/ 11156160 w 11156160"/>
                <a:gd name="connsiteY556" fmla="*/ 3433313 h 6487064"/>
                <a:gd name="connsiteX557" fmla="*/ 11147533 w 11156160"/>
                <a:gd name="connsiteY557" fmla="*/ 3554083 h 6487064"/>
                <a:gd name="connsiteX558" fmla="*/ 11130280 w 11156160"/>
                <a:gd name="connsiteY558" fmla="*/ 3666227 h 6487064"/>
                <a:gd name="connsiteX559" fmla="*/ 11095775 w 11156160"/>
                <a:gd name="connsiteY559" fmla="*/ 3717985 h 6487064"/>
                <a:gd name="connsiteX560" fmla="*/ 11069895 w 11156160"/>
                <a:gd name="connsiteY560" fmla="*/ 3769744 h 6487064"/>
                <a:gd name="connsiteX561" fmla="*/ 11052643 w 11156160"/>
                <a:gd name="connsiteY561" fmla="*/ 3830128 h 6487064"/>
                <a:gd name="connsiteX562" fmla="*/ 10983631 w 11156160"/>
                <a:gd name="connsiteY562" fmla="*/ 3856008 h 6487064"/>
                <a:gd name="connsiteX563" fmla="*/ 10949126 w 11156160"/>
                <a:gd name="connsiteY563" fmla="*/ 3864634 h 6487064"/>
                <a:gd name="connsiteX564" fmla="*/ 10854235 w 11156160"/>
                <a:gd name="connsiteY564" fmla="*/ 3899140 h 6487064"/>
                <a:gd name="connsiteX565" fmla="*/ 10767971 w 11156160"/>
                <a:gd name="connsiteY565" fmla="*/ 3925019 h 6487064"/>
                <a:gd name="connsiteX566" fmla="*/ 10707586 w 11156160"/>
                <a:gd name="connsiteY566" fmla="*/ 3959525 h 6487064"/>
                <a:gd name="connsiteX567" fmla="*/ 10664454 w 11156160"/>
                <a:gd name="connsiteY567" fmla="*/ 4011283 h 6487064"/>
                <a:gd name="connsiteX568" fmla="*/ 10638575 w 11156160"/>
                <a:gd name="connsiteY568" fmla="*/ 4028536 h 6487064"/>
                <a:gd name="connsiteX569" fmla="*/ 10586816 w 11156160"/>
                <a:gd name="connsiteY569" fmla="*/ 4106174 h 6487064"/>
                <a:gd name="connsiteX570" fmla="*/ 10569563 w 11156160"/>
                <a:gd name="connsiteY570" fmla="*/ 4132053 h 6487064"/>
                <a:gd name="connsiteX571" fmla="*/ 10543684 w 11156160"/>
                <a:gd name="connsiteY571" fmla="*/ 4149306 h 6487064"/>
                <a:gd name="connsiteX572" fmla="*/ 10526431 w 11156160"/>
                <a:gd name="connsiteY572" fmla="*/ 4175185 h 6487064"/>
                <a:gd name="connsiteX573" fmla="*/ 10500552 w 11156160"/>
                <a:gd name="connsiteY573" fmla="*/ 4192438 h 6487064"/>
                <a:gd name="connsiteX574" fmla="*/ 10328024 w 11156160"/>
                <a:gd name="connsiteY574" fmla="*/ 4209691 h 6487064"/>
                <a:gd name="connsiteX575" fmla="*/ 10267639 w 11156160"/>
                <a:gd name="connsiteY575" fmla="*/ 4226944 h 6487064"/>
                <a:gd name="connsiteX576" fmla="*/ 10241760 w 11156160"/>
                <a:gd name="connsiteY576" fmla="*/ 4244196 h 6487064"/>
                <a:gd name="connsiteX577" fmla="*/ 10198627 w 11156160"/>
                <a:gd name="connsiteY577" fmla="*/ 4278702 h 6487064"/>
                <a:gd name="connsiteX578" fmla="*/ 10181375 w 11156160"/>
                <a:gd name="connsiteY578" fmla="*/ 4304581 h 6487064"/>
                <a:gd name="connsiteX579" fmla="*/ 10155495 w 11156160"/>
                <a:gd name="connsiteY579" fmla="*/ 4313208 h 6487064"/>
                <a:gd name="connsiteX580" fmla="*/ 10103737 w 11156160"/>
                <a:gd name="connsiteY580" fmla="*/ 4339087 h 6487064"/>
                <a:gd name="connsiteX581" fmla="*/ 10069231 w 11156160"/>
                <a:gd name="connsiteY581" fmla="*/ 4347713 h 6487064"/>
                <a:gd name="connsiteX582" fmla="*/ 10017473 w 11156160"/>
                <a:gd name="connsiteY582" fmla="*/ 4364966 h 6487064"/>
                <a:gd name="connsiteX583" fmla="*/ 9905329 w 11156160"/>
                <a:gd name="connsiteY583" fmla="*/ 4356340 h 6487064"/>
                <a:gd name="connsiteX584" fmla="*/ 9844944 w 11156160"/>
                <a:gd name="connsiteY584" fmla="*/ 4330461 h 6487064"/>
                <a:gd name="connsiteX585" fmla="*/ 9724175 w 11156160"/>
                <a:gd name="connsiteY585" fmla="*/ 4321834 h 6487064"/>
                <a:gd name="connsiteX586" fmla="*/ 9681043 w 11156160"/>
                <a:gd name="connsiteY586" fmla="*/ 4330461 h 6487064"/>
                <a:gd name="connsiteX587" fmla="*/ 9620658 w 11156160"/>
                <a:gd name="connsiteY587" fmla="*/ 4390845 h 6487064"/>
                <a:gd name="connsiteX588" fmla="*/ 9603405 w 11156160"/>
                <a:gd name="connsiteY588" fmla="*/ 4416725 h 6487064"/>
                <a:gd name="connsiteX589" fmla="*/ 9534393 w 11156160"/>
                <a:gd name="connsiteY589" fmla="*/ 4442604 h 6487064"/>
                <a:gd name="connsiteX590" fmla="*/ 9508514 w 11156160"/>
                <a:gd name="connsiteY590" fmla="*/ 4468483 h 6487064"/>
                <a:gd name="connsiteX591" fmla="*/ 9491261 w 11156160"/>
                <a:gd name="connsiteY591" fmla="*/ 4494362 h 6487064"/>
                <a:gd name="connsiteX592" fmla="*/ 9465382 w 11156160"/>
                <a:gd name="connsiteY592" fmla="*/ 4502989 h 6487064"/>
                <a:gd name="connsiteX593" fmla="*/ 9413624 w 11156160"/>
                <a:gd name="connsiteY593" fmla="*/ 4485736 h 6487064"/>
                <a:gd name="connsiteX594" fmla="*/ 9379118 w 11156160"/>
                <a:gd name="connsiteY594" fmla="*/ 4563374 h 6487064"/>
                <a:gd name="connsiteX595" fmla="*/ 9353239 w 11156160"/>
                <a:gd name="connsiteY595" fmla="*/ 4589253 h 6487064"/>
                <a:gd name="connsiteX596" fmla="*/ 9310107 w 11156160"/>
                <a:gd name="connsiteY596" fmla="*/ 4632385 h 6487064"/>
                <a:gd name="connsiteX597" fmla="*/ 9266975 w 11156160"/>
                <a:gd name="connsiteY597" fmla="*/ 4684144 h 6487064"/>
                <a:gd name="connsiteX598" fmla="*/ 9232469 w 11156160"/>
                <a:gd name="connsiteY598" fmla="*/ 4692770 h 6487064"/>
                <a:gd name="connsiteX599" fmla="*/ 9223843 w 11156160"/>
                <a:gd name="connsiteY599" fmla="*/ 4718649 h 6487064"/>
                <a:gd name="connsiteX600" fmla="*/ 9206590 w 11156160"/>
                <a:gd name="connsiteY600" fmla="*/ 4744528 h 6487064"/>
                <a:gd name="connsiteX601" fmla="*/ 9189337 w 11156160"/>
                <a:gd name="connsiteY601" fmla="*/ 4796287 h 6487064"/>
                <a:gd name="connsiteX602" fmla="*/ 9180710 w 11156160"/>
                <a:gd name="connsiteY602" fmla="*/ 4822166 h 6487064"/>
                <a:gd name="connsiteX603" fmla="*/ 9172084 w 11156160"/>
                <a:gd name="connsiteY603" fmla="*/ 4848045 h 6487064"/>
                <a:gd name="connsiteX604" fmla="*/ 9180710 w 11156160"/>
                <a:gd name="connsiteY604" fmla="*/ 4891177 h 6487064"/>
                <a:gd name="connsiteX605" fmla="*/ 9232469 w 11156160"/>
                <a:gd name="connsiteY605" fmla="*/ 4908430 h 6487064"/>
                <a:gd name="connsiteX606" fmla="*/ 9258348 w 11156160"/>
                <a:gd name="connsiteY606" fmla="*/ 5072332 h 6487064"/>
                <a:gd name="connsiteX607" fmla="*/ 9223843 w 11156160"/>
                <a:gd name="connsiteY607" fmla="*/ 5046453 h 6487064"/>
                <a:gd name="connsiteX608" fmla="*/ 9197963 w 11156160"/>
                <a:gd name="connsiteY608" fmla="*/ 5037827 h 6487064"/>
                <a:gd name="connsiteX609" fmla="*/ 9180710 w 11156160"/>
                <a:gd name="connsiteY609" fmla="*/ 5063706 h 6487064"/>
                <a:gd name="connsiteX610" fmla="*/ 9172084 w 11156160"/>
                <a:gd name="connsiteY610" fmla="*/ 5089585 h 6487064"/>
                <a:gd name="connsiteX611" fmla="*/ 9146205 w 11156160"/>
                <a:gd name="connsiteY611" fmla="*/ 5098211 h 6487064"/>
                <a:gd name="connsiteX612" fmla="*/ 9120326 w 11156160"/>
                <a:gd name="connsiteY612" fmla="*/ 5115464 h 6487064"/>
                <a:gd name="connsiteX613" fmla="*/ 9094446 w 11156160"/>
                <a:gd name="connsiteY613" fmla="*/ 5124091 h 6487064"/>
                <a:gd name="connsiteX614" fmla="*/ 9077193 w 11156160"/>
                <a:gd name="connsiteY614" fmla="*/ 5149970 h 6487064"/>
                <a:gd name="connsiteX615" fmla="*/ 9051314 w 11156160"/>
                <a:gd name="connsiteY615" fmla="*/ 5158596 h 6487064"/>
                <a:gd name="connsiteX616" fmla="*/ 8775269 w 11156160"/>
                <a:gd name="connsiteY616" fmla="*/ 5175849 h 6487064"/>
                <a:gd name="connsiteX617" fmla="*/ 8723510 w 11156160"/>
                <a:gd name="connsiteY617" fmla="*/ 5227608 h 6487064"/>
                <a:gd name="connsiteX618" fmla="*/ 8697631 w 11156160"/>
                <a:gd name="connsiteY618" fmla="*/ 5253487 h 6487064"/>
                <a:gd name="connsiteX619" fmla="*/ 8680378 w 11156160"/>
                <a:gd name="connsiteY619" fmla="*/ 5287993 h 6487064"/>
                <a:gd name="connsiteX620" fmla="*/ 8663126 w 11156160"/>
                <a:gd name="connsiteY620" fmla="*/ 5313872 h 6487064"/>
                <a:gd name="connsiteX621" fmla="*/ 8645873 w 11156160"/>
                <a:gd name="connsiteY621" fmla="*/ 5365630 h 6487064"/>
                <a:gd name="connsiteX622" fmla="*/ 8619993 w 11156160"/>
                <a:gd name="connsiteY622" fmla="*/ 5382883 h 6487064"/>
                <a:gd name="connsiteX623" fmla="*/ 8559609 w 11156160"/>
                <a:gd name="connsiteY623" fmla="*/ 5400136 h 6487064"/>
                <a:gd name="connsiteX624" fmla="*/ 8387080 w 11156160"/>
                <a:gd name="connsiteY624" fmla="*/ 5408762 h 6487064"/>
                <a:gd name="connsiteX625" fmla="*/ 8274937 w 11156160"/>
                <a:gd name="connsiteY625" fmla="*/ 5426015 h 6487064"/>
                <a:gd name="connsiteX626" fmla="*/ 8223178 w 11156160"/>
                <a:gd name="connsiteY626" fmla="*/ 5434642 h 6487064"/>
                <a:gd name="connsiteX627" fmla="*/ 8197299 w 11156160"/>
                <a:gd name="connsiteY627" fmla="*/ 5443268 h 6487064"/>
                <a:gd name="connsiteX628" fmla="*/ 8076529 w 11156160"/>
                <a:gd name="connsiteY628" fmla="*/ 5451894 h 6487064"/>
                <a:gd name="connsiteX629" fmla="*/ 8024771 w 11156160"/>
                <a:gd name="connsiteY629" fmla="*/ 5460521 h 6487064"/>
                <a:gd name="connsiteX630" fmla="*/ 7998892 w 11156160"/>
                <a:gd name="connsiteY630" fmla="*/ 5477774 h 6487064"/>
                <a:gd name="connsiteX631" fmla="*/ 7973012 w 11156160"/>
                <a:gd name="connsiteY631" fmla="*/ 5486400 h 6487064"/>
                <a:gd name="connsiteX632" fmla="*/ 7947133 w 11156160"/>
                <a:gd name="connsiteY632" fmla="*/ 5503653 h 6487064"/>
                <a:gd name="connsiteX633" fmla="*/ 7740099 w 11156160"/>
                <a:gd name="connsiteY633" fmla="*/ 5503653 h 6487064"/>
                <a:gd name="connsiteX634" fmla="*/ 7722846 w 11156160"/>
                <a:gd name="connsiteY634" fmla="*/ 5477774 h 6487064"/>
                <a:gd name="connsiteX635" fmla="*/ 7688341 w 11156160"/>
                <a:gd name="connsiteY635" fmla="*/ 5400136 h 6487064"/>
                <a:gd name="connsiteX636" fmla="*/ 7662461 w 11156160"/>
                <a:gd name="connsiteY636" fmla="*/ 5382883 h 6487064"/>
                <a:gd name="connsiteX637" fmla="*/ 7627956 w 11156160"/>
                <a:gd name="connsiteY637" fmla="*/ 5331125 h 6487064"/>
                <a:gd name="connsiteX638" fmla="*/ 7576197 w 11156160"/>
                <a:gd name="connsiteY638" fmla="*/ 5305245 h 6487064"/>
                <a:gd name="connsiteX639" fmla="*/ 7550318 w 11156160"/>
                <a:gd name="connsiteY639" fmla="*/ 5296619 h 6487064"/>
                <a:gd name="connsiteX640" fmla="*/ 7498560 w 11156160"/>
                <a:gd name="connsiteY640" fmla="*/ 5262113 h 6487064"/>
                <a:gd name="connsiteX641" fmla="*/ 7472680 w 11156160"/>
                <a:gd name="connsiteY641" fmla="*/ 5244861 h 6487064"/>
                <a:gd name="connsiteX642" fmla="*/ 7438175 w 11156160"/>
                <a:gd name="connsiteY642" fmla="*/ 5201728 h 6487064"/>
                <a:gd name="connsiteX643" fmla="*/ 7403669 w 11156160"/>
                <a:gd name="connsiteY643" fmla="*/ 5158596 h 6487064"/>
                <a:gd name="connsiteX644" fmla="*/ 7291526 w 11156160"/>
                <a:gd name="connsiteY644" fmla="*/ 5184476 h 6487064"/>
                <a:gd name="connsiteX645" fmla="*/ 7265646 w 11156160"/>
                <a:gd name="connsiteY645" fmla="*/ 5193102 h 6487064"/>
                <a:gd name="connsiteX646" fmla="*/ 7239767 w 11156160"/>
                <a:gd name="connsiteY646" fmla="*/ 5201728 h 6487064"/>
                <a:gd name="connsiteX647" fmla="*/ 7127624 w 11156160"/>
                <a:gd name="connsiteY647" fmla="*/ 5175849 h 6487064"/>
                <a:gd name="connsiteX648" fmla="*/ 7101744 w 11156160"/>
                <a:gd name="connsiteY648" fmla="*/ 5167223 h 6487064"/>
                <a:gd name="connsiteX649" fmla="*/ 7075865 w 11156160"/>
                <a:gd name="connsiteY649" fmla="*/ 5158596 h 6487064"/>
                <a:gd name="connsiteX650" fmla="*/ 7041360 w 11156160"/>
                <a:gd name="connsiteY650" fmla="*/ 5149970 h 6487064"/>
                <a:gd name="connsiteX651" fmla="*/ 6799820 w 11156160"/>
                <a:gd name="connsiteY651" fmla="*/ 5141344 h 6487064"/>
                <a:gd name="connsiteX652" fmla="*/ 6765314 w 11156160"/>
                <a:gd name="connsiteY652" fmla="*/ 5124091 h 6487064"/>
                <a:gd name="connsiteX653" fmla="*/ 6653171 w 11156160"/>
                <a:gd name="connsiteY653" fmla="*/ 5141344 h 6487064"/>
                <a:gd name="connsiteX654" fmla="*/ 6610039 w 11156160"/>
                <a:gd name="connsiteY654" fmla="*/ 5149970 h 6487064"/>
                <a:gd name="connsiteX655" fmla="*/ 6549654 w 11156160"/>
                <a:gd name="connsiteY655" fmla="*/ 5193102 h 6487064"/>
                <a:gd name="connsiteX656" fmla="*/ 6515148 w 11156160"/>
                <a:gd name="connsiteY656" fmla="*/ 5244861 h 6487064"/>
                <a:gd name="connsiteX657" fmla="*/ 6463390 w 11156160"/>
                <a:gd name="connsiteY657" fmla="*/ 5279366 h 6487064"/>
                <a:gd name="connsiteX658" fmla="*/ 6437510 w 11156160"/>
                <a:gd name="connsiteY658" fmla="*/ 5296619 h 6487064"/>
                <a:gd name="connsiteX659" fmla="*/ 6411631 w 11156160"/>
                <a:gd name="connsiteY659" fmla="*/ 5322498 h 6487064"/>
                <a:gd name="connsiteX660" fmla="*/ 6394378 w 11156160"/>
                <a:gd name="connsiteY660" fmla="*/ 5348377 h 6487064"/>
                <a:gd name="connsiteX661" fmla="*/ 6342620 w 11156160"/>
                <a:gd name="connsiteY661" fmla="*/ 5374257 h 6487064"/>
                <a:gd name="connsiteX662" fmla="*/ 6316741 w 11156160"/>
                <a:gd name="connsiteY662" fmla="*/ 5391510 h 6487064"/>
                <a:gd name="connsiteX663" fmla="*/ 6308114 w 11156160"/>
                <a:gd name="connsiteY663" fmla="*/ 5469147 h 6487064"/>
                <a:gd name="connsiteX664" fmla="*/ 6282235 w 11156160"/>
                <a:gd name="connsiteY664" fmla="*/ 5477774 h 6487064"/>
                <a:gd name="connsiteX665" fmla="*/ 6213224 w 11156160"/>
                <a:gd name="connsiteY665" fmla="*/ 5460521 h 6487064"/>
                <a:gd name="connsiteX666" fmla="*/ 6187344 w 11156160"/>
                <a:gd name="connsiteY666" fmla="*/ 5443268 h 6487064"/>
                <a:gd name="connsiteX667" fmla="*/ 6144212 w 11156160"/>
                <a:gd name="connsiteY667" fmla="*/ 5451894 h 6487064"/>
                <a:gd name="connsiteX668" fmla="*/ 6101080 w 11156160"/>
                <a:gd name="connsiteY668" fmla="*/ 5495027 h 6487064"/>
                <a:gd name="connsiteX669" fmla="*/ 6040695 w 11156160"/>
                <a:gd name="connsiteY669" fmla="*/ 5503653 h 6487064"/>
                <a:gd name="connsiteX670" fmla="*/ 6014816 w 11156160"/>
                <a:gd name="connsiteY670" fmla="*/ 5512279 h 6487064"/>
                <a:gd name="connsiteX671" fmla="*/ 6006190 w 11156160"/>
                <a:gd name="connsiteY671" fmla="*/ 5538159 h 6487064"/>
                <a:gd name="connsiteX672" fmla="*/ 5980310 w 11156160"/>
                <a:gd name="connsiteY672" fmla="*/ 5589917 h 6487064"/>
                <a:gd name="connsiteX673" fmla="*/ 5988937 w 11156160"/>
                <a:gd name="connsiteY673" fmla="*/ 5796951 h 6487064"/>
                <a:gd name="connsiteX674" fmla="*/ 6006190 w 11156160"/>
                <a:gd name="connsiteY674" fmla="*/ 5822830 h 6487064"/>
                <a:gd name="connsiteX675" fmla="*/ 6066575 w 11156160"/>
                <a:gd name="connsiteY675" fmla="*/ 5831457 h 6487064"/>
                <a:gd name="connsiteX676" fmla="*/ 6118333 w 11156160"/>
                <a:gd name="connsiteY676" fmla="*/ 5874589 h 6487064"/>
                <a:gd name="connsiteX677" fmla="*/ 6135586 w 11156160"/>
                <a:gd name="connsiteY677" fmla="*/ 5900468 h 6487064"/>
                <a:gd name="connsiteX678" fmla="*/ 6109707 w 11156160"/>
                <a:gd name="connsiteY678" fmla="*/ 5917721 h 6487064"/>
                <a:gd name="connsiteX679" fmla="*/ 6101080 w 11156160"/>
                <a:gd name="connsiteY679" fmla="*/ 5943600 h 6487064"/>
                <a:gd name="connsiteX680" fmla="*/ 6109707 w 11156160"/>
                <a:gd name="connsiteY680" fmla="*/ 5978106 h 6487064"/>
                <a:gd name="connsiteX681" fmla="*/ 6161465 w 11156160"/>
                <a:gd name="connsiteY681" fmla="*/ 6003985 h 6487064"/>
                <a:gd name="connsiteX682" fmla="*/ 6213224 w 11156160"/>
                <a:gd name="connsiteY682" fmla="*/ 6038491 h 6487064"/>
                <a:gd name="connsiteX683" fmla="*/ 6230476 w 11156160"/>
                <a:gd name="connsiteY683" fmla="*/ 6090249 h 6487064"/>
                <a:gd name="connsiteX684" fmla="*/ 6239103 w 11156160"/>
                <a:gd name="connsiteY684" fmla="*/ 6116128 h 6487064"/>
                <a:gd name="connsiteX685" fmla="*/ 6273609 w 11156160"/>
                <a:gd name="connsiteY685" fmla="*/ 6167887 h 6487064"/>
                <a:gd name="connsiteX686" fmla="*/ 6282235 w 11156160"/>
                <a:gd name="connsiteY686" fmla="*/ 6202393 h 6487064"/>
                <a:gd name="connsiteX687" fmla="*/ 6290861 w 11156160"/>
                <a:gd name="connsiteY687" fmla="*/ 6228272 h 6487064"/>
                <a:gd name="connsiteX688" fmla="*/ 6282235 w 11156160"/>
                <a:gd name="connsiteY688" fmla="*/ 6314536 h 6487064"/>
                <a:gd name="connsiteX689" fmla="*/ 6256356 w 11156160"/>
                <a:gd name="connsiteY689" fmla="*/ 6323162 h 6487064"/>
                <a:gd name="connsiteX690" fmla="*/ 6023443 w 11156160"/>
                <a:gd name="connsiteY690" fmla="*/ 6323162 h 6487064"/>
                <a:gd name="connsiteX691" fmla="*/ 5988937 w 11156160"/>
                <a:gd name="connsiteY691" fmla="*/ 6374921 h 6487064"/>
                <a:gd name="connsiteX692" fmla="*/ 5971684 w 11156160"/>
                <a:gd name="connsiteY692" fmla="*/ 6400800 h 6487064"/>
                <a:gd name="connsiteX693" fmla="*/ 5911299 w 11156160"/>
                <a:gd name="connsiteY693" fmla="*/ 6461185 h 6487064"/>
                <a:gd name="connsiteX694" fmla="*/ 5859541 w 11156160"/>
                <a:gd name="connsiteY694" fmla="*/ 6478438 h 6487064"/>
                <a:gd name="connsiteX695" fmla="*/ 5833661 w 11156160"/>
                <a:gd name="connsiteY695" fmla="*/ 6487064 h 6487064"/>
                <a:gd name="connsiteX696" fmla="*/ 5790529 w 11156160"/>
                <a:gd name="connsiteY696" fmla="*/ 6478438 h 6487064"/>
                <a:gd name="connsiteX697" fmla="*/ 5807782 w 11156160"/>
                <a:gd name="connsiteY697" fmla="*/ 6452559 h 6487064"/>
                <a:gd name="connsiteX698" fmla="*/ 5816409 w 11156160"/>
                <a:gd name="connsiteY698" fmla="*/ 6426679 h 6487064"/>
                <a:gd name="connsiteX699" fmla="*/ 5807782 w 11156160"/>
                <a:gd name="connsiteY699" fmla="*/ 6383547 h 6487064"/>
                <a:gd name="connsiteX700" fmla="*/ 5712892 w 11156160"/>
                <a:gd name="connsiteY700" fmla="*/ 6366294 h 6487064"/>
                <a:gd name="connsiteX701" fmla="*/ 5738771 w 11156160"/>
                <a:gd name="connsiteY701" fmla="*/ 6357668 h 6487064"/>
                <a:gd name="connsiteX702" fmla="*/ 5756024 w 11156160"/>
                <a:gd name="connsiteY702" fmla="*/ 6331789 h 6487064"/>
                <a:gd name="connsiteX703" fmla="*/ 5756024 w 11156160"/>
                <a:gd name="connsiteY703" fmla="*/ 6280030 h 6487064"/>
                <a:gd name="connsiteX704" fmla="*/ 5730144 w 11156160"/>
                <a:gd name="connsiteY704" fmla="*/ 6262777 h 6487064"/>
                <a:gd name="connsiteX705" fmla="*/ 5669760 w 11156160"/>
                <a:gd name="connsiteY705" fmla="*/ 6280030 h 6487064"/>
                <a:gd name="connsiteX706" fmla="*/ 5643880 w 11156160"/>
                <a:gd name="connsiteY706" fmla="*/ 6288657 h 6487064"/>
                <a:gd name="connsiteX707" fmla="*/ 5600748 w 11156160"/>
                <a:gd name="connsiteY707" fmla="*/ 6349042 h 6487064"/>
                <a:gd name="connsiteX708" fmla="*/ 5548990 w 11156160"/>
                <a:gd name="connsiteY708" fmla="*/ 6314536 h 6487064"/>
                <a:gd name="connsiteX709" fmla="*/ 5523110 w 11156160"/>
                <a:gd name="connsiteY709" fmla="*/ 6305910 h 6487064"/>
                <a:gd name="connsiteX710" fmla="*/ 5445473 w 11156160"/>
                <a:gd name="connsiteY710" fmla="*/ 6288657 h 6487064"/>
                <a:gd name="connsiteX711" fmla="*/ 5454099 w 11156160"/>
                <a:gd name="connsiteY711" fmla="*/ 6262777 h 6487064"/>
                <a:gd name="connsiteX712" fmla="*/ 5462726 w 11156160"/>
                <a:gd name="connsiteY712" fmla="*/ 6211019 h 6487064"/>
                <a:gd name="connsiteX713" fmla="*/ 5436846 w 11156160"/>
                <a:gd name="connsiteY713" fmla="*/ 6202393 h 6487064"/>
                <a:gd name="connsiteX714" fmla="*/ 5341956 w 11156160"/>
                <a:gd name="connsiteY714" fmla="*/ 6219645 h 6487064"/>
                <a:gd name="connsiteX715" fmla="*/ 5316076 w 11156160"/>
                <a:gd name="connsiteY715" fmla="*/ 6236898 h 6487064"/>
                <a:gd name="connsiteX716" fmla="*/ 5272944 w 11156160"/>
                <a:gd name="connsiteY716" fmla="*/ 6245525 h 6487064"/>
                <a:gd name="connsiteX717" fmla="*/ 5247065 w 11156160"/>
                <a:gd name="connsiteY717" fmla="*/ 6254151 h 6487064"/>
                <a:gd name="connsiteX718" fmla="*/ 5212560 w 11156160"/>
                <a:gd name="connsiteY718" fmla="*/ 6297283 h 6487064"/>
                <a:gd name="connsiteX719" fmla="*/ 5160801 w 11156160"/>
                <a:gd name="connsiteY719" fmla="*/ 6280030 h 6487064"/>
                <a:gd name="connsiteX720" fmla="*/ 5083163 w 11156160"/>
                <a:gd name="connsiteY720" fmla="*/ 6271404 h 6487064"/>
                <a:gd name="connsiteX721" fmla="*/ 4919261 w 11156160"/>
                <a:gd name="connsiteY721" fmla="*/ 6280030 h 6487064"/>
                <a:gd name="connsiteX722" fmla="*/ 4893382 w 11156160"/>
                <a:gd name="connsiteY722" fmla="*/ 6288657 h 6487064"/>
                <a:gd name="connsiteX723" fmla="*/ 4841624 w 11156160"/>
                <a:gd name="connsiteY723" fmla="*/ 6323162 h 6487064"/>
                <a:gd name="connsiteX724" fmla="*/ 4807118 w 11156160"/>
                <a:gd name="connsiteY724" fmla="*/ 6159261 h 6487064"/>
                <a:gd name="connsiteX725" fmla="*/ 4755360 w 11156160"/>
                <a:gd name="connsiteY725" fmla="*/ 6142008 h 6487064"/>
                <a:gd name="connsiteX726" fmla="*/ 4729480 w 11156160"/>
                <a:gd name="connsiteY726" fmla="*/ 6133381 h 6487064"/>
                <a:gd name="connsiteX727" fmla="*/ 4643216 w 11156160"/>
                <a:gd name="connsiteY727" fmla="*/ 6116128 h 6487064"/>
                <a:gd name="connsiteX728" fmla="*/ 4617337 w 11156160"/>
                <a:gd name="connsiteY728" fmla="*/ 6098876 h 6487064"/>
                <a:gd name="connsiteX729" fmla="*/ 4565578 w 11156160"/>
                <a:gd name="connsiteY729" fmla="*/ 6081623 h 6487064"/>
                <a:gd name="connsiteX730" fmla="*/ 4418929 w 11156160"/>
                <a:gd name="connsiteY730" fmla="*/ 6064370 h 6487064"/>
                <a:gd name="connsiteX731" fmla="*/ 4401676 w 11156160"/>
                <a:gd name="connsiteY731" fmla="*/ 6038491 h 6487064"/>
                <a:gd name="connsiteX732" fmla="*/ 4375797 w 11156160"/>
                <a:gd name="connsiteY732" fmla="*/ 5986732 h 6487064"/>
                <a:gd name="connsiteX733" fmla="*/ 4349918 w 11156160"/>
                <a:gd name="connsiteY733" fmla="*/ 5969479 h 6487064"/>
                <a:gd name="connsiteX734" fmla="*/ 4332665 w 11156160"/>
                <a:gd name="connsiteY734" fmla="*/ 5943600 h 6487064"/>
                <a:gd name="connsiteX735" fmla="*/ 4280907 w 11156160"/>
                <a:gd name="connsiteY735" fmla="*/ 5917721 h 6487064"/>
                <a:gd name="connsiteX736" fmla="*/ 4220522 w 11156160"/>
                <a:gd name="connsiteY736" fmla="*/ 5840083 h 6487064"/>
                <a:gd name="connsiteX737" fmla="*/ 4203269 w 11156160"/>
                <a:gd name="connsiteY737" fmla="*/ 5814204 h 6487064"/>
                <a:gd name="connsiteX738" fmla="*/ 4177390 w 11156160"/>
                <a:gd name="connsiteY738" fmla="*/ 5719313 h 6487064"/>
                <a:gd name="connsiteX739" fmla="*/ 4134258 w 11156160"/>
                <a:gd name="connsiteY739" fmla="*/ 5710687 h 6487064"/>
                <a:gd name="connsiteX740" fmla="*/ 4142884 w 11156160"/>
                <a:gd name="connsiteY740" fmla="*/ 5676181 h 6487064"/>
                <a:gd name="connsiteX741" fmla="*/ 4194643 w 11156160"/>
                <a:gd name="connsiteY741" fmla="*/ 5676181 h 6487064"/>
                <a:gd name="connsiteX742" fmla="*/ 4203269 w 11156160"/>
                <a:gd name="connsiteY742" fmla="*/ 5702061 h 6487064"/>
                <a:gd name="connsiteX743" fmla="*/ 4280907 w 11156160"/>
                <a:gd name="connsiteY743" fmla="*/ 5727940 h 6487064"/>
                <a:gd name="connsiteX744" fmla="*/ 4306786 w 11156160"/>
                <a:gd name="connsiteY744" fmla="*/ 5710687 h 6487064"/>
                <a:gd name="connsiteX745" fmla="*/ 4332665 w 11156160"/>
                <a:gd name="connsiteY745" fmla="*/ 5658928 h 6487064"/>
                <a:gd name="connsiteX746" fmla="*/ 4341292 w 11156160"/>
                <a:gd name="connsiteY746" fmla="*/ 5624423 h 6487064"/>
                <a:gd name="connsiteX747" fmla="*/ 4332665 w 11156160"/>
                <a:gd name="connsiteY747" fmla="*/ 5572664 h 6487064"/>
                <a:gd name="connsiteX748" fmla="*/ 4280907 w 11156160"/>
                <a:gd name="connsiteY748" fmla="*/ 5529532 h 6487064"/>
                <a:gd name="connsiteX749" fmla="*/ 4237775 w 11156160"/>
                <a:gd name="connsiteY749" fmla="*/ 5477774 h 6487064"/>
                <a:gd name="connsiteX750" fmla="*/ 4194643 w 11156160"/>
                <a:gd name="connsiteY750" fmla="*/ 5434642 h 6487064"/>
                <a:gd name="connsiteX751" fmla="*/ 4160137 w 11156160"/>
                <a:gd name="connsiteY751" fmla="*/ 5391510 h 6487064"/>
                <a:gd name="connsiteX752" fmla="*/ 4142884 w 11156160"/>
                <a:gd name="connsiteY752" fmla="*/ 5365630 h 6487064"/>
                <a:gd name="connsiteX753" fmla="*/ 4117005 w 11156160"/>
                <a:gd name="connsiteY753" fmla="*/ 5331125 h 6487064"/>
                <a:gd name="connsiteX754" fmla="*/ 4099752 w 11156160"/>
                <a:gd name="connsiteY754" fmla="*/ 5305245 h 6487064"/>
                <a:gd name="connsiteX755" fmla="*/ 3996235 w 11156160"/>
                <a:gd name="connsiteY755" fmla="*/ 5253487 h 6487064"/>
                <a:gd name="connsiteX756" fmla="*/ 3935850 w 11156160"/>
                <a:gd name="connsiteY756" fmla="*/ 5227608 h 6487064"/>
                <a:gd name="connsiteX757" fmla="*/ 3866839 w 11156160"/>
                <a:gd name="connsiteY757" fmla="*/ 5201728 h 6487064"/>
                <a:gd name="connsiteX758" fmla="*/ 3840960 w 11156160"/>
                <a:gd name="connsiteY758" fmla="*/ 5184476 h 6487064"/>
                <a:gd name="connsiteX759" fmla="*/ 3815080 w 11156160"/>
                <a:gd name="connsiteY759" fmla="*/ 5175849 h 6487064"/>
                <a:gd name="connsiteX760" fmla="*/ 3789201 w 11156160"/>
                <a:gd name="connsiteY760" fmla="*/ 5158596 h 6487064"/>
                <a:gd name="connsiteX761" fmla="*/ 3728816 w 11156160"/>
                <a:gd name="connsiteY761" fmla="*/ 5132717 h 6487064"/>
                <a:gd name="connsiteX762" fmla="*/ 3608046 w 11156160"/>
                <a:gd name="connsiteY762" fmla="*/ 5098211 h 6487064"/>
                <a:gd name="connsiteX763" fmla="*/ 3547661 w 11156160"/>
                <a:gd name="connsiteY763" fmla="*/ 5055079 h 6487064"/>
                <a:gd name="connsiteX764" fmla="*/ 3495903 w 11156160"/>
                <a:gd name="connsiteY764" fmla="*/ 5020574 h 6487064"/>
                <a:gd name="connsiteX765" fmla="*/ 3470024 w 11156160"/>
                <a:gd name="connsiteY765" fmla="*/ 5003321 h 6487064"/>
                <a:gd name="connsiteX766" fmla="*/ 3262990 w 11156160"/>
                <a:gd name="connsiteY766" fmla="*/ 5011947 h 6487064"/>
                <a:gd name="connsiteX767" fmla="*/ 3211231 w 11156160"/>
                <a:gd name="connsiteY767" fmla="*/ 5029200 h 6487064"/>
                <a:gd name="connsiteX768" fmla="*/ 3185352 w 11156160"/>
                <a:gd name="connsiteY768" fmla="*/ 5046453 h 6487064"/>
                <a:gd name="connsiteX769" fmla="*/ 3150846 w 11156160"/>
                <a:gd name="connsiteY769" fmla="*/ 5072332 h 6487064"/>
                <a:gd name="connsiteX770" fmla="*/ 3124967 w 11156160"/>
                <a:gd name="connsiteY770" fmla="*/ 5080959 h 6487064"/>
                <a:gd name="connsiteX771" fmla="*/ 3073209 w 11156160"/>
                <a:gd name="connsiteY771" fmla="*/ 5055079 h 6487064"/>
                <a:gd name="connsiteX772" fmla="*/ 3047329 w 11156160"/>
                <a:gd name="connsiteY772" fmla="*/ 5037827 h 6487064"/>
                <a:gd name="connsiteX773" fmla="*/ 2986944 w 11156160"/>
                <a:gd name="connsiteY773" fmla="*/ 5029200 h 6487064"/>
                <a:gd name="connsiteX774" fmla="*/ 2917933 w 11156160"/>
                <a:gd name="connsiteY774" fmla="*/ 4960189 h 6487064"/>
                <a:gd name="connsiteX775" fmla="*/ 2917933 w 11156160"/>
                <a:gd name="connsiteY775" fmla="*/ 4960189 h 6487064"/>
                <a:gd name="connsiteX776" fmla="*/ 2857548 w 11156160"/>
                <a:gd name="connsiteY776" fmla="*/ 4934310 h 6487064"/>
                <a:gd name="connsiteX777" fmla="*/ 2762658 w 11156160"/>
                <a:gd name="connsiteY777" fmla="*/ 4942936 h 6487064"/>
                <a:gd name="connsiteX778" fmla="*/ 2736778 w 11156160"/>
                <a:gd name="connsiteY778" fmla="*/ 4951562 h 6487064"/>
                <a:gd name="connsiteX779" fmla="*/ 2667767 w 11156160"/>
                <a:gd name="connsiteY779" fmla="*/ 4960189 h 6487064"/>
                <a:gd name="connsiteX780" fmla="*/ 2641888 w 11156160"/>
                <a:gd name="connsiteY780" fmla="*/ 4968815 h 6487064"/>
                <a:gd name="connsiteX781" fmla="*/ 2607382 w 11156160"/>
                <a:gd name="connsiteY781" fmla="*/ 4986068 h 6487064"/>
                <a:gd name="connsiteX782" fmla="*/ 2572876 w 11156160"/>
                <a:gd name="connsiteY782" fmla="*/ 4994694 h 6487064"/>
                <a:gd name="connsiteX783" fmla="*/ 2495239 w 11156160"/>
                <a:gd name="connsiteY783" fmla="*/ 5029200 h 6487064"/>
                <a:gd name="connsiteX784" fmla="*/ 2469360 w 11156160"/>
                <a:gd name="connsiteY784" fmla="*/ 5037827 h 6487064"/>
                <a:gd name="connsiteX785" fmla="*/ 2452107 w 11156160"/>
                <a:gd name="connsiteY785" fmla="*/ 5063706 h 6487064"/>
                <a:gd name="connsiteX786" fmla="*/ 2443480 w 11156160"/>
                <a:gd name="connsiteY786" fmla="*/ 5089585 h 6487064"/>
                <a:gd name="connsiteX787" fmla="*/ 2391722 w 11156160"/>
                <a:gd name="connsiteY787" fmla="*/ 5115464 h 6487064"/>
                <a:gd name="connsiteX788" fmla="*/ 2357216 w 11156160"/>
                <a:gd name="connsiteY788" fmla="*/ 5167223 h 6487064"/>
                <a:gd name="connsiteX789" fmla="*/ 2339963 w 11156160"/>
                <a:gd name="connsiteY789" fmla="*/ 5218981 h 6487064"/>
                <a:gd name="connsiteX790" fmla="*/ 2322710 w 11156160"/>
                <a:gd name="connsiteY790" fmla="*/ 5296619 h 6487064"/>
                <a:gd name="connsiteX791" fmla="*/ 2314084 w 11156160"/>
                <a:gd name="connsiteY791" fmla="*/ 5322498 h 6487064"/>
                <a:gd name="connsiteX792" fmla="*/ 2322710 w 11156160"/>
                <a:gd name="connsiteY792" fmla="*/ 5469147 h 6487064"/>
                <a:gd name="connsiteX793" fmla="*/ 2339963 w 11156160"/>
                <a:gd name="connsiteY793" fmla="*/ 5495027 h 6487064"/>
                <a:gd name="connsiteX794" fmla="*/ 2391722 w 11156160"/>
                <a:gd name="connsiteY794" fmla="*/ 5512279 h 6487064"/>
                <a:gd name="connsiteX795" fmla="*/ 2417601 w 11156160"/>
                <a:gd name="connsiteY795" fmla="*/ 5520906 h 6487064"/>
                <a:gd name="connsiteX796" fmla="*/ 2443480 w 11156160"/>
                <a:gd name="connsiteY796" fmla="*/ 5538159 h 6487064"/>
                <a:gd name="connsiteX797" fmla="*/ 2477986 w 11156160"/>
                <a:gd name="connsiteY797" fmla="*/ 5589917 h 6487064"/>
                <a:gd name="connsiteX798" fmla="*/ 2486612 w 11156160"/>
                <a:gd name="connsiteY798" fmla="*/ 5615796 h 6487064"/>
                <a:gd name="connsiteX799" fmla="*/ 2512492 w 11156160"/>
                <a:gd name="connsiteY799" fmla="*/ 5667555 h 6487064"/>
                <a:gd name="connsiteX800" fmla="*/ 2503865 w 11156160"/>
                <a:gd name="connsiteY800" fmla="*/ 5710687 h 6487064"/>
                <a:gd name="connsiteX801" fmla="*/ 2417601 w 11156160"/>
                <a:gd name="connsiteY801" fmla="*/ 5684808 h 6487064"/>
                <a:gd name="connsiteX802" fmla="*/ 2383095 w 11156160"/>
                <a:gd name="connsiteY802" fmla="*/ 5633049 h 6487064"/>
                <a:gd name="connsiteX803" fmla="*/ 2365843 w 11156160"/>
                <a:gd name="connsiteY803" fmla="*/ 5607170 h 6487064"/>
                <a:gd name="connsiteX804" fmla="*/ 2339963 w 11156160"/>
                <a:gd name="connsiteY804" fmla="*/ 5598544 h 6487064"/>
                <a:gd name="connsiteX805" fmla="*/ 2227820 w 11156160"/>
                <a:gd name="connsiteY805" fmla="*/ 5589917 h 6487064"/>
                <a:gd name="connsiteX806" fmla="*/ 2210567 w 11156160"/>
                <a:gd name="connsiteY806" fmla="*/ 5615796 h 6487064"/>
                <a:gd name="connsiteX807" fmla="*/ 2201941 w 11156160"/>
                <a:gd name="connsiteY807" fmla="*/ 5641676 h 6487064"/>
                <a:gd name="connsiteX808" fmla="*/ 2245073 w 11156160"/>
                <a:gd name="connsiteY808" fmla="*/ 5745193 h 6487064"/>
                <a:gd name="connsiteX809" fmla="*/ 2262326 w 11156160"/>
                <a:gd name="connsiteY809" fmla="*/ 5771072 h 6487064"/>
                <a:gd name="connsiteX810" fmla="*/ 2279578 w 11156160"/>
                <a:gd name="connsiteY810" fmla="*/ 5796951 h 6487064"/>
                <a:gd name="connsiteX811" fmla="*/ 2270952 w 11156160"/>
                <a:gd name="connsiteY811" fmla="*/ 5848710 h 6487064"/>
                <a:gd name="connsiteX812" fmla="*/ 2219193 w 11156160"/>
                <a:gd name="connsiteY812" fmla="*/ 5874589 h 6487064"/>
                <a:gd name="connsiteX813" fmla="*/ 2193314 w 11156160"/>
                <a:gd name="connsiteY813" fmla="*/ 5865962 h 6487064"/>
                <a:gd name="connsiteX814" fmla="*/ 2176061 w 11156160"/>
                <a:gd name="connsiteY814" fmla="*/ 5814204 h 6487064"/>
                <a:gd name="connsiteX815" fmla="*/ 2167435 w 11156160"/>
                <a:gd name="connsiteY815" fmla="*/ 5788325 h 6487064"/>
                <a:gd name="connsiteX816" fmla="*/ 2150182 w 11156160"/>
                <a:gd name="connsiteY816" fmla="*/ 5762445 h 6487064"/>
                <a:gd name="connsiteX817" fmla="*/ 2124303 w 11156160"/>
                <a:gd name="connsiteY817" fmla="*/ 5753819 h 6487064"/>
                <a:gd name="connsiteX818" fmla="*/ 2029412 w 11156160"/>
                <a:gd name="connsiteY818" fmla="*/ 5762445 h 6487064"/>
                <a:gd name="connsiteX819" fmla="*/ 2003533 w 11156160"/>
                <a:gd name="connsiteY819" fmla="*/ 5771072 h 6487064"/>
                <a:gd name="connsiteX820" fmla="*/ 1960401 w 11156160"/>
                <a:gd name="connsiteY820" fmla="*/ 5805577 h 6487064"/>
                <a:gd name="connsiteX821" fmla="*/ 1934522 w 11156160"/>
                <a:gd name="connsiteY821" fmla="*/ 5822830 h 6487064"/>
                <a:gd name="connsiteX822" fmla="*/ 1744741 w 11156160"/>
                <a:gd name="connsiteY822" fmla="*/ 5822830 h 6487064"/>
                <a:gd name="connsiteX823" fmla="*/ 1598092 w 11156160"/>
                <a:gd name="connsiteY823" fmla="*/ 5814204 h 6487064"/>
                <a:gd name="connsiteX824" fmla="*/ 1537707 w 11156160"/>
                <a:gd name="connsiteY824" fmla="*/ 5805577 h 6487064"/>
                <a:gd name="connsiteX825" fmla="*/ 1511827 w 11156160"/>
                <a:gd name="connsiteY825" fmla="*/ 5796951 h 6487064"/>
                <a:gd name="connsiteX826" fmla="*/ 1477322 w 11156160"/>
                <a:gd name="connsiteY826" fmla="*/ 5805577 h 6487064"/>
                <a:gd name="connsiteX827" fmla="*/ 1468695 w 11156160"/>
                <a:gd name="connsiteY827" fmla="*/ 5848710 h 6487064"/>
                <a:gd name="connsiteX828" fmla="*/ 1442816 w 11156160"/>
                <a:gd name="connsiteY828" fmla="*/ 5926347 h 6487064"/>
                <a:gd name="connsiteX829" fmla="*/ 1434190 w 11156160"/>
                <a:gd name="connsiteY829" fmla="*/ 5952227 h 6487064"/>
                <a:gd name="connsiteX830" fmla="*/ 1416937 w 11156160"/>
                <a:gd name="connsiteY830" fmla="*/ 6021238 h 6487064"/>
                <a:gd name="connsiteX831" fmla="*/ 1408310 w 11156160"/>
                <a:gd name="connsiteY831" fmla="*/ 6047117 h 6487064"/>
                <a:gd name="connsiteX832" fmla="*/ 1382431 w 11156160"/>
                <a:gd name="connsiteY832" fmla="*/ 6064370 h 6487064"/>
                <a:gd name="connsiteX833" fmla="*/ 1356552 w 11156160"/>
                <a:gd name="connsiteY833" fmla="*/ 6055744 h 6487064"/>
                <a:gd name="connsiteX834" fmla="*/ 1347926 w 11156160"/>
                <a:gd name="connsiteY834" fmla="*/ 6029864 h 6487064"/>
                <a:gd name="connsiteX835" fmla="*/ 1365178 w 11156160"/>
                <a:gd name="connsiteY835" fmla="*/ 5874589 h 6487064"/>
                <a:gd name="connsiteX836" fmla="*/ 1382431 w 11156160"/>
                <a:gd name="connsiteY836" fmla="*/ 5831457 h 6487064"/>
                <a:gd name="connsiteX837" fmla="*/ 1244409 w 11156160"/>
                <a:gd name="connsiteY837" fmla="*/ 5805577 h 6487064"/>
                <a:gd name="connsiteX838" fmla="*/ 1218529 w 11156160"/>
                <a:gd name="connsiteY838" fmla="*/ 5779698 h 6487064"/>
                <a:gd name="connsiteX839" fmla="*/ 1209903 w 11156160"/>
                <a:gd name="connsiteY839" fmla="*/ 5753819 h 6487064"/>
                <a:gd name="connsiteX840" fmla="*/ 1184024 w 11156160"/>
                <a:gd name="connsiteY840" fmla="*/ 5771072 h 6487064"/>
                <a:gd name="connsiteX841" fmla="*/ 1175397 w 11156160"/>
                <a:gd name="connsiteY841" fmla="*/ 5796951 h 6487064"/>
                <a:gd name="connsiteX842" fmla="*/ 1158144 w 11156160"/>
                <a:gd name="connsiteY842" fmla="*/ 5822830 h 6487064"/>
                <a:gd name="connsiteX843" fmla="*/ 1140892 w 11156160"/>
                <a:gd name="connsiteY843" fmla="*/ 5874589 h 6487064"/>
                <a:gd name="connsiteX844" fmla="*/ 1132265 w 11156160"/>
                <a:gd name="connsiteY844" fmla="*/ 5900468 h 6487064"/>
                <a:gd name="connsiteX845" fmla="*/ 1106386 w 11156160"/>
                <a:gd name="connsiteY845" fmla="*/ 5917721 h 6487064"/>
                <a:gd name="connsiteX846" fmla="*/ 1097760 w 11156160"/>
                <a:gd name="connsiteY846" fmla="*/ 5943600 h 6487064"/>
                <a:gd name="connsiteX847" fmla="*/ 1071880 w 11156160"/>
                <a:gd name="connsiteY847" fmla="*/ 5952227 h 6487064"/>
                <a:gd name="connsiteX848" fmla="*/ 1020122 w 11156160"/>
                <a:gd name="connsiteY848" fmla="*/ 5986732 h 6487064"/>
                <a:gd name="connsiteX849" fmla="*/ 959737 w 11156160"/>
                <a:gd name="connsiteY849" fmla="*/ 6021238 h 6487064"/>
                <a:gd name="connsiteX850" fmla="*/ 933858 w 11156160"/>
                <a:gd name="connsiteY850" fmla="*/ 6012611 h 6487064"/>
                <a:gd name="connsiteX851" fmla="*/ 942484 w 11156160"/>
                <a:gd name="connsiteY851" fmla="*/ 5952227 h 6487064"/>
                <a:gd name="connsiteX852" fmla="*/ 968363 w 11156160"/>
                <a:gd name="connsiteY852" fmla="*/ 5934974 h 6487064"/>
                <a:gd name="connsiteX853" fmla="*/ 1002869 w 11156160"/>
                <a:gd name="connsiteY853" fmla="*/ 5883215 h 6487064"/>
                <a:gd name="connsiteX854" fmla="*/ 1020122 w 11156160"/>
                <a:gd name="connsiteY854" fmla="*/ 5831457 h 6487064"/>
                <a:gd name="connsiteX855" fmla="*/ 1020122 w 11156160"/>
                <a:gd name="connsiteY855" fmla="*/ 5745193 h 6487064"/>
                <a:gd name="connsiteX856" fmla="*/ 994243 w 11156160"/>
                <a:gd name="connsiteY856" fmla="*/ 5736566 h 6487064"/>
                <a:gd name="connsiteX857" fmla="*/ 942484 w 11156160"/>
                <a:gd name="connsiteY857" fmla="*/ 5745193 h 6487064"/>
                <a:gd name="connsiteX858" fmla="*/ 916605 w 11156160"/>
                <a:gd name="connsiteY858" fmla="*/ 5779698 h 6487064"/>
                <a:gd name="connsiteX859" fmla="*/ 864846 w 11156160"/>
                <a:gd name="connsiteY859" fmla="*/ 5822830 h 6487064"/>
                <a:gd name="connsiteX860" fmla="*/ 847593 w 11156160"/>
                <a:gd name="connsiteY860" fmla="*/ 5848710 h 6487064"/>
                <a:gd name="connsiteX861" fmla="*/ 821714 w 11156160"/>
                <a:gd name="connsiteY861" fmla="*/ 5874589 h 6487064"/>
                <a:gd name="connsiteX862" fmla="*/ 804461 w 11156160"/>
                <a:gd name="connsiteY862" fmla="*/ 5926347 h 6487064"/>
                <a:gd name="connsiteX863" fmla="*/ 795835 w 11156160"/>
                <a:gd name="connsiteY863" fmla="*/ 5952227 h 6487064"/>
                <a:gd name="connsiteX864" fmla="*/ 804461 w 11156160"/>
                <a:gd name="connsiteY864" fmla="*/ 5995359 h 6487064"/>
                <a:gd name="connsiteX865" fmla="*/ 873473 w 11156160"/>
                <a:gd name="connsiteY865" fmla="*/ 6029864 h 6487064"/>
                <a:gd name="connsiteX866" fmla="*/ 925231 w 11156160"/>
                <a:gd name="connsiteY866" fmla="*/ 6055744 h 6487064"/>
                <a:gd name="connsiteX867" fmla="*/ 959737 w 11156160"/>
                <a:gd name="connsiteY867" fmla="*/ 6133381 h 6487064"/>
                <a:gd name="connsiteX868" fmla="*/ 916605 w 11156160"/>
                <a:gd name="connsiteY868" fmla="*/ 6124755 h 6487064"/>
                <a:gd name="connsiteX869" fmla="*/ 882099 w 11156160"/>
                <a:gd name="connsiteY869" fmla="*/ 6072996 h 6487064"/>
                <a:gd name="connsiteX870" fmla="*/ 864846 w 11156160"/>
                <a:gd name="connsiteY870" fmla="*/ 6047117 h 6487064"/>
                <a:gd name="connsiteX871" fmla="*/ 847593 w 11156160"/>
                <a:gd name="connsiteY871" fmla="*/ 6012611 h 6487064"/>
                <a:gd name="connsiteX872" fmla="*/ 804461 w 11156160"/>
                <a:gd name="connsiteY872" fmla="*/ 5969479 h 6487064"/>
                <a:gd name="connsiteX873" fmla="*/ 744076 w 11156160"/>
                <a:gd name="connsiteY873" fmla="*/ 5960853 h 6487064"/>
                <a:gd name="connsiteX874" fmla="*/ 666439 w 11156160"/>
                <a:gd name="connsiteY874" fmla="*/ 5934974 h 6487064"/>
                <a:gd name="connsiteX875" fmla="*/ 640560 w 11156160"/>
                <a:gd name="connsiteY875" fmla="*/ 5926347 h 6487064"/>
                <a:gd name="connsiteX876" fmla="*/ 614680 w 11156160"/>
                <a:gd name="connsiteY876" fmla="*/ 5917721 h 6487064"/>
                <a:gd name="connsiteX877" fmla="*/ 580175 w 11156160"/>
                <a:gd name="connsiteY877" fmla="*/ 5865962 h 6487064"/>
                <a:gd name="connsiteX878" fmla="*/ 554295 w 11156160"/>
                <a:gd name="connsiteY878" fmla="*/ 5822830 h 648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</a:cxnLst>
              <a:rect l="l" t="t" r="r" b="b"/>
              <a:pathLst>
                <a:path w="11156160" h="6487064">
                  <a:moveTo>
                    <a:pt x="554295" y="5822830"/>
                  </a:moveTo>
                  <a:cubicBezTo>
                    <a:pt x="542793" y="5818517"/>
                    <a:pt x="525662" y="5834646"/>
                    <a:pt x="511163" y="5840083"/>
                  </a:cubicBezTo>
                  <a:cubicBezTo>
                    <a:pt x="502649" y="5843276"/>
                    <a:pt x="492384" y="5843030"/>
                    <a:pt x="485284" y="5848710"/>
                  </a:cubicBezTo>
                  <a:cubicBezTo>
                    <a:pt x="429545" y="5893302"/>
                    <a:pt x="507197" y="5861534"/>
                    <a:pt x="442152" y="5883215"/>
                  </a:cubicBezTo>
                  <a:cubicBezTo>
                    <a:pt x="433526" y="5888966"/>
                    <a:pt x="426536" y="5899002"/>
                    <a:pt x="416273" y="5900468"/>
                  </a:cubicBezTo>
                  <a:cubicBezTo>
                    <a:pt x="393335" y="5903745"/>
                    <a:pt x="372721" y="5885811"/>
                    <a:pt x="355888" y="5874589"/>
                  </a:cubicBezTo>
                  <a:cubicBezTo>
                    <a:pt x="358763" y="5848710"/>
                    <a:pt x="352169" y="5819877"/>
                    <a:pt x="364514" y="5796951"/>
                  </a:cubicBezTo>
                  <a:cubicBezTo>
                    <a:pt x="374345" y="5778694"/>
                    <a:pt x="416273" y="5762445"/>
                    <a:pt x="416273" y="5762445"/>
                  </a:cubicBezTo>
                  <a:cubicBezTo>
                    <a:pt x="445165" y="5719106"/>
                    <a:pt x="448894" y="5723348"/>
                    <a:pt x="459405" y="5684808"/>
                  </a:cubicBezTo>
                  <a:cubicBezTo>
                    <a:pt x="465644" y="5661932"/>
                    <a:pt x="469160" y="5638291"/>
                    <a:pt x="476658" y="5615796"/>
                  </a:cubicBezTo>
                  <a:lnTo>
                    <a:pt x="493910" y="5564038"/>
                  </a:lnTo>
                  <a:lnTo>
                    <a:pt x="502537" y="5538159"/>
                  </a:lnTo>
                  <a:cubicBezTo>
                    <a:pt x="505412" y="5503653"/>
                    <a:pt x="506587" y="5468964"/>
                    <a:pt x="511163" y="5434642"/>
                  </a:cubicBezTo>
                  <a:cubicBezTo>
                    <a:pt x="512365" y="5425628"/>
                    <a:pt x="514109" y="5415863"/>
                    <a:pt x="519790" y="5408762"/>
                  </a:cubicBezTo>
                  <a:cubicBezTo>
                    <a:pt x="526267" y="5400666"/>
                    <a:pt x="537043" y="5397261"/>
                    <a:pt x="545669" y="5391510"/>
                  </a:cubicBezTo>
                  <a:cubicBezTo>
                    <a:pt x="560829" y="5346028"/>
                    <a:pt x="544275" y="5382831"/>
                    <a:pt x="580175" y="5339751"/>
                  </a:cubicBezTo>
                  <a:cubicBezTo>
                    <a:pt x="616120" y="5296617"/>
                    <a:pt x="575858" y="5328251"/>
                    <a:pt x="623307" y="5296619"/>
                  </a:cubicBezTo>
                  <a:cubicBezTo>
                    <a:pt x="634809" y="5279366"/>
                    <a:pt x="651255" y="5264532"/>
                    <a:pt x="657812" y="5244861"/>
                  </a:cubicBezTo>
                  <a:cubicBezTo>
                    <a:pt x="669718" y="5209145"/>
                    <a:pt x="661395" y="5226547"/>
                    <a:pt x="683692" y="5193102"/>
                  </a:cubicBezTo>
                  <a:lnTo>
                    <a:pt x="700944" y="5141344"/>
                  </a:lnTo>
                  <a:lnTo>
                    <a:pt x="709571" y="5115464"/>
                  </a:lnTo>
                  <a:cubicBezTo>
                    <a:pt x="706695" y="5089585"/>
                    <a:pt x="707259" y="5063088"/>
                    <a:pt x="700944" y="5037827"/>
                  </a:cubicBezTo>
                  <a:cubicBezTo>
                    <a:pt x="698429" y="5027769"/>
                    <a:pt x="690329" y="5019912"/>
                    <a:pt x="683692" y="5011947"/>
                  </a:cubicBezTo>
                  <a:cubicBezTo>
                    <a:pt x="662938" y="4987042"/>
                    <a:pt x="657376" y="4985777"/>
                    <a:pt x="631933" y="4968815"/>
                  </a:cubicBezTo>
                  <a:cubicBezTo>
                    <a:pt x="629058" y="4960189"/>
                    <a:pt x="629737" y="4949366"/>
                    <a:pt x="623307" y="4942936"/>
                  </a:cubicBezTo>
                  <a:cubicBezTo>
                    <a:pt x="616877" y="4936506"/>
                    <a:pt x="605560" y="4938377"/>
                    <a:pt x="597427" y="4934310"/>
                  </a:cubicBezTo>
                  <a:cubicBezTo>
                    <a:pt x="588154" y="4929674"/>
                    <a:pt x="580821" y="4921694"/>
                    <a:pt x="571548" y="4917057"/>
                  </a:cubicBezTo>
                  <a:cubicBezTo>
                    <a:pt x="563415" y="4912990"/>
                    <a:pt x="553618" y="4912846"/>
                    <a:pt x="545669" y="4908430"/>
                  </a:cubicBezTo>
                  <a:cubicBezTo>
                    <a:pt x="527543" y="4898360"/>
                    <a:pt x="511163" y="4885427"/>
                    <a:pt x="493910" y="4873925"/>
                  </a:cubicBezTo>
                  <a:lnTo>
                    <a:pt x="442152" y="4839419"/>
                  </a:lnTo>
                  <a:cubicBezTo>
                    <a:pt x="349677" y="4777768"/>
                    <a:pt x="490024" y="4873778"/>
                    <a:pt x="390393" y="4796287"/>
                  </a:cubicBezTo>
                  <a:cubicBezTo>
                    <a:pt x="374026" y="4783557"/>
                    <a:pt x="338635" y="4761781"/>
                    <a:pt x="338635" y="4761781"/>
                  </a:cubicBezTo>
                  <a:cubicBezTo>
                    <a:pt x="335760" y="4753155"/>
                    <a:pt x="335689" y="4743002"/>
                    <a:pt x="330009" y="4735902"/>
                  </a:cubicBezTo>
                  <a:cubicBezTo>
                    <a:pt x="323532" y="4727806"/>
                    <a:pt x="309624" y="4727441"/>
                    <a:pt x="304129" y="4718649"/>
                  </a:cubicBezTo>
                  <a:cubicBezTo>
                    <a:pt x="294490" y="4703227"/>
                    <a:pt x="292627" y="4684144"/>
                    <a:pt x="286876" y="4666891"/>
                  </a:cubicBezTo>
                  <a:lnTo>
                    <a:pt x="278250" y="4641011"/>
                  </a:lnTo>
                  <a:cubicBezTo>
                    <a:pt x="281125" y="4612256"/>
                    <a:pt x="270846" y="4578792"/>
                    <a:pt x="286876" y="4554747"/>
                  </a:cubicBezTo>
                  <a:cubicBezTo>
                    <a:pt x="298356" y="4537527"/>
                    <a:pt x="347379" y="4574954"/>
                    <a:pt x="355888" y="4580627"/>
                  </a:cubicBezTo>
                  <a:cubicBezTo>
                    <a:pt x="358763" y="4589253"/>
                    <a:pt x="357115" y="4601221"/>
                    <a:pt x="364514" y="4606506"/>
                  </a:cubicBezTo>
                  <a:cubicBezTo>
                    <a:pt x="379313" y="4617077"/>
                    <a:pt x="401141" y="4613671"/>
                    <a:pt x="416273" y="4623759"/>
                  </a:cubicBezTo>
                  <a:lnTo>
                    <a:pt x="442152" y="4641011"/>
                  </a:lnTo>
                  <a:cubicBezTo>
                    <a:pt x="461225" y="4639649"/>
                    <a:pt x="549589" y="4643365"/>
                    <a:pt x="588801" y="4623759"/>
                  </a:cubicBezTo>
                  <a:cubicBezTo>
                    <a:pt x="598074" y="4619122"/>
                    <a:pt x="606715" y="4613143"/>
                    <a:pt x="614680" y="4606506"/>
                  </a:cubicBezTo>
                  <a:cubicBezTo>
                    <a:pt x="624052" y="4598696"/>
                    <a:pt x="631933" y="4589253"/>
                    <a:pt x="640560" y="4580627"/>
                  </a:cubicBezTo>
                  <a:cubicBezTo>
                    <a:pt x="643435" y="4572000"/>
                    <a:pt x="641787" y="4560032"/>
                    <a:pt x="649186" y="4554747"/>
                  </a:cubicBezTo>
                  <a:cubicBezTo>
                    <a:pt x="663984" y="4544176"/>
                    <a:pt x="700944" y="4537494"/>
                    <a:pt x="700944" y="4537494"/>
                  </a:cubicBezTo>
                  <a:cubicBezTo>
                    <a:pt x="706695" y="4546121"/>
                    <a:pt x="710866" y="4556043"/>
                    <a:pt x="718197" y="4563374"/>
                  </a:cubicBezTo>
                  <a:cubicBezTo>
                    <a:pt x="725528" y="4570705"/>
                    <a:pt x="737599" y="4572531"/>
                    <a:pt x="744076" y="4580627"/>
                  </a:cubicBezTo>
                  <a:cubicBezTo>
                    <a:pt x="749756" y="4587727"/>
                    <a:pt x="747659" y="4598940"/>
                    <a:pt x="752703" y="4606506"/>
                  </a:cubicBezTo>
                  <a:cubicBezTo>
                    <a:pt x="759470" y="4616657"/>
                    <a:pt x="770772" y="4623013"/>
                    <a:pt x="778582" y="4632385"/>
                  </a:cubicBezTo>
                  <a:cubicBezTo>
                    <a:pt x="800570" y="4658771"/>
                    <a:pt x="788224" y="4660633"/>
                    <a:pt x="821714" y="4675517"/>
                  </a:cubicBezTo>
                  <a:cubicBezTo>
                    <a:pt x="838333" y="4682903"/>
                    <a:pt x="856220" y="4687019"/>
                    <a:pt x="873473" y="4692770"/>
                  </a:cubicBezTo>
                  <a:lnTo>
                    <a:pt x="899352" y="4701396"/>
                  </a:lnTo>
                  <a:cubicBezTo>
                    <a:pt x="960695" y="4693728"/>
                    <a:pt x="963533" y="4711055"/>
                    <a:pt x="985616" y="4666891"/>
                  </a:cubicBezTo>
                  <a:cubicBezTo>
                    <a:pt x="989683" y="4658758"/>
                    <a:pt x="991367" y="4649638"/>
                    <a:pt x="994243" y="4641011"/>
                  </a:cubicBezTo>
                  <a:cubicBezTo>
                    <a:pt x="990930" y="4621136"/>
                    <a:pt x="987607" y="4584608"/>
                    <a:pt x="976990" y="4563374"/>
                  </a:cubicBezTo>
                  <a:cubicBezTo>
                    <a:pt x="972353" y="4554101"/>
                    <a:pt x="964374" y="4546767"/>
                    <a:pt x="959737" y="4537494"/>
                  </a:cubicBezTo>
                  <a:cubicBezTo>
                    <a:pt x="955670" y="4529361"/>
                    <a:pt x="957540" y="4518045"/>
                    <a:pt x="951110" y="4511615"/>
                  </a:cubicBezTo>
                  <a:cubicBezTo>
                    <a:pt x="944680" y="4505185"/>
                    <a:pt x="933857" y="4505864"/>
                    <a:pt x="925231" y="4502989"/>
                  </a:cubicBezTo>
                  <a:cubicBezTo>
                    <a:pt x="919480" y="4494363"/>
                    <a:pt x="916074" y="4483587"/>
                    <a:pt x="907978" y="4477110"/>
                  </a:cubicBezTo>
                  <a:cubicBezTo>
                    <a:pt x="866154" y="4443650"/>
                    <a:pt x="892293" y="4499066"/>
                    <a:pt x="873473" y="4442604"/>
                  </a:cubicBezTo>
                  <a:cubicBezTo>
                    <a:pt x="884975" y="4439728"/>
                    <a:pt x="896622" y="4437384"/>
                    <a:pt x="907978" y="4433977"/>
                  </a:cubicBezTo>
                  <a:cubicBezTo>
                    <a:pt x="925397" y="4428751"/>
                    <a:pt x="959737" y="4416725"/>
                    <a:pt x="959737" y="4416725"/>
                  </a:cubicBezTo>
                  <a:cubicBezTo>
                    <a:pt x="1021646" y="4375452"/>
                    <a:pt x="996833" y="4396881"/>
                    <a:pt x="1037375" y="4356340"/>
                  </a:cubicBezTo>
                  <a:cubicBezTo>
                    <a:pt x="1107074" y="4367956"/>
                    <a:pt x="1072538" y="4359435"/>
                    <a:pt x="1140892" y="4382219"/>
                  </a:cubicBezTo>
                  <a:lnTo>
                    <a:pt x="1166771" y="4390845"/>
                  </a:lnTo>
                  <a:lnTo>
                    <a:pt x="1192650" y="4399472"/>
                  </a:lnTo>
                  <a:cubicBezTo>
                    <a:pt x="1238658" y="4396596"/>
                    <a:pt x="1286132" y="4402723"/>
                    <a:pt x="1330673" y="4390845"/>
                  </a:cubicBezTo>
                  <a:cubicBezTo>
                    <a:pt x="1339459" y="4388502"/>
                    <a:pt x="1327090" y="4372532"/>
                    <a:pt x="1322046" y="4364966"/>
                  </a:cubicBezTo>
                  <a:cubicBezTo>
                    <a:pt x="1312507" y="4350658"/>
                    <a:pt x="1286201" y="4329790"/>
                    <a:pt x="1270288" y="4321834"/>
                  </a:cubicBezTo>
                  <a:cubicBezTo>
                    <a:pt x="1262155" y="4317768"/>
                    <a:pt x="1253035" y="4316083"/>
                    <a:pt x="1244409" y="4313208"/>
                  </a:cubicBezTo>
                  <a:cubicBezTo>
                    <a:pt x="1235782" y="4307457"/>
                    <a:pt x="1228237" y="4299595"/>
                    <a:pt x="1218529" y="4295955"/>
                  </a:cubicBezTo>
                  <a:cubicBezTo>
                    <a:pt x="1204800" y="4290807"/>
                    <a:pt x="1189710" y="4290509"/>
                    <a:pt x="1175397" y="4287328"/>
                  </a:cubicBezTo>
                  <a:cubicBezTo>
                    <a:pt x="1142900" y="4280106"/>
                    <a:pt x="1143833" y="4279682"/>
                    <a:pt x="1115012" y="4270076"/>
                  </a:cubicBezTo>
                  <a:lnTo>
                    <a:pt x="1037375" y="4218317"/>
                  </a:lnTo>
                  <a:lnTo>
                    <a:pt x="1011495" y="4201064"/>
                  </a:lnTo>
                  <a:lnTo>
                    <a:pt x="985616" y="4183811"/>
                  </a:lnTo>
                  <a:cubicBezTo>
                    <a:pt x="953737" y="4135993"/>
                    <a:pt x="986603" y="4173817"/>
                    <a:pt x="942484" y="4149306"/>
                  </a:cubicBezTo>
                  <a:cubicBezTo>
                    <a:pt x="924358" y="4139236"/>
                    <a:pt x="890726" y="4114800"/>
                    <a:pt x="890726" y="4114800"/>
                  </a:cubicBezTo>
                  <a:cubicBezTo>
                    <a:pt x="852141" y="4056923"/>
                    <a:pt x="897595" y="4113628"/>
                    <a:pt x="847593" y="4080294"/>
                  </a:cubicBezTo>
                  <a:cubicBezTo>
                    <a:pt x="782977" y="4037217"/>
                    <a:pt x="857368" y="4066299"/>
                    <a:pt x="795835" y="4045789"/>
                  </a:cubicBezTo>
                  <a:cubicBezTo>
                    <a:pt x="790084" y="4037163"/>
                    <a:pt x="785913" y="4027241"/>
                    <a:pt x="778582" y="4019910"/>
                  </a:cubicBezTo>
                  <a:cubicBezTo>
                    <a:pt x="758076" y="3999404"/>
                    <a:pt x="726571" y="3993947"/>
                    <a:pt x="700944" y="3985404"/>
                  </a:cubicBezTo>
                  <a:lnTo>
                    <a:pt x="675065" y="3976777"/>
                  </a:lnTo>
                  <a:lnTo>
                    <a:pt x="649186" y="3968151"/>
                  </a:lnTo>
                  <a:cubicBezTo>
                    <a:pt x="640560" y="3971026"/>
                    <a:pt x="630873" y="3971733"/>
                    <a:pt x="623307" y="3976777"/>
                  </a:cubicBezTo>
                  <a:cubicBezTo>
                    <a:pt x="613156" y="3983544"/>
                    <a:pt x="604917" y="3993027"/>
                    <a:pt x="597427" y="4002657"/>
                  </a:cubicBezTo>
                  <a:cubicBezTo>
                    <a:pt x="584697" y="4019024"/>
                    <a:pt x="574424" y="4037162"/>
                    <a:pt x="562922" y="4054415"/>
                  </a:cubicBezTo>
                  <a:lnTo>
                    <a:pt x="545669" y="4080294"/>
                  </a:lnTo>
                  <a:lnTo>
                    <a:pt x="528416" y="4106174"/>
                  </a:lnTo>
                  <a:lnTo>
                    <a:pt x="511163" y="4132053"/>
                  </a:lnTo>
                  <a:lnTo>
                    <a:pt x="485284" y="4209691"/>
                  </a:lnTo>
                  <a:cubicBezTo>
                    <a:pt x="482409" y="4218317"/>
                    <a:pt x="481702" y="4228004"/>
                    <a:pt x="476658" y="4235570"/>
                  </a:cubicBezTo>
                  <a:lnTo>
                    <a:pt x="442152" y="4287328"/>
                  </a:lnTo>
                  <a:cubicBezTo>
                    <a:pt x="439277" y="4295955"/>
                    <a:pt x="439956" y="4306778"/>
                    <a:pt x="433526" y="4313208"/>
                  </a:cubicBezTo>
                  <a:cubicBezTo>
                    <a:pt x="403866" y="4342868"/>
                    <a:pt x="388429" y="4345492"/>
                    <a:pt x="355888" y="4356340"/>
                  </a:cubicBezTo>
                  <a:cubicBezTo>
                    <a:pt x="341511" y="4353464"/>
                    <a:pt x="326901" y="4351571"/>
                    <a:pt x="312756" y="4347713"/>
                  </a:cubicBezTo>
                  <a:cubicBezTo>
                    <a:pt x="295211" y="4342928"/>
                    <a:pt x="260997" y="4330461"/>
                    <a:pt x="260997" y="4330461"/>
                  </a:cubicBezTo>
                  <a:cubicBezTo>
                    <a:pt x="255246" y="4321834"/>
                    <a:pt x="251840" y="4311058"/>
                    <a:pt x="243744" y="4304581"/>
                  </a:cubicBezTo>
                  <a:cubicBezTo>
                    <a:pt x="236644" y="4298901"/>
                    <a:pt x="225431" y="4300999"/>
                    <a:pt x="217865" y="4295955"/>
                  </a:cubicBezTo>
                  <a:cubicBezTo>
                    <a:pt x="207714" y="4289188"/>
                    <a:pt x="200612" y="4278702"/>
                    <a:pt x="191986" y="4270076"/>
                  </a:cubicBezTo>
                  <a:cubicBezTo>
                    <a:pt x="160533" y="4175709"/>
                    <a:pt x="210693" y="4318633"/>
                    <a:pt x="166107" y="4218317"/>
                  </a:cubicBezTo>
                  <a:cubicBezTo>
                    <a:pt x="158721" y="4201699"/>
                    <a:pt x="154605" y="4183812"/>
                    <a:pt x="148854" y="4166559"/>
                  </a:cubicBezTo>
                  <a:lnTo>
                    <a:pt x="140227" y="4140679"/>
                  </a:lnTo>
                  <a:cubicBezTo>
                    <a:pt x="137352" y="4132053"/>
                    <a:pt x="136645" y="4122366"/>
                    <a:pt x="131601" y="4114800"/>
                  </a:cubicBezTo>
                  <a:lnTo>
                    <a:pt x="62590" y="4011283"/>
                  </a:lnTo>
                  <a:cubicBezTo>
                    <a:pt x="56839" y="4002657"/>
                    <a:pt x="53963" y="3991155"/>
                    <a:pt x="45337" y="3985404"/>
                  </a:cubicBezTo>
                  <a:lnTo>
                    <a:pt x="19458" y="3968151"/>
                  </a:lnTo>
                  <a:cubicBezTo>
                    <a:pt x="-671" y="3907767"/>
                    <a:pt x="-15048" y="3922144"/>
                    <a:pt x="28084" y="3907766"/>
                  </a:cubicBezTo>
                  <a:cubicBezTo>
                    <a:pt x="30777" y="3908305"/>
                    <a:pt x="87914" y="3917879"/>
                    <a:pt x="97095" y="3925019"/>
                  </a:cubicBezTo>
                  <a:cubicBezTo>
                    <a:pt x="116355" y="3939998"/>
                    <a:pt x="131601" y="3959524"/>
                    <a:pt x="148854" y="3976777"/>
                  </a:cubicBezTo>
                  <a:cubicBezTo>
                    <a:pt x="167933" y="3995856"/>
                    <a:pt x="176591" y="4007900"/>
                    <a:pt x="200612" y="4019910"/>
                  </a:cubicBezTo>
                  <a:cubicBezTo>
                    <a:pt x="208745" y="4023977"/>
                    <a:pt x="217865" y="4025661"/>
                    <a:pt x="226492" y="4028536"/>
                  </a:cubicBezTo>
                  <a:cubicBezTo>
                    <a:pt x="284001" y="4025661"/>
                    <a:pt x="341655" y="4024898"/>
                    <a:pt x="399020" y="4019910"/>
                  </a:cubicBezTo>
                  <a:cubicBezTo>
                    <a:pt x="408079" y="4019122"/>
                    <a:pt x="416766" y="4015350"/>
                    <a:pt x="424899" y="4011283"/>
                  </a:cubicBezTo>
                  <a:cubicBezTo>
                    <a:pt x="434172" y="4006646"/>
                    <a:pt x="442152" y="3999781"/>
                    <a:pt x="450778" y="3994030"/>
                  </a:cubicBezTo>
                  <a:cubicBezTo>
                    <a:pt x="456529" y="3976777"/>
                    <a:pt x="452899" y="3952360"/>
                    <a:pt x="468031" y="3942272"/>
                  </a:cubicBezTo>
                  <a:cubicBezTo>
                    <a:pt x="476657" y="3936521"/>
                    <a:pt x="484637" y="3929655"/>
                    <a:pt x="493910" y="3925019"/>
                  </a:cubicBezTo>
                  <a:cubicBezTo>
                    <a:pt x="515143" y="3914403"/>
                    <a:pt x="551675" y="3911078"/>
                    <a:pt x="571548" y="3907766"/>
                  </a:cubicBezTo>
                  <a:cubicBezTo>
                    <a:pt x="580174" y="3899140"/>
                    <a:pt x="591971" y="3892799"/>
                    <a:pt x="597427" y="3881887"/>
                  </a:cubicBezTo>
                  <a:cubicBezTo>
                    <a:pt x="603984" y="3868773"/>
                    <a:pt x="600906" y="3852483"/>
                    <a:pt x="606054" y="3838755"/>
                  </a:cubicBezTo>
                  <a:cubicBezTo>
                    <a:pt x="615639" y="3813196"/>
                    <a:pt x="628100" y="3809681"/>
                    <a:pt x="649186" y="3795623"/>
                  </a:cubicBezTo>
                  <a:cubicBezTo>
                    <a:pt x="654937" y="3786997"/>
                    <a:pt x="658343" y="3776221"/>
                    <a:pt x="666439" y="3769744"/>
                  </a:cubicBezTo>
                  <a:cubicBezTo>
                    <a:pt x="673539" y="3764064"/>
                    <a:pt x="684369" y="3765533"/>
                    <a:pt x="692318" y="3761117"/>
                  </a:cubicBezTo>
                  <a:cubicBezTo>
                    <a:pt x="710444" y="3751047"/>
                    <a:pt x="726823" y="3738113"/>
                    <a:pt x="744076" y="3726611"/>
                  </a:cubicBezTo>
                  <a:lnTo>
                    <a:pt x="769956" y="3709359"/>
                  </a:lnTo>
                  <a:cubicBezTo>
                    <a:pt x="831605" y="3616883"/>
                    <a:pt x="735601" y="3757227"/>
                    <a:pt x="813088" y="3657600"/>
                  </a:cubicBezTo>
                  <a:cubicBezTo>
                    <a:pt x="825818" y="3641233"/>
                    <a:pt x="836091" y="3623095"/>
                    <a:pt x="847593" y="3605842"/>
                  </a:cubicBezTo>
                  <a:cubicBezTo>
                    <a:pt x="853344" y="3597215"/>
                    <a:pt x="861567" y="3589798"/>
                    <a:pt x="864846" y="3579962"/>
                  </a:cubicBezTo>
                  <a:cubicBezTo>
                    <a:pt x="876752" y="3544247"/>
                    <a:pt x="868429" y="3561649"/>
                    <a:pt x="890726" y="3528204"/>
                  </a:cubicBezTo>
                  <a:cubicBezTo>
                    <a:pt x="893601" y="3519578"/>
                    <a:pt x="892922" y="3508755"/>
                    <a:pt x="899352" y="3502325"/>
                  </a:cubicBezTo>
                  <a:cubicBezTo>
                    <a:pt x="905782" y="3495895"/>
                    <a:pt x="917098" y="3497765"/>
                    <a:pt x="925231" y="3493698"/>
                  </a:cubicBezTo>
                  <a:cubicBezTo>
                    <a:pt x="934504" y="3489061"/>
                    <a:pt x="941837" y="3481081"/>
                    <a:pt x="951110" y="3476445"/>
                  </a:cubicBezTo>
                  <a:cubicBezTo>
                    <a:pt x="998018" y="3452991"/>
                    <a:pt x="1128387" y="3459408"/>
                    <a:pt x="1132265" y="3459193"/>
                  </a:cubicBezTo>
                  <a:cubicBezTo>
                    <a:pt x="1175741" y="3393977"/>
                    <a:pt x="1154560" y="3437013"/>
                    <a:pt x="1140892" y="3286664"/>
                  </a:cubicBezTo>
                  <a:cubicBezTo>
                    <a:pt x="1139764" y="3274254"/>
                    <a:pt x="1123177" y="3197217"/>
                    <a:pt x="1115012" y="3191774"/>
                  </a:cubicBezTo>
                  <a:lnTo>
                    <a:pt x="1063254" y="3157268"/>
                  </a:lnTo>
                  <a:cubicBezTo>
                    <a:pt x="1054628" y="3151517"/>
                    <a:pt x="1047211" y="3143293"/>
                    <a:pt x="1037375" y="3140015"/>
                  </a:cubicBezTo>
                  <a:lnTo>
                    <a:pt x="1011495" y="3131389"/>
                  </a:lnTo>
                  <a:cubicBezTo>
                    <a:pt x="1002869" y="3134264"/>
                    <a:pt x="994709" y="3140015"/>
                    <a:pt x="985616" y="3140015"/>
                  </a:cubicBezTo>
                  <a:cubicBezTo>
                    <a:pt x="970954" y="3140015"/>
                    <a:pt x="949758" y="3144119"/>
                    <a:pt x="942484" y="3131389"/>
                  </a:cubicBezTo>
                  <a:cubicBezTo>
                    <a:pt x="933806" y="3116203"/>
                    <a:pt x="947316" y="3096704"/>
                    <a:pt x="951110" y="3079630"/>
                  </a:cubicBezTo>
                  <a:cubicBezTo>
                    <a:pt x="957062" y="3052846"/>
                    <a:pt x="961481" y="3051135"/>
                    <a:pt x="976990" y="3027872"/>
                  </a:cubicBezTo>
                  <a:lnTo>
                    <a:pt x="1011495" y="2924355"/>
                  </a:lnTo>
                  <a:cubicBezTo>
                    <a:pt x="1014371" y="2915729"/>
                    <a:pt x="1011496" y="2901352"/>
                    <a:pt x="1020122" y="2898476"/>
                  </a:cubicBezTo>
                  <a:lnTo>
                    <a:pt x="1046001" y="2889849"/>
                  </a:lnTo>
                  <a:cubicBezTo>
                    <a:pt x="1060378" y="2892725"/>
                    <a:pt x="1074909" y="2894920"/>
                    <a:pt x="1089133" y="2898476"/>
                  </a:cubicBezTo>
                  <a:cubicBezTo>
                    <a:pt x="1097954" y="2900681"/>
                    <a:pt x="1105919" y="2907102"/>
                    <a:pt x="1115012" y="2907102"/>
                  </a:cubicBezTo>
                  <a:cubicBezTo>
                    <a:pt x="1126868" y="2907102"/>
                    <a:pt x="1138016" y="2901351"/>
                    <a:pt x="1149518" y="2898476"/>
                  </a:cubicBezTo>
                  <a:cubicBezTo>
                    <a:pt x="1155269" y="2889849"/>
                    <a:pt x="1166032" y="2882938"/>
                    <a:pt x="1166771" y="2872596"/>
                  </a:cubicBezTo>
                  <a:cubicBezTo>
                    <a:pt x="1169586" y="2833179"/>
                    <a:pt x="1171720" y="2782655"/>
                    <a:pt x="1140892" y="2751827"/>
                  </a:cubicBezTo>
                  <a:cubicBezTo>
                    <a:pt x="1133561" y="2744496"/>
                    <a:pt x="1123639" y="2740325"/>
                    <a:pt x="1115012" y="2734574"/>
                  </a:cubicBezTo>
                  <a:cubicBezTo>
                    <a:pt x="1104390" y="2702705"/>
                    <a:pt x="1095188" y="2687957"/>
                    <a:pt x="1115012" y="2648310"/>
                  </a:cubicBezTo>
                  <a:cubicBezTo>
                    <a:pt x="1119079" y="2640177"/>
                    <a:pt x="1132070" y="2641888"/>
                    <a:pt x="1140892" y="2639683"/>
                  </a:cubicBezTo>
                  <a:cubicBezTo>
                    <a:pt x="1155116" y="2636127"/>
                    <a:pt x="1169800" y="2634613"/>
                    <a:pt x="1184024" y="2631057"/>
                  </a:cubicBezTo>
                  <a:cubicBezTo>
                    <a:pt x="1192846" y="2628852"/>
                    <a:pt x="1201081" y="2624635"/>
                    <a:pt x="1209903" y="2622430"/>
                  </a:cubicBezTo>
                  <a:lnTo>
                    <a:pt x="1278914" y="2605177"/>
                  </a:lnTo>
                  <a:cubicBezTo>
                    <a:pt x="1296310" y="2579083"/>
                    <a:pt x="1313998" y="2565335"/>
                    <a:pt x="1287541" y="2527540"/>
                  </a:cubicBezTo>
                  <a:cubicBezTo>
                    <a:pt x="1275650" y="2510553"/>
                    <a:pt x="1253035" y="2504536"/>
                    <a:pt x="1235782" y="2493034"/>
                  </a:cubicBezTo>
                  <a:lnTo>
                    <a:pt x="1209903" y="2475781"/>
                  </a:lnTo>
                  <a:cubicBezTo>
                    <a:pt x="1193035" y="2450479"/>
                    <a:pt x="1191167" y="2452596"/>
                    <a:pt x="1184024" y="2424023"/>
                  </a:cubicBezTo>
                  <a:cubicBezTo>
                    <a:pt x="1180468" y="2409799"/>
                    <a:pt x="1178953" y="2395115"/>
                    <a:pt x="1175397" y="2380891"/>
                  </a:cubicBezTo>
                  <a:cubicBezTo>
                    <a:pt x="1173192" y="2372069"/>
                    <a:pt x="1173201" y="2361441"/>
                    <a:pt x="1166771" y="2355011"/>
                  </a:cubicBezTo>
                  <a:cubicBezTo>
                    <a:pt x="1152109" y="2340349"/>
                    <a:pt x="1115012" y="2320506"/>
                    <a:pt x="1115012" y="2320506"/>
                  </a:cubicBezTo>
                  <a:cubicBezTo>
                    <a:pt x="1112137" y="2274498"/>
                    <a:pt x="1113575" y="2228016"/>
                    <a:pt x="1106386" y="2182483"/>
                  </a:cubicBezTo>
                  <a:cubicBezTo>
                    <a:pt x="1104769" y="2172242"/>
                    <a:pt x="1096464" y="2163935"/>
                    <a:pt x="1089133" y="2156604"/>
                  </a:cubicBezTo>
                  <a:cubicBezTo>
                    <a:pt x="1054016" y="2121487"/>
                    <a:pt x="1062750" y="2156269"/>
                    <a:pt x="1011495" y="2122098"/>
                  </a:cubicBezTo>
                  <a:lnTo>
                    <a:pt x="985616" y="2104845"/>
                  </a:lnTo>
                  <a:cubicBezTo>
                    <a:pt x="979865" y="2096219"/>
                    <a:pt x="975694" y="2086297"/>
                    <a:pt x="968363" y="2078966"/>
                  </a:cubicBezTo>
                  <a:cubicBezTo>
                    <a:pt x="961032" y="2071635"/>
                    <a:pt x="948961" y="2069809"/>
                    <a:pt x="942484" y="2061713"/>
                  </a:cubicBezTo>
                  <a:cubicBezTo>
                    <a:pt x="936804" y="2054613"/>
                    <a:pt x="939538" y="2042934"/>
                    <a:pt x="933858" y="2035834"/>
                  </a:cubicBezTo>
                  <a:cubicBezTo>
                    <a:pt x="921696" y="2020632"/>
                    <a:pt x="899148" y="2015638"/>
                    <a:pt x="882099" y="2009955"/>
                  </a:cubicBezTo>
                  <a:cubicBezTo>
                    <a:pt x="881798" y="2010030"/>
                    <a:pt x="825841" y="2023081"/>
                    <a:pt x="821714" y="2027208"/>
                  </a:cubicBezTo>
                  <a:cubicBezTo>
                    <a:pt x="815284" y="2033638"/>
                    <a:pt x="815963" y="2044461"/>
                    <a:pt x="813088" y="2053087"/>
                  </a:cubicBezTo>
                  <a:cubicBezTo>
                    <a:pt x="790084" y="2050212"/>
                    <a:pt x="764101" y="2056142"/>
                    <a:pt x="744076" y="2044461"/>
                  </a:cubicBezTo>
                  <a:cubicBezTo>
                    <a:pt x="726165" y="2034013"/>
                    <a:pt x="721073" y="2009955"/>
                    <a:pt x="709571" y="1992702"/>
                  </a:cubicBezTo>
                  <a:lnTo>
                    <a:pt x="692318" y="1966823"/>
                  </a:lnTo>
                  <a:cubicBezTo>
                    <a:pt x="675821" y="1917330"/>
                    <a:pt x="695506" y="1963528"/>
                    <a:pt x="657812" y="1915064"/>
                  </a:cubicBezTo>
                  <a:cubicBezTo>
                    <a:pt x="645082" y="1898697"/>
                    <a:pt x="634809" y="1880559"/>
                    <a:pt x="623307" y="1863306"/>
                  </a:cubicBezTo>
                  <a:cubicBezTo>
                    <a:pt x="617556" y="1854680"/>
                    <a:pt x="609333" y="1847263"/>
                    <a:pt x="606054" y="1837427"/>
                  </a:cubicBezTo>
                  <a:lnTo>
                    <a:pt x="597427" y="1811547"/>
                  </a:lnTo>
                  <a:cubicBezTo>
                    <a:pt x="600303" y="1779917"/>
                    <a:pt x="600534" y="1747934"/>
                    <a:pt x="606054" y="1716657"/>
                  </a:cubicBezTo>
                  <a:cubicBezTo>
                    <a:pt x="609215" y="1698747"/>
                    <a:pt x="617556" y="1682151"/>
                    <a:pt x="623307" y="1664898"/>
                  </a:cubicBezTo>
                  <a:lnTo>
                    <a:pt x="631933" y="1639019"/>
                  </a:lnTo>
                  <a:cubicBezTo>
                    <a:pt x="625334" y="1612620"/>
                    <a:pt x="625913" y="1598493"/>
                    <a:pt x="606054" y="1578634"/>
                  </a:cubicBezTo>
                  <a:cubicBezTo>
                    <a:pt x="598723" y="1571303"/>
                    <a:pt x="588801" y="1567132"/>
                    <a:pt x="580175" y="1561381"/>
                  </a:cubicBezTo>
                  <a:cubicBezTo>
                    <a:pt x="571328" y="1534843"/>
                    <a:pt x="562642" y="1523052"/>
                    <a:pt x="580175" y="1492370"/>
                  </a:cubicBezTo>
                  <a:cubicBezTo>
                    <a:pt x="585319" y="1483368"/>
                    <a:pt x="597428" y="1480868"/>
                    <a:pt x="606054" y="1475117"/>
                  </a:cubicBezTo>
                  <a:cubicBezTo>
                    <a:pt x="649185" y="1503872"/>
                    <a:pt x="626183" y="1483744"/>
                    <a:pt x="666439" y="1544128"/>
                  </a:cubicBezTo>
                  <a:lnTo>
                    <a:pt x="683692" y="1570008"/>
                  </a:lnTo>
                  <a:lnTo>
                    <a:pt x="709571" y="1647645"/>
                  </a:lnTo>
                  <a:lnTo>
                    <a:pt x="718197" y="1673525"/>
                  </a:lnTo>
                  <a:cubicBezTo>
                    <a:pt x="721072" y="1682151"/>
                    <a:pt x="725041" y="1690488"/>
                    <a:pt x="726824" y="1699404"/>
                  </a:cubicBezTo>
                  <a:cubicBezTo>
                    <a:pt x="729699" y="1713781"/>
                    <a:pt x="731894" y="1728312"/>
                    <a:pt x="735450" y="1742536"/>
                  </a:cubicBezTo>
                  <a:cubicBezTo>
                    <a:pt x="737655" y="1751357"/>
                    <a:pt x="737646" y="1761985"/>
                    <a:pt x="744076" y="1768415"/>
                  </a:cubicBezTo>
                  <a:cubicBezTo>
                    <a:pt x="758738" y="1783077"/>
                    <a:pt x="778582" y="1791419"/>
                    <a:pt x="795835" y="1802921"/>
                  </a:cubicBezTo>
                  <a:cubicBezTo>
                    <a:pt x="829281" y="1825218"/>
                    <a:pt x="811878" y="1816895"/>
                    <a:pt x="847593" y="1828800"/>
                  </a:cubicBezTo>
                  <a:cubicBezTo>
                    <a:pt x="859095" y="1825925"/>
                    <a:pt x="876797" y="1830778"/>
                    <a:pt x="882099" y="1820174"/>
                  </a:cubicBezTo>
                  <a:cubicBezTo>
                    <a:pt x="888656" y="1807060"/>
                    <a:pt x="877029" y="1791266"/>
                    <a:pt x="873473" y="1777042"/>
                  </a:cubicBezTo>
                  <a:cubicBezTo>
                    <a:pt x="866330" y="1748470"/>
                    <a:pt x="864460" y="1750583"/>
                    <a:pt x="847593" y="1725283"/>
                  </a:cubicBezTo>
                  <a:cubicBezTo>
                    <a:pt x="844718" y="1716657"/>
                    <a:pt x="846366" y="1704689"/>
                    <a:pt x="838967" y="1699404"/>
                  </a:cubicBezTo>
                  <a:cubicBezTo>
                    <a:pt x="824169" y="1688834"/>
                    <a:pt x="787209" y="1682151"/>
                    <a:pt x="787209" y="1682151"/>
                  </a:cubicBezTo>
                  <a:cubicBezTo>
                    <a:pt x="781458" y="1673525"/>
                    <a:pt x="771101" y="1666576"/>
                    <a:pt x="769956" y="1656272"/>
                  </a:cubicBezTo>
                  <a:cubicBezTo>
                    <a:pt x="768836" y="1646195"/>
                    <a:pt x="786292" y="1559117"/>
                    <a:pt x="795835" y="1552755"/>
                  </a:cubicBezTo>
                  <a:cubicBezTo>
                    <a:pt x="829280" y="1530458"/>
                    <a:pt x="811878" y="1538780"/>
                    <a:pt x="847593" y="1526876"/>
                  </a:cubicBezTo>
                  <a:lnTo>
                    <a:pt x="951110" y="1595887"/>
                  </a:lnTo>
                  <a:cubicBezTo>
                    <a:pt x="959737" y="1601638"/>
                    <a:pt x="967154" y="1609861"/>
                    <a:pt x="976990" y="1613140"/>
                  </a:cubicBezTo>
                  <a:cubicBezTo>
                    <a:pt x="1014117" y="1625515"/>
                    <a:pt x="994048" y="1619561"/>
                    <a:pt x="1037375" y="1630393"/>
                  </a:cubicBezTo>
                  <a:cubicBezTo>
                    <a:pt x="1100635" y="1627517"/>
                    <a:pt x="1164816" y="1632898"/>
                    <a:pt x="1227156" y="1621766"/>
                  </a:cubicBezTo>
                  <a:cubicBezTo>
                    <a:pt x="1247568" y="1618121"/>
                    <a:pt x="1259243" y="1593818"/>
                    <a:pt x="1278914" y="1587261"/>
                  </a:cubicBezTo>
                  <a:cubicBezTo>
                    <a:pt x="1316040" y="1574885"/>
                    <a:pt x="1295971" y="1580839"/>
                    <a:pt x="1339299" y="1570008"/>
                  </a:cubicBezTo>
                  <a:cubicBezTo>
                    <a:pt x="1359186" y="1573322"/>
                    <a:pt x="1395697" y="1576641"/>
                    <a:pt x="1416937" y="1587261"/>
                  </a:cubicBezTo>
                  <a:cubicBezTo>
                    <a:pt x="1426210" y="1591897"/>
                    <a:pt x="1433342" y="1600302"/>
                    <a:pt x="1442816" y="1604513"/>
                  </a:cubicBezTo>
                  <a:cubicBezTo>
                    <a:pt x="1459435" y="1611899"/>
                    <a:pt x="1494575" y="1621766"/>
                    <a:pt x="1494575" y="1621766"/>
                  </a:cubicBezTo>
                  <a:cubicBezTo>
                    <a:pt x="1500326" y="1630392"/>
                    <a:pt x="1504496" y="1640314"/>
                    <a:pt x="1511827" y="1647645"/>
                  </a:cubicBezTo>
                  <a:cubicBezTo>
                    <a:pt x="1519158" y="1654976"/>
                    <a:pt x="1531230" y="1656802"/>
                    <a:pt x="1537707" y="1664898"/>
                  </a:cubicBezTo>
                  <a:cubicBezTo>
                    <a:pt x="1543387" y="1671998"/>
                    <a:pt x="1542267" y="1682644"/>
                    <a:pt x="1546333" y="1690777"/>
                  </a:cubicBezTo>
                  <a:cubicBezTo>
                    <a:pt x="1550970" y="1700050"/>
                    <a:pt x="1557835" y="1708030"/>
                    <a:pt x="1563586" y="1716657"/>
                  </a:cubicBezTo>
                  <a:cubicBezTo>
                    <a:pt x="1566461" y="1725283"/>
                    <a:pt x="1565782" y="1736106"/>
                    <a:pt x="1572212" y="1742536"/>
                  </a:cubicBezTo>
                  <a:cubicBezTo>
                    <a:pt x="1586874" y="1757198"/>
                    <a:pt x="1623971" y="1777042"/>
                    <a:pt x="1623971" y="1777042"/>
                  </a:cubicBezTo>
                  <a:cubicBezTo>
                    <a:pt x="1646219" y="1773864"/>
                    <a:pt x="1686147" y="1771833"/>
                    <a:pt x="1710235" y="1759789"/>
                  </a:cubicBezTo>
                  <a:cubicBezTo>
                    <a:pt x="1777124" y="1726344"/>
                    <a:pt x="1696946" y="1755592"/>
                    <a:pt x="1761993" y="1733910"/>
                  </a:cubicBezTo>
                  <a:cubicBezTo>
                    <a:pt x="1770620" y="1728159"/>
                    <a:pt x="1778165" y="1720297"/>
                    <a:pt x="1787873" y="1716657"/>
                  </a:cubicBezTo>
                  <a:cubicBezTo>
                    <a:pt x="1873148" y="1684678"/>
                    <a:pt x="1796194" y="1731238"/>
                    <a:pt x="1856884" y="1690777"/>
                  </a:cubicBezTo>
                  <a:cubicBezTo>
                    <a:pt x="1882762" y="1651960"/>
                    <a:pt x="1881327" y="1639737"/>
                    <a:pt x="1917269" y="1621766"/>
                  </a:cubicBezTo>
                  <a:cubicBezTo>
                    <a:pt x="1925402" y="1617700"/>
                    <a:pt x="1934522" y="1616015"/>
                    <a:pt x="1943148" y="1613140"/>
                  </a:cubicBezTo>
                  <a:cubicBezTo>
                    <a:pt x="1985064" y="1618379"/>
                    <a:pt x="2015765" y="1620511"/>
                    <a:pt x="2055292" y="1630393"/>
                  </a:cubicBezTo>
                  <a:cubicBezTo>
                    <a:pt x="2104561" y="1642710"/>
                    <a:pt x="2056518" y="1636889"/>
                    <a:pt x="2115676" y="1647645"/>
                  </a:cubicBezTo>
                  <a:cubicBezTo>
                    <a:pt x="2135681" y="1651282"/>
                    <a:pt x="2155933" y="1653396"/>
                    <a:pt x="2176061" y="1656272"/>
                  </a:cubicBezTo>
                  <a:lnTo>
                    <a:pt x="2227820" y="1673525"/>
                  </a:lnTo>
                  <a:lnTo>
                    <a:pt x="2253699" y="1682151"/>
                  </a:lnTo>
                  <a:cubicBezTo>
                    <a:pt x="2273827" y="1679276"/>
                    <a:pt x="2295504" y="1681783"/>
                    <a:pt x="2314084" y="1673525"/>
                  </a:cubicBezTo>
                  <a:cubicBezTo>
                    <a:pt x="2323558" y="1669314"/>
                    <a:pt x="2327126" y="1657119"/>
                    <a:pt x="2331337" y="1647645"/>
                  </a:cubicBezTo>
                  <a:cubicBezTo>
                    <a:pt x="2338723" y="1631026"/>
                    <a:pt x="2342839" y="1613140"/>
                    <a:pt x="2348590" y="1595887"/>
                  </a:cubicBezTo>
                  <a:cubicBezTo>
                    <a:pt x="2351465" y="1587261"/>
                    <a:pt x="2352172" y="1577574"/>
                    <a:pt x="2357216" y="1570008"/>
                  </a:cubicBezTo>
                  <a:lnTo>
                    <a:pt x="2374469" y="1544128"/>
                  </a:lnTo>
                  <a:cubicBezTo>
                    <a:pt x="2377344" y="1535502"/>
                    <a:pt x="2380597" y="1526992"/>
                    <a:pt x="2383095" y="1518249"/>
                  </a:cubicBezTo>
                  <a:cubicBezTo>
                    <a:pt x="2404761" y="1442418"/>
                    <a:pt x="2379664" y="1519922"/>
                    <a:pt x="2400348" y="1457864"/>
                  </a:cubicBezTo>
                  <a:cubicBezTo>
                    <a:pt x="2415072" y="1354804"/>
                    <a:pt x="2400394" y="1431827"/>
                    <a:pt x="2417601" y="1371600"/>
                  </a:cubicBezTo>
                  <a:cubicBezTo>
                    <a:pt x="2420858" y="1360200"/>
                    <a:pt x="2421557" y="1347991"/>
                    <a:pt x="2426227" y="1337094"/>
                  </a:cubicBezTo>
                  <a:cubicBezTo>
                    <a:pt x="2430311" y="1327565"/>
                    <a:pt x="2438843" y="1320488"/>
                    <a:pt x="2443480" y="1311215"/>
                  </a:cubicBezTo>
                  <a:cubicBezTo>
                    <a:pt x="2447547" y="1303082"/>
                    <a:pt x="2447691" y="1293285"/>
                    <a:pt x="2452107" y="1285336"/>
                  </a:cubicBezTo>
                  <a:cubicBezTo>
                    <a:pt x="2462177" y="1267210"/>
                    <a:pt x="2475110" y="1250830"/>
                    <a:pt x="2486612" y="1233577"/>
                  </a:cubicBezTo>
                  <a:cubicBezTo>
                    <a:pt x="2492363" y="1224951"/>
                    <a:pt x="2494029" y="1210977"/>
                    <a:pt x="2503865" y="1207698"/>
                  </a:cubicBezTo>
                  <a:cubicBezTo>
                    <a:pt x="2565459" y="1187167"/>
                    <a:pt x="2540492" y="1200533"/>
                    <a:pt x="2581503" y="1173193"/>
                  </a:cubicBezTo>
                  <a:cubicBezTo>
                    <a:pt x="2641579" y="1083079"/>
                    <a:pt x="2595314" y="1122727"/>
                    <a:pt x="2754031" y="1112808"/>
                  </a:cubicBezTo>
                  <a:cubicBezTo>
                    <a:pt x="2765533" y="1109932"/>
                    <a:pt x="2777181" y="1107588"/>
                    <a:pt x="2788537" y="1104181"/>
                  </a:cubicBezTo>
                  <a:cubicBezTo>
                    <a:pt x="2805956" y="1098955"/>
                    <a:pt x="2823042" y="1092679"/>
                    <a:pt x="2840295" y="1086928"/>
                  </a:cubicBezTo>
                  <a:lnTo>
                    <a:pt x="2892054" y="1069676"/>
                  </a:lnTo>
                  <a:lnTo>
                    <a:pt x="2943812" y="1052423"/>
                  </a:lnTo>
                  <a:lnTo>
                    <a:pt x="2969692" y="1043796"/>
                  </a:lnTo>
                  <a:cubicBezTo>
                    <a:pt x="3002962" y="1046821"/>
                    <a:pt x="3076782" y="1051159"/>
                    <a:pt x="3116341" y="1061049"/>
                  </a:cubicBezTo>
                  <a:cubicBezTo>
                    <a:pt x="3128766" y="1064155"/>
                    <a:pt x="3183431" y="1085558"/>
                    <a:pt x="3202605" y="1086928"/>
                  </a:cubicBezTo>
                  <a:cubicBezTo>
                    <a:pt x="3271501" y="1091849"/>
                    <a:pt x="3340628" y="1092679"/>
                    <a:pt x="3409639" y="1095555"/>
                  </a:cubicBezTo>
                  <a:lnTo>
                    <a:pt x="3487276" y="1121434"/>
                  </a:lnTo>
                  <a:cubicBezTo>
                    <a:pt x="3495903" y="1124310"/>
                    <a:pt x="3505590" y="1125017"/>
                    <a:pt x="3513156" y="1130061"/>
                  </a:cubicBezTo>
                  <a:lnTo>
                    <a:pt x="3539035" y="1147313"/>
                  </a:lnTo>
                  <a:lnTo>
                    <a:pt x="3590793" y="1224951"/>
                  </a:lnTo>
                  <a:lnTo>
                    <a:pt x="3608046" y="1250830"/>
                  </a:lnTo>
                  <a:cubicBezTo>
                    <a:pt x="3613797" y="1259457"/>
                    <a:pt x="3617968" y="1269379"/>
                    <a:pt x="3625299" y="1276710"/>
                  </a:cubicBezTo>
                  <a:lnTo>
                    <a:pt x="3651178" y="1302589"/>
                  </a:lnTo>
                  <a:cubicBezTo>
                    <a:pt x="3671710" y="1364183"/>
                    <a:pt x="3653299" y="1344259"/>
                    <a:pt x="3694310" y="1371600"/>
                  </a:cubicBezTo>
                  <a:lnTo>
                    <a:pt x="3728816" y="1423359"/>
                  </a:lnTo>
                  <a:lnTo>
                    <a:pt x="3746069" y="1449238"/>
                  </a:lnTo>
                  <a:cubicBezTo>
                    <a:pt x="3748944" y="1457864"/>
                    <a:pt x="3748265" y="1468687"/>
                    <a:pt x="3754695" y="1475117"/>
                  </a:cubicBezTo>
                  <a:cubicBezTo>
                    <a:pt x="3761125" y="1481547"/>
                    <a:pt x="3772442" y="1479677"/>
                    <a:pt x="3780575" y="1483744"/>
                  </a:cubicBezTo>
                  <a:cubicBezTo>
                    <a:pt x="3789848" y="1488380"/>
                    <a:pt x="3797181" y="1496360"/>
                    <a:pt x="3806454" y="1500996"/>
                  </a:cubicBezTo>
                  <a:cubicBezTo>
                    <a:pt x="3814587" y="1505063"/>
                    <a:pt x="3824384" y="1505207"/>
                    <a:pt x="3832333" y="1509623"/>
                  </a:cubicBezTo>
                  <a:cubicBezTo>
                    <a:pt x="3850459" y="1519693"/>
                    <a:pt x="3864421" y="1537571"/>
                    <a:pt x="3884092" y="1544128"/>
                  </a:cubicBezTo>
                  <a:lnTo>
                    <a:pt x="3987609" y="1578634"/>
                  </a:lnTo>
                  <a:cubicBezTo>
                    <a:pt x="4006049" y="1584781"/>
                    <a:pt x="4029030" y="1593178"/>
                    <a:pt x="4047993" y="1595887"/>
                  </a:cubicBezTo>
                  <a:cubicBezTo>
                    <a:pt x="4087652" y="1601552"/>
                    <a:pt x="4202583" y="1609788"/>
                    <a:pt x="4237775" y="1613140"/>
                  </a:cubicBezTo>
                  <a:cubicBezTo>
                    <a:pt x="4263696" y="1615609"/>
                    <a:pt x="4289602" y="1618325"/>
                    <a:pt x="4315412" y="1621766"/>
                  </a:cubicBezTo>
                  <a:cubicBezTo>
                    <a:pt x="4348509" y="1626179"/>
                    <a:pt x="4377786" y="1632516"/>
                    <a:pt x="4410303" y="1639019"/>
                  </a:cubicBezTo>
                  <a:cubicBezTo>
                    <a:pt x="4398801" y="1656272"/>
                    <a:pt x="4382354" y="1671106"/>
                    <a:pt x="4375797" y="1690777"/>
                  </a:cubicBezTo>
                  <a:cubicBezTo>
                    <a:pt x="4370435" y="1706862"/>
                    <a:pt x="4355393" y="1760121"/>
                    <a:pt x="4341292" y="1777042"/>
                  </a:cubicBezTo>
                  <a:cubicBezTo>
                    <a:pt x="4334655" y="1785007"/>
                    <a:pt x="4324039" y="1788543"/>
                    <a:pt x="4315412" y="1794294"/>
                  </a:cubicBezTo>
                  <a:cubicBezTo>
                    <a:pt x="4318288" y="1808672"/>
                    <a:pt x="4320483" y="1823202"/>
                    <a:pt x="4324039" y="1837427"/>
                  </a:cubicBezTo>
                  <a:cubicBezTo>
                    <a:pt x="4326244" y="1846248"/>
                    <a:pt x="4326235" y="1856876"/>
                    <a:pt x="4332665" y="1863306"/>
                  </a:cubicBezTo>
                  <a:cubicBezTo>
                    <a:pt x="4387061" y="1917702"/>
                    <a:pt x="4366914" y="1884743"/>
                    <a:pt x="4410303" y="1906438"/>
                  </a:cubicBezTo>
                  <a:cubicBezTo>
                    <a:pt x="4477185" y="1939880"/>
                    <a:pt x="4397020" y="1910638"/>
                    <a:pt x="4462061" y="1932317"/>
                  </a:cubicBezTo>
                  <a:cubicBezTo>
                    <a:pt x="4496567" y="1929442"/>
                    <a:pt x="4531424" y="1929383"/>
                    <a:pt x="4565578" y="1923691"/>
                  </a:cubicBezTo>
                  <a:cubicBezTo>
                    <a:pt x="4583517" y="1920701"/>
                    <a:pt x="4600084" y="1912189"/>
                    <a:pt x="4617337" y="1906438"/>
                  </a:cubicBezTo>
                  <a:lnTo>
                    <a:pt x="4643216" y="1897811"/>
                  </a:lnTo>
                  <a:cubicBezTo>
                    <a:pt x="4720452" y="1904833"/>
                    <a:pt x="4729622" y="1880842"/>
                    <a:pt x="4755360" y="1932317"/>
                  </a:cubicBezTo>
                  <a:cubicBezTo>
                    <a:pt x="4759426" y="1940450"/>
                    <a:pt x="4761111" y="1949570"/>
                    <a:pt x="4763986" y="1958196"/>
                  </a:cubicBezTo>
                  <a:cubicBezTo>
                    <a:pt x="4761111" y="1989826"/>
                    <a:pt x="4760880" y="2021810"/>
                    <a:pt x="4755360" y="2053087"/>
                  </a:cubicBezTo>
                  <a:cubicBezTo>
                    <a:pt x="4752200" y="2070996"/>
                    <a:pt x="4743858" y="2087592"/>
                    <a:pt x="4738107" y="2104845"/>
                  </a:cubicBezTo>
                  <a:cubicBezTo>
                    <a:pt x="4725730" y="2141974"/>
                    <a:pt x="4731686" y="2121901"/>
                    <a:pt x="4720854" y="2165230"/>
                  </a:cubicBezTo>
                  <a:cubicBezTo>
                    <a:pt x="4734509" y="2219853"/>
                    <a:pt x="4722903" y="2189870"/>
                    <a:pt x="4763986" y="2251494"/>
                  </a:cubicBezTo>
                  <a:cubicBezTo>
                    <a:pt x="4776446" y="2270185"/>
                    <a:pt x="4783156" y="2287438"/>
                    <a:pt x="4807118" y="2294627"/>
                  </a:cubicBezTo>
                  <a:cubicBezTo>
                    <a:pt x="4826593" y="2300470"/>
                    <a:pt x="4847375" y="2300378"/>
                    <a:pt x="4867503" y="2303253"/>
                  </a:cubicBezTo>
                  <a:cubicBezTo>
                    <a:pt x="4876129" y="2309004"/>
                    <a:pt x="4883908" y="2316295"/>
                    <a:pt x="4893382" y="2320506"/>
                  </a:cubicBezTo>
                  <a:cubicBezTo>
                    <a:pt x="4985778" y="2361571"/>
                    <a:pt x="4912450" y="2315966"/>
                    <a:pt x="4971020" y="2355011"/>
                  </a:cubicBezTo>
                  <a:cubicBezTo>
                    <a:pt x="5020464" y="2429178"/>
                    <a:pt x="4954629" y="2341899"/>
                    <a:pt x="5014152" y="2389517"/>
                  </a:cubicBezTo>
                  <a:cubicBezTo>
                    <a:pt x="5022248" y="2395994"/>
                    <a:pt x="5023603" y="2408569"/>
                    <a:pt x="5031405" y="2415396"/>
                  </a:cubicBezTo>
                  <a:cubicBezTo>
                    <a:pt x="5047010" y="2429050"/>
                    <a:pt x="5065910" y="2438400"/>
                    <a:pt x="5083163" y="2449902"/>
                  </a:cubicBezTo>
                  <a:cubicBezTo>
                    <a:pt x="5091790" y="2455653"/>
                    <a:pt x="5099207" y="2463876"/>
                    <a:pt x="5109043" y="2467155"/>
                  </a:cubicBezTo>
                  <a:cubicBezTo>
                    <a:pt x="5126296" y="2472906"/>
                    <a:pt x="5145669" y="2474320"/>
                    <a:pt x="5160801" y="2484408"/>
                  </a:cubicBezTo>
                  <a:cubicBezTo>
                    <a:pt x="5169427" y="2490159"/>
                    <a:pt x="5176678" y="2498933"/>
                    <a:pt x="5186680" y="2501661"/>
                  </a:cubicBezTo>
                  <a:cubicBezTo>
                    <a:pt x="5209046" y="2507761"/>
                    <a:pt x="5232779" y="2506762"/>
                    <a:pt x="5255692" y="2510287"/>
                  </a:cubicBezTo>
                  <a:cubicBezTo>
                    <a:pt x="5312703" y="2519057"/>
                    <a:pt x="5281837" y="2515292"/>
                    <a:pt x="5324703" y="2527540"/>
                  </a:cubicBezTo>
                  <a:cubicBezTo>
                    <a:pt x="5336103" y="2530797"/>
                    <a:pt x="5347853" y="2532759"/>
                    <a:pt x="5359209" y="2536166"/>
                  </a:cubicBezTo>
                  <a:cubicBezTo>
                    <a:pt x="5376628" y="2541392"/>
                    <a:pt x="5410967" y="2553419"/>
                    <a:pt x="5410967" y="2553419"/>
                  </a:cubicBezTo>
                  <a:lnTo>
                    <a:pt x="5462726" y="2587925"/>
                  </a:lnTo>
                  <a:lnTo>
                    <a:pt x="5488605" y="2605177"/>
                  </a:lnTo>
                  <a:lnTo>
                    <a:pt x="5523110" y="2656936"/>
                  </a:lnTo>
                  <a:cubicBezTo>
                    <a:pt x="5528861" y="2665562"/>
                    <a:pt x="5531737" y="2677064"/>
                    <a:pt x="5540363" y="2682815"/>
                  </a:cubicBezTo>
                  <a:cubicBezTo>
                    <a:pt x="5548990" y="2688566"/>
                    <a:pt x="5558278" y="2693431"/>
                    <a:pt x="5566243" y="2700068"/>
                  </a:cubicBezTo>
                  <a:cubicBezTo>
                    <a:pt x="5632669" y="2755423"/>
                    <a:pt x="5553743" y="2700360"/>
                    <a:pt x="5618001" y="2743200"/>
                  </a:cubicBezTo>
                  <a:cubicBezTo>
                    <a:pt x="5623752" y="2751826"/>
                    <a:pt x="5627158" y="2762602"/>
                    <a:pt x="5635254" y="2769079"/>
                  </a:cubicBezTo>
                  <a:cubicBezTo>
                    <a:pt x="5642354" y="2774759"/>
                    <a:pt x="5652390" y="2775208"/>
                    <a:pt x="5661133" y="2777706"/>
                  </a:cubicBezTo>
                  <a:cubicBezTo>
                    <a:pt x="5689547" y="2785824"/>
                    <a:pt x="5709139" y="2789032"/>
                    <a:pt x="5738771" y="2794959"/>
                  </a:cubicBezTo>
                  <a:cubicBezTo>
                    <a:pt x="5773277" y="2792083"/>
                    <a:pt x="5808335" y="2793123"/>
                    <a:pt x="5842288" y="2786332"/>
                  </a:cubicBezTo>
                  <a:cubicBezTo>
                    <a:pt x="5876159" y="2779558"/>
                    <a:pt x="5864515" y="2765301"/>
                    <a:pt x="5876793" y="2743200"/>
                  </a:cubicBezTo>
                  <a:cubicBezTo>
                    <a:pt x="5886863" y="2725074"/>
                    <a:pt x="5904742" y="2711113"/>
                    <a:pt x="5911299" y="2691442"/>
                  </a:cubicBezTo>
                  <a:cubicBezTo>
                    <a:pt x="5932983" y="2626394"/>
                    <a:pt x="5903734" y="2706571"/>
                    <a:pt x="5937178" y="2639683"/>
                  </a:cubicBezTo>
                  <a:cubicBezTo>
                    <a:pt x="5941245" y="2631550"/>
                    <a:pt x="5939375" y="2620234"/>
                    <a:pt x="5945805" y="2613804"/>
                  </a:cubicBezTo>
                  <a:cubicBezTo>
                    <a:pt x="5952235" y="2607374"/>
                    <a:pt x="5963551" y="2609244"/>
                    <a:pt x="5971684" y="2605177"/>
                  </a:cubicBezTo>
                  <a:cubicBezTo>
                    <a:pt x="5980957" y="2600541"/>
                    <a:pt x="5988937" y="2593676"/>
                    <a:pt x="5997563" y="2587925"/>
                  </a:cubicBezTo>
                  <a:cubicBezTo>
                    <a:pt x="6006190" y="2590800"/>
                    <a:pt x="6015877" y="2591507"/>
                    <a:pt x="6023443" y="2596551"/>
                  </a:cubicBezTo>
                  <a:cubicBezTo>
                    <a:pt x="6072976" y="2629572"/>
                    <a:pt x="6032626" y="2610325"/>
                    <a:pt x="6057948" y="2648310"/>
                  </a:cubicBezTo>
                  <a:cubicBezTo>
                    <a:pt x="6064715" y="2658461"/>
                    <a:pt x="6075201" y="2665563"/>
                    <a:pt x="6083827" y="2674189"/>
                  </a:cubicBezTo>
                  <a:cubicBezTo>
                    <a:pt x="6086703" y="2682815"/>
                    <a:pt x="6087410" y="2692502"/>
                    <a:pt x="6092454" y="2700068"/>
                  </a:cubicBezTo>
                  <a:cubicBezTo>
                    <a:pt x="6099221" y="2710219"/>
                    <a:pt x="6110523" y="2716575"/>
                    <a:pt x="6118333" y="2725947"/>
                  </a:cubicBezTo>
                  <a:cubicBezTo>
                    <a:pt x="6124970" y="2733912"/>
                    <a:pt x="6129835" y="2743200"/>
                    <a:pt x="6135586" y="2751827"/>
                  </a:cubicBezTo>
                  <a:cubicBezTo>
                    <a:pt x="6147128" y="2786453"/>
                    <a:pt x="6164748" y="2810779"/>
                    <a:pt x="6144212" y="2846717"/>
                  </a:cubicBezTo>
                  <a:cubicBezTo>
                    <a:pt x="6136342" y="2860489"/>
                    <a:pt x="6105738" y="2868168"/>
                    <a:pt x="6092454" y="2872596"/>
                  </a:cubicBezTo>
                  <a:cubicBezTo>
                    <a:pt x="6075201" y="2884098"/>
                    <a:pt x="6052197" y="2889849"/>
                    <a:pt x="6040695" y="2907102"/>
                  </a:cubicBezTo>
                  <a:cubicBezTo>
                    <a:pt x="5991248" y="2981275"/>
                    <a:pt x="6050536" y="2887423"/>
                    <a:pt x="6014816" y="2958861"/>
                  </a:cubicBezTo>
                  <a:cubicBezTo>
                    <a:pt x="6010179" y="2968134"/>
                    <a:pt x="6003314" y="2976114"/>
                    <a:pt x="5997563" y="2984740"/>
                  </a:cubicBezTo>
                  <a:cubicBezTo>
                    <a:pt x="6035750" y="3022925"/>
                    <a:pt x="6014817" y="3015795"/>
                    <a:pt x="6083827" y="3001993"/>
                  </a:cubicBezTo>
                  <a:cubicBezTo>
                    <a:pt x="6107079" y="2997343"/>
                    <a:pt x="6152839" y="2984740"/>
                    <a:pt x="6152839" y="2984740"/>
                  </a:cubicBezTo>
                  <a:cubicBezTo>
                    <a:pt x="6164341" y="2978989"/>
                    <a:pt x="6174938" y="2970871"/>
                    <a:pt x="6187344" y="2967487"/>
                  </a:cubicBezTo>
                  <a:cubicBezTo>
                    <a:pt x="6206960" y="2962137"/>
                    <a:pt x="6227917" y="2963433"/>
                    <a:pt x="6247729" y="2958861"/>
                  </a:cubicBezTo>
                  <a:cubicBezTo>
                    <a:pt x="6265450" y="2954772"/>
                    <a:pt x="6282235" y="2947359"/>
                    <a:pt x="6299488" y="2941608"/>
                  </a:cubicBezTo>
                  <a:cubicBezTo>
                    <a:pt x="6308114" y="2938732"/>
                    <a:pt x="6317801" y="2938025"/>
                    <a:pt x="6325367" y="2932981"/>
                  </a:cubicBezTo>
                  <a:cubicBezTo>
                    <a:pt x="6366379" y="2905639"/>
                    <a:pt x="6341408" y="2919008"/>
                    <a:pt x="6403005" y="2898476"/>
                  </a:cubicBezTo>
                  <a:lnTo>
                    <a:pt x="6428884" y="2889849"/>
                  </a:lnTo>
                  <a:cubicBezTo>
                    <a:pt x="6446137" y="2892725"/>
                    <a:pt x="6463569" y="2894682"/>
                    <a:pt x="6480643" y="2898476"/>
                  </a:cubicBezTo>
                  <a:cubicBezTo>
                    <a:pt x="6489519" y="2900449"/>
                    <a:pt x="6497779" y="2904604"/>
                    <a:pt x="6506522" y="2907102"/>
                  </a:cubicBezTo>
                  <a:cubicBezTo>
                    <a:pt x="6517921" y="2910359"/>
                    <a:pt x="6529671" y="2912321"/>
                    <a:pt x="6541027" y="2915728"/>
                  </a:cubicBezTo>
                  <a:cubicBezTo>
                    <a:pt x="6558446" y="2920954"/>
                    <a:pt x="6575533" y="2927230"/>
                    <a:pt x="6592786" y="2932981"/>
                  </a:cubicBezTo>
                  <a:lnTo>
                    <a:pt x="6670424" y="2958861"/>
                  </a:lnTo>
                  <a:lnTo>
                    <a:pt x="6696303" y="2967487"/>
                  </a:lnTo>
                  <a:cubicBezTo>
                    <a:pt x="6704929" y="2970362"/>
                    <a:pt x="6713361" y="2973908"/>
                    <a:pt x="6722182" y="2976113"/>
                  </a:cubicBezTo>
                  <a:lnTo>
                    <a:pt x="6791193" y="2993366"/>
                  </a:lnTo>
                  <a:cubicBezTo>
                    <a:pt x="6878255" y="2982484"/>
                    <a:pt x="6838208" y="2992072"/>
                    <a:pt x="6911963" y="2967487"/>
                  </a:cubicBezTo>
                  <a:lnTo>
                    <a:pt x="6937843" y="2958861"/>
                  </a:lnTo>
                  <a:cubicBezTo>
                    <a:pt x="7091312" y="2980784"/>
                    <a:pt x="6931067" y="2955780"/>
                    <a:pt x="7032733" y="2976113"/>
                  </a:cubicBezTo>
                  <a:cubicBezTo>
                    <a:pt x="7049884" y="2979543"/>
                    <a:pt x="7067418" y="2980946"/>
                    <a:pt x="7084492" y="2984740"/>
                  </a:cubicBezTo>
                  <a:cubicBezTo>
                    <a:pt x="7093368" y="2986713"/>
                    <a:pt x="7101455" y="2991583"/>
                    <a:pt x="7110371" y="2993366"/>
                  </a:cubicBezTo>
                  <a:cubicBezTo>
                    <a:pt x="7130309" y="2997354"/>
                    <a:pt x="7150751" y="2998356"/>
                    <a:pt x="7170756" y="3001993"/>
                  </a:cubicBezTo>
                  <a:cubicBezTo>
                    <a:pt x="7182420" y="3004114"/>
                    <a:pt x="7193636" y="3008294"/>
                    <a:pt x="7205261" y="3010619"/>
                  </a:cubicBezTo>
                  <a:cubicBezTo>
                    <a:pt x="7222412" y="3014049"/>
                    <a:pt x="7239767" y="3016370"/>
                    <a:pt x="7257020" y="3019245"/>
                  </a:cubicBezTo>
                  <a:cubicBezTo>
                    <a:pt x="7268522" y="3016370"/>
                    <a:pt x="7282268" y="3018025"/>
                    <a:pt x="7291526" y="3010619"/>
                  </a:cubicBezTo>
                  <a:cubicBezTo>
                    <a:pt x="7298626" y="3004939"/>
                    <a:pt x="7300152" y="2993833"/>
                    <a:pt x="7300152" y="2984740"/>
                  </a:cubicBezTo>
                  <a:cubicBezTo>
                    <a:pt x="7300152" y="2893878"/>
                    <a:pt x="7299886" y="2911015"/>
                    <a:pt x="7257020" y="2846717"/>
                  </a:cubicBezTo>
                  <a:cubicBezTo>
                    <a:pt x="7234723" y="2813272"/>
                    <a:pt x="7249602" y="2824117"/>
                    <a:pt x="7213888" y="2812211"/>
                  </a:cubicBezTo>
                  <a:cubicBezTo>
                    <a:pt x="7176871" y="2701163"/>
                    <a:pt x="7212397" y="2814873"/>
                    <a:pt x="7188009" y="2717321"/>
                  </a:cubicBezTo>
                  <a:cubicBezTo>
                    <a:pt x="7185804" y="2708499"/>
                    <a:pt x="7185812" y="2697872"/>
                    <a:pt x="7179382" y="2691442"/>
                  </a:cubicBezTo>
                  <a:cubicBezTo>
                    <a:pt x="7172952" y="2685012"/>
                    <a:pt x="7162419" y="2684598"/>
                    <a:pt x="7153503" y="2682815"/>
                  </a:cubicBezTo>
                  <a:cubicBezTo>
                    <a:pt x="7133565" y="2678827"/>
                    <a:pt x="7113246" y="2677064"/>
                    <a:pt x="7093118" y="2674189"/>
                  </a:cubicBezTo>
                  <a:cubicBezTo>
                    <a:pt x="7068801" y="2666083"/>
                    <a:pt x="7056046" y="2666117"/>
                    <a:pt x="7041360" y="2639683"/>
                  </a:cubicBezTo>
                  <a:cubicBezTo>
                    <a:pt x="7032528" y="2623786"/>
                    <a:pt x="7024107" y="2587925"/>
                    <a:pt x="7024107" y="2587925"/>
                  </a:cubicBezTo>
                  <a:cubicBezTo>
                    <a:pt x="7025988" y="2572877"/>
                    <a:pt x="7028489" y="2516201"/>
                    <a:pt x="7041360" y="2493034"/>
                  </a:cubicBezTo>
                  <a:cubicBezTo>
                    <a:pt x="7051430" y="2474908"/>
                    <a:pt x="7075865" y="2441276"/>
                    <a:pt x="7075865" y="2441276"/>
                  </a:cubicBezTo>
                  <a:cubicBezTo>
                    <a:pt x="7076942" y="2425122"/>
                    <a:pt x="7072538" y="2327160"/>
                    <a:pt x="7093118" y="2286000"/>
                  </a:cubicBezTo>
                  <a:cubicBezTo>
                    <a:pt x="7097755" y="2276727"/>
                    <a:pt x="7104620" y="2268747"/>
                    <a:pt x="7110371" y="2260121"/>
                  </a:cubicBezTo>
                  <a:lnTo>
                    <a:pt x="7127624" y="2208362"/>
                  </a:lnTo>
                  <a:lnTo>
                    <a:pt x="7136250" y="2182483"/>
                  </a:lnTo>
                  <a:cubicBezTo>
                    <a:pt x="7133375" y="2159479"/>
                    <a:pt x="7132481" y="2136140"/>
                    <a:pt x="7127624" y="2113472"/>
                  </a:cubicBezTo>
                  <a:cubicBezTo>
                    <a:pt x="7121114" y="2083090"/>
                    <a:pt x="7112466" y="2059051"/>
                    <a:pt x="7093118" y="2035834"/>
                  </a:cubicBezTo>
                  <a:cubicBezTo>
                    <a:pt x="7085308" y="2026462"/>
                    <a:pt x="7075865" y="2018581"/>
                    <a:pt x="7067239" y="2009955"/>
                  </a:cubicBezTo>
                  <a:lnTo>
                    <a:pt x="7049986" y="1958196"/>
                  </a:lnTo>
                  <a:lnTo>
                    <a:pt x="7041360" y="1932317"/>
                  </a:lnTo>
                  <a:cubicBezTo>
                    <a:pt x="7047111" y="1923691"/>
                    <a:pt x="7051281" y="1913769"/>
                    <a:pt x="7058612" y="1906438"/>
                  </a:cubicBezTo>
                  <a:cubicBezTo>
                    <a:pt x="7065943" y="1899107"/>
                    <a:pt x="7077665" y="1896988"/>
                    <a:pt x="7084492" y="1889185"/>
                  </a:cubicBezTo>
                  <a:cubicBezTo>
                    <a:pt x="7098146" y="1873580"/>
                    <a:pt x="7107495" y="1854680"/>
                    <a:pt x="7118997" y="1837427"/>
                  </a:cubicBezTo>
                  <a:lnTo>
                    <a:pt x="7136250" y="1811547"/>
                  </a:lnTo>
                  <a:lnTo>
                    <a:pt x="7170756" y="1708030"/>
                  </a:lnTo>
                  <a:cubicBezTo>
                    <a:pt x="7173631" y="1699404"/>
                    <a:pt x="7171816" y="1687195"/>
                    <a:pt x="7179382" y="1682151"/>
                  </a:cubicBezTo>
                  <a:cubicBezTo>
                    <a:pt x="7188008" y="1676400"/>
                    <a:pt x="7195787" y="1669109"/>
                    <a:pt x="7205261" y="1664898"/>
                  </a:cubicBezTo>
                  <a:cubicBezTo>
                    <a:pt x="7221880" y="1657512"/>
                    <a:pt x="7241888" y="1657733"/>
                    <a:pt x="7257020" y="1647645"/>
                  </a:cubicBezTo>
                  <a:cubicBezTo>
                    <a:pt x="7290465" y="1625349"/>
                    <a:pt x="7273064" y="1633672"/>
                    <a:pt x="7308778" y="1621766"/>
                  </a:cubicBezTo>
                  <a:cubicBezTo>
                    <a:pt x="7317405" y="1627517"/>
                    <a:pt x="7326693" y="1632382"/>
                    <a:pt x="7334658" y="1639019"/>
                  </a:cubicBezTo>
                  <a:cubicBezTo>
                    <a:pt x="7401084" y="1694374"/>
                    <a:pt x="7322158" y="1639311"/>
                    <a:pt x="7386416" y="1682151"/>
                  </a:cubicBezTo>
                  <a:cubicBezTo>
                    <a:pt x="7435860" y="1756316"/>
                    <a:pt x="7376581" y="1662480"/>
                    <a:pt x="7412295" y="1733910"/>
                  </a:cubicBezTo>
                  <a:cubicBezTo>
                    <a:pt x="7416931" y="1743183"/>
                    <a:pt x="7423797" y="1751163"/>
                    <a:pt x="7429548" y="1759789"/>
                  </a:cubicBezTo>
                  <a:cubicBezTo>
                    <a:pt x="7429622" y="1760085"/>
                    <a:pt x="7442678" y="1816051"/>
                    <a:pt x="7446801" y="1820174"/>
                  </a:cubicBezTo>
                  <a:cubicBezTo>
                    <a:pt x="7453231" y="1826604"/>
                    <a:pt x="7464054" y="1825925"/>
                    <a:pt x="7472680" y="1828800"/>
                  </a:cubicBezTo>
                  <a:cubicBezTo>
                    <a:pt x="7475857" y="1781152"/>
                    <a:pt x="7458801" y="1713284"/>
                    <a:pt x="7498560" y="1673525"/>
                  </a:cubicBezTo>
                  <a:cubicBezTo>
                    <a:pt x="7505891" y="1666194"/>
                    <a:pt x="7515813" y="1662023"/>
                    <a:pt x="7524439" y="1656272"/>
                  </a:cubicBezTo>
                  <a:cubicBezTo>
                    <a:pt x="7555897" y="1561893"/>
                    <a:pt x="7503204" y="1702325"/>
                    <a:pt x="7558944" y="1613140"/>
                  </a:cubicBezTo>
                  <a:cubicBezTo>
                    <a:pt x="7568583" y="1597718"/>
                    <a:pt x="7570446" y="1578634"/>
                    <a:pt x="7576197" y="1561381"/>
                  </a:cubicBezTo>
                  <a:lnTo>
                    <a:pt x="7584824" y="1535502"/>
                  </a:lnTo>
                  <a:cubicBezTo>
                    <a:pt x="7613808" y="1448553"/>
                    <a:pt x="7569589" y="1583406"/>
                    <a:pt x="7602076" y="1475117"/>
                  </a:cubicBezTo>
                  <a:cubicBezTo>
                    <a:pt x="7607302" y="1457698"/>
                    <a:pt x="7613578" y="1440612"/>
                    <a:pt x="7619329" y="1423359"/>
                  </a:cubicBezTo>
                  <a:cubicBezTo>
                    <a:pt x="7622205" y="1414732"/>
                    <a:pt x="7625458" y="1406222"/>
                    <a:pt x="7627956" y="1397479"/>
                  </a:cubicBezTo>
                  <a:lnTo>
                    <a:pt x="7645209" y="1337094"/>
                  </a:lnTo>
                  <a:cubicBezTo>
                    <a:pt x="7673964" y="1339970"/>
                    <a:pt x="7702575" y="1345721"/>
                    <a:pt x="7731473" y="1345721"/>
                  </a:cubicBezTo>
                  <a:cubicBezTo>
                    <a:pt x="7782343" y="1345721"/>
                    <a:pt x="7816391" y="1341176"/>
                    <a:pt x="7860869" y="1328468"/>
                  </a:cubicBezTo>
                  <a:cubicBezTo>
                    <a:pt x="7869612" y="1325970"/>
                    <a:pt x="7878122" y="1322717"/>
                    <a:pt x="7886748" y="1319842"/>
                  </a:cubicBezTo>
                  <a:lnTo>
                    <a:pt x="7938507" y="1285336"/>
                  </a:lnTo>
                  <a:cubicBezTo>
                    <a:pt x="7947133" y="1279585"/>
                    <a:pt x="7954550" y="1271361"/>
                    <a:pt x="7964386" y="1268083"/>
                  </a:cubicBezTo>
                  <a:lnTo>
                    <a:pt x="7990265" y="1259457"/>
                  </a:lnTo>
                  <a:cubicBezTo>
                    <a:pt x="8029087" y="1233576"/>
                    <a:pt x="8041304" y="1235017"/>
                    <a:pt x="8059276" y="1199072"/>
                  </a:cubicBezTo>
                  <a:cubicBezTo>
                    <a:pt x="8063343" y="1190939"/>
                    <a:pt x="8065027" y="1181819"/>
                    <a:pt x="8067903" y="1173193"/>
                  </a:cubicBezTo>
                  <a:cubicBezTo>
                    <a:pt x="8070778" y="1130061"/>
                    <a:pt x="8071755" y="1086760"/>
                    <a:pt x="8076529" y="1043796"/>
                  </a:cubicBezTo>
                  <a:cubicBezTo>
                    <a:pt x="8080864" y="1004780"/>
                    <a:pt x="8104852" y="1010584"/>
                    <a:pt x="8119661" y="966159"/>
                  </a:cubicBezTo>
                  <a:cubicBezTo>
                    <a:pt x="8131567" y="930443"/>
                    <a:pt x="8123244" y="947845"/>
                    <a:pt x="8145541" y="914400"/>
                  </a:cubicBezTo>
                  <a:cubicBezTo>
                    <a:pt x="8138446" y="857642"/>
                    <a:pt x="8137961" y="831280"/>
                    <a:pt x="8119661" y="776377"/>
                  </a:cubicBezTo>
                  <a:lnTo>
                    <a:pt x="8093782" y="698740"/>
                  </a:lnTo>
                  <a:lnTo>
                    <a:pt x="8085156" y="672861"/>
                  </a:lnTo>
                  <a:cubicBezTo>
                    <a:pt x="8086804" y="651440"/>
                    <a:pt x="8083787" y="572082"/>
                    <a:pt x="8102409" y="534838"/>
                  </a:cubicBezTo>
                  <a:cubicBezTo>
                    <a:pt x="8107045" y="525565"/>
                    <a:pt x="8113024" y="516924"/>
                    <a:pt x="8119661" y="508959"/>
                  </a:cubicBezTo>
                  <a:cubicBezTo>
                    <a:pt x="8127471" y="499587"/>
                    <a:pt x="8136914" y="491706"/>
                    <a:pt x="8145541" y="483079"/>
                  </a:cubicBezTo>
                  <a:cubicBezTo>
                    <a:pt x="8169350" y="411650"/>
                    <a:pt x="8152706" y="446452"/>
                    <a:pt x="8197299" y="379562"/>
                  </a:cubicBezTo>
                  <a:cubicBezTo>
                    <a:pt x="8203050" y="370936"/>
                    <a:pt x="8205926" y="359434"/>
                    <a:pt x="8214552" y="353683"/>
                  </a:cubicBezTo>
                  <a:lnTo>
                    <a:pt x="8240431" y="336430"/>
                  </a:lnTo>
                  <a:cubicBezTo>
                    <a:pt x="8326411" y="357925"/>
                    <a:pt x="8286054" y="357581"/>
                    <a:pt x="8361201" y="345057"/>
                  </a:cubicBezTo>
                  <a:cubicBezTo>
                    <a:pt x="8369827" y="336430"/>
                    <a:pt x="8380313" y="329328"/>
                    <a:pt x="8387080" y="319177"/>
                  </a:cubicBezTo>
                  <a:cubicBezTo>
                    <a:pt x="8392124" y="311611"/>
                    <a:pt x="8395707" y="302391"/>
                    <a:pt x="8395707" y="293298"/>
                  </a:cubicBezTo>
                  <a:cubicBezTo>
                    <a:pt x="8395707" y="275442"/>
                    <a:pt x="8378549" y="254623"/>
                    <a:pt x="8369827" y="241540"/>
                  </a:cubicBezTo>
                  <a:cubicBezTo>
                    <a:pt x="8362643" y="219986"/>
                    <a:pt x="8350775" y="207081"/>
                    <a:pt x="8378454" y="189781"/>
                  </a:cubicBezTo>
                  <a:cubicBezTo>
                    <a:pt x="8393876" y="180142"/>
                    <a:pt x="8430212" y="172528"/>
                    <a:pt x="8430212" y="172528"/>
                  </a:cubicBezTo>
                  <a:cubicBezTo>
                    <a:pt x="8441714" y="155275"/>
                    <a:pt x="8458161" y="140441"/>
                    <a:pt x="8464718" y="120770"/>
                  </a:cubicBezTo>
                  <a:cubicBezTo>
                    <a:pt x="8467593" y="112144"/>
                    <a:pt x="8466914" y="101321"/>
                    <a:pt x="8473344" y="94891"/>
                  </a:cubicBezTo>
                  <a:cubicBezTo>
                    <a:pt x="8488006" y="80229"/>
                    <a:pt x="8510441" y="75047"/>
                    <a:pt x="8525103" y="60385"/>
                  </a:cubicBezTo>
                  <a:cubicBezTo>
                    <a:pt x="8574157" y="11331"/>
                    <a:pt x="8526927" y="50845"/>
                    <a:pt x="8576861" y="25879"/>
                  </a:cubicBezTo>
                  <a:cubicBezTo>
                    <a:pt x="8643752" y="-7566"/>
                    <a:pt x="8563573" y="21684"/>
                    <a:pt x="8628620" y="0"/>
                  </a:cubicBezTo>
                  <a:cubicBezTo>
                    <a:pt x="8658259" y="5928"/>
                    <a:pt x="8677839" y="9134"/>
                    <a:pt x="8706258" y="17253"/>
                  </a:cubicBezTo>
                  <a:cubicBezTo>
                    <a:pt x="8715001" y="19751"/>
                    <a:pt x="8723511" y="23004"/>
                    <a:pt x="8732137" y="25879"/>
                  </a:cubicBezTo>
                  <a:cubicBezTo>
                    <a:pt x="8740763" y="31630"/>
                    <a:pt x="8751189" y="35330"/>
                    <a:pt x="8758016" y="43132"/>
                  </a:cubicBezTo>
                  <a:cubicBezTo>
                    <a:pt x="8782007" y="70550"/>
                    <a:pt x="8788027" y="100521"/>
                    <a:pt x="8818401" y="120770"/>
                  </a:cubicBezTo>
                  <a:cubicBezTo>
                    <a:pt x="8829767" y="128348"/>
                    <a:pt x="8881194" y="136779"/>
                    <a:pt x="8887412" y="138023"/>
                  </a:cubicBezTo>
                  <a:cubicBezTo>
                    <a:pt x="8890288" y="146649"/>
                    <a:pt x="8891623" y="155953"/>
                    <a:pt x="8896039" y="163902"/>
                  </a:cubicBezTo>
                  <a:cubicBezTo>
                    <a:pt x="8906109" y="182028"/>
                    <a:pt x="8930544" y="215661"/>
                    <a:pt x="8930544" y="215661"/>
                  </a:cubicBezTo>
                  <a:cubicBezTo>
                    <a:pt x="8927669" y="238665"/>
                    <a:pt x="8929715" y="262840"/>
                    <a:pt x="8921918" y="284672"/>
                  </a:cubicBezTo>
                  <a:cubicBezTo>
                    <a:pt x="8910666" y="316176"/>
                    <a:pt x="8890162" y="339368"/>
                    <a:pt x="8861533" y="353683"/>
                  </a:cubicBezTo>
                  <a:cubicBezTo>
                    <a:pt x="8841811" y="363544"/>
                    <a:pt x="8812214" y="366013"/>
                    <a:pt x="8792522" y="370936"/>
                  </a:cubicBezTo>
                  <a:cubicBezTo>
                    <a:pt x="8783701" y="373141"/>
                    <a:pt x="8775269" y="376687"/>
                    <a:pt x="8766643" y="379562"/>
                  </a:cubicBezTo>
                  <a:cubicBezTo>
                    <a:pt x="8770293" y="408764"/>
                    <a:pt x="8773611" y="471965"/>
                    <a:pt x="8792522" y="500332"/>
                  </a:cubicBezTo>
                  <a:lnTo>
                    <a:pt x="8809775" y="526211"/>
                  </a:lnTo>
                  <a:cubicBezTo>
                    <a:pt x="8812650" y="534838"/>
                    <a:pt x="8819687" y="543089"/>
                    <a:pt x="8818401" y="552091"/>
                  </a:cubicBezTo>
                  <a:cubicBezTo>
                    <a:pt x="8816582" y="564821"/>
                    <a:pt x="8806213" y="574776"/>
                    <a:pt x="8801148" y="586596"/>
                  </a:cubicBezTo>
                  <a:cubicBezTo>
                    <a:pt x="8779718" y="636600"/>
                    <a:pt x="8808427" y="588619"/>
                    <a:pt x="8775269" y="638355"/>
                  </a:cubicBezTo>
                  <a:cubicBezTo>
                    <a:pt x="8762147" y="677721"/>
                    <a:pt x="8745733" y="700052"/>
                    <a:pt x="8766643" y="741872"/>
                  </a:cubicBezTo>
                  <a:cubicBezTo>
                    <a:pt x="8771280" y="751145"/>
                    <a:pt x="8783896" y="753374"/>
                    <a:pt x="8792522" y="759125"/>
                  </a:cubicBezTo>
                  <a:cubicBezTo>
                    <a:pt x="8812650" y="756249"/>
                    <a:pt x="8832969" y="754486"/>
                    <a:pt x="8852907" y="750498"/>
                  </a:cubicBezTo>
                  <a:cubicBezTo>
                    <a:pt x="8861823" y="748715"/>
                    <a:pt x="8869693" y="741872"/>
                    <a:pt x="8878786" y="741872"/>
                  </a:cubicBezTo>
                  <a:cubicBezTo>
                    <a:pt x="8953604" y="741872"/>
                    <a:pt x="9028311" y="747623"/>
                    <a:pt x="9103073" y="750498"/>
                  </a:cubicBezTo>
                  <a:cubicBezTo>
                    <a:pt x="9137579" y="753374"/>
                    <a:pt x="9172232" y="754830"/>
                    <a:pt x="9206590" y="759125"/>
                  </a:cubicBezTo>
                  <a:cubicBezTo>
                    <a:pt x="9223919" y="761291"/>
                    <a:pt x="9249788" y="770648"/>
                    <a:pt x="9266975" y="776377"/>
                  </a:cubicBezTo>
                  <a:cubicBezTo>
                    <a:pt x="9308549" y="804093"/>
                    <a:pt x="9290604" y="800274"/>
                    <a:pt x="9361865" y="785004"/>
                  </a:cubicBezTo>
                  <a:cubicBezTo>
                    <a:pt x="9379648" y="781193"/>
                    <a:pt x="9413624" y="767751"/>
                    <a:pt x="9413624" y="767751"/>
                  </a:cubicBezTo>
                  <a:cubicBezTo>
                    <a:pt x="9419375" y="759125"/>
                    <a:pt x="9423074" y="748699"/>
                    <a:pt x="9430876" y="741872"/>
                  </a:cubicBezTo>
                  <a:cubicBezTo>
                    <a:pt x="9446481" y="728218"/>
                    <a:pt x="9465382" y="718868"/>
                    <a:pt x="9482635" y="707366"/>
                  </a:cubicBezTo>
                  <a:cubicBezTo>
                    <a:pt x="9491261" y="701615"/>
                    <a:pt x="9501183" y="697444"/>
                    <a:pt x="9508514" y="690113"/>
                  </a:cubicBezTo>
                  <a:cubicBezTo>
                    <a:pt x="9517140" y="681487"/>
                    <a:pt x="9523729" y="670159"/>
                    <a:pt x="9534393" y="664234"/>
                  </a:cubicBezTo>
                  <a:cubicBezTo>
                    <a:pt x="9550291" y="655402"/>
                    <a:pt x="9568899" y="652732"/>
                    <a:pt x="9586152" y="646981"/>
                  </a:cubicBezTo>
                  <a:lnTo>
                    <a:pt x="9612031" y="638355"/>
                  </a:lnTo>
                  <a:cubicBezTo>
                    <a:pt x="9617782" y="629729"/>
                    <a:pt x="9624648" y="621749"/>
                    <a:pt x="9629284" y="612476"/>
                  </a:cubicBezTo>
                  <a:cubicBezTo>
                    <a:pt x="9633351" y="604343"/>
                    <a:pt x="9628908" y="587882"/>
                    <a:pt x="9637910" y="586596"/>
                  </a:cubicBezTo>
                  <a:cubicBezTo>
                    <a:pt x="9655913" y="584024"/>
                    <a:pt x="9672416" y="598098"/>
                    <a:pt x="9689669" y="603849"/>
                  </a:cubicBezTo>
                  <a:cubicBezTo>
                    <a:pt x="9698295" y="606725"/>
                    <a:pt x="9707982" y="607432"/>
                    <a:pt x="9715548" y="612476"/>
                  </a:cubicBezTo>
                  <a:lnTo>
                    <a:pt x="9767307" y="646981"/>
                  </a:lnTo>
                  <a:cubicBezTo>
                    <a:pt x="9816756" y="721156"/>
                    <a:pt x="9757468" y="627305"/>
                    <a:pt x="9793186" y="698740"/>
                  </a:cubicBezTo>
                  <a:cubicBezTo>
                    <a:pt x="9797823" y="708013"/>
                    <a:pt x="9804688" y="715993"/>
                    <a:pt x="9810439" y="724619"/>
                  </a:cubicBezTo>
                  <a:lnTo>
                    <a:pt x="9844944" y="828136"/>
                  </a:lnTo>
                  <a:cubicBezTo>
                    <a:pt x="9847820" y="836762"/>
                    <a:pt x="9846005" y="848971"/>
                    <a:pt x="9853571" y="854015"/>
                  </a:cubicBezTo>
                  <a:lnTo>
                    <a:pt x="9879450" y="871268"/>
                  </a:lnTo>
                  <a:cubicBezTo>
                    <a:pt x="9896499" y="865585"/>
                    <a:pt x="9919047" y="860591"/>
                    <a:pt x="9931209" y="845389"/>
                  </a:cubicBezTo>
                  <a:cubicBezTo>
                    <a:pt x="9936889" y="838289"/>
                    <a:pt x="9937443" y="828283"/>
                    <a:pt x="9939835" y="819510"/>
                  </a:cubicBezTo>
                  <a:cubicBezTo>
                    <a:pt x="9946074" y="796634"/>
                    <a:pt x="9957088" y="750498"/>
                    <a:pt x="9957088" y="750498"/>
                  </a:cubicBezTo>
                  <a:cubicBezTo>
                    <a:pt x="9959554" y="720907"/>
                    <a:pt x="9958793" y="631483"/>
                    <a:pt x="9982967" y="595223"/>
                  </a:cubicBezTo>
                  <a:lnTo>
                    <a:pt x="10000220" y="569344"/>
                  </a:lnTo>
                  <a:cubicBezTo>
                    <a:pt x="10003095" y="560717"/>
                    <a:pt x="10003166" y="550565"/>
                    <a:pt x="10008846" y="543464"/>
                  </a:cubicBezTo>
                  <a:cubicBezTo>
                    <a:pt x="10021008" y="528262"/>
                    <a:pt x="10043557" y="523268"/>
                    <a:pt x="10060605" y="517585"/>
                  </a:cubicBezTo>
                  <a:cubicBezTo>
                    <a:pt x="10091466" y="523757"/>
                    <a:pt x="10107403" y="521251"/>
                    <a:pt x="10129616" y="543464"/>
                  </a:cubicBezTo>
                  <a:cubicBezTo>
                    <a:pt x="10136947" y="550795"/>
                    <a:pt x="10141118" y="560717"/>
                    <a:pt x="10146869" y="569344"/>
                  </a:cubicBezTo>
                  <a:cubicBezTo>
                    <a:pt x="10167871" y="632350"/>
                    <a:pt x="10159712" y="603459"/>
                    <a:pt x="10172748" y="655608"/>
                  </a:cubicBezTo>
                  <a:cubicBezTo>
                    <a:pt x="10169873" y="695864"/>
                    <a:pt x="10168347" y="736240"/>
                    <a:pt x="10164122" y="776377"/>
                  </a:cubicBezTo>
                  <a:cubicBezTo>
                    <a:pt x="10162587" y="790959"/>
                    <a:pt x="10155495" y="804848"/>
                    <a:pt x="10155495" y="819510"/>
                  </a:cubicBezTo>
                  <a:cubicBezTo>
                    <a:pt x="10155495" y="868478"/>
                    <a:pt x="10159249" y="917435"/>
                    <a:pt x="10164122" y="966159"/>
                  </a:cubicBezTo>
                  <a:cubicBezTo>
                    <a:pt x="10165027" y="975207"/>
                    <a:pt x="10168332" y="984089"/>
                    <a:pt x="10172748" y="992038"/>
                  </a:cubicBezTo>
                  <a:cubicBezTo>
                    <a:pt x="10182818" y="1010164"/>
                    <a:pt x="10195752" y="1026543"/>
                    <a:pt x="10207254" y="1043796"/>
                  </a:cubicBezTo>
                  <a:lnTo>
                    <a:pt x="10241760" y="1095555"/>
                  </a:lnTo>
                  <a:lnTo>
                    <a:pt x="10267639" y="1104181"/>
                  </a:lnTo>
                  <a:cubicBezTo>
                    <a:pt x="10287064" y="1162461"/>
                    <a:pt x="10260124" y="1099290"/>
                    <a:pt x="10302144" y="1147313"/>
                  </a:cubicBezTo>
                  <a:cubicBezTo>
                    <a:pt x="10372595" y="1227828"/>
                    <a:pt x="10304300" y="1177505"/>
                    <a:pt x="10362529" y="1216325"/>
                  </a:cubicBezTo>
                  <a:lnTo>
                    <a:pt x="10397035" y="1268083"/>
                  </a:lnTo>
                  <a:lnTo>
                    <a:pt x="10414288" y="1293962"/>
                  </a:lnTo>
                  <a:cubicBezTo>
                    <a:pt x="10447466" y="1393497"/>
                    <a:pt x="10419623" y="1296794"/>
                    <a:pt x="10440167" y="1440611"/>
                  </a:cubicBezTo>
                  <a:cubicBezTo>
                    <a:pt x="10441453" y="1449613"/>
                    <a:pt x="10446588" y="1457669"/>
                    <a:pt x="10448793" y="1466491"/>
                  </a:cubicBezTo>
                  <a:cubicBezTo>
                    <a:pt x="10452349" y="1480715"/>
                    <a:pt x="10454544" y="1495246"/>
                    <a:pt x="10457420" y="1509623"/>
                  </a:cubicBezTo>
                  <a:cubicBezTo>
                    <a:pt x="10460295" y="1549880"/>
                    <a:pt x="10460059" y="1590480"/>
                    <a:pt x="10466046" y="1630393"/>
                  </a:cubicBezTo>
                  <a:cubicBezTo>
                    <a:pt x="10468744" y="1648378"/>
                    <a:pt x="10477548" y="1664898"/>
                    <a:pt x="10483299" y="1682151"/>
                  </a:cubicBezTo>
                  <a:cubicBezTo>
                    <a:pt x="10486175" y="1690777"/>
                    <a:pt x="10486882" y="1700464"/>
                    <a:pt x="10491926" y="1708030"/>
                  </a:cubicBezTo>
                  <a:cubicBezTo>
                    <a:pt x="10497677" y="1716657"/>
                    <a:pt x="10504541" y="1724637"/>
                    <a:pt x="10509178" y="1733910"/>
                  </a:cubicBezTo>
                  <a:cubicBezTo>
                    <a:pt x="10544886" y="1805327"/>
                    <a:pt x="10485623" y="1711517"/>
                    <a:pt x="10535058" y="1785668"/>
                  </a:cubicBezTo>
                  <a:cubicBezTo>
                    <a:pt x="10537933" y="1797170"/>
                    <a:pt x="10540427" y="1808774"/>
                    <a:pt x="10543684" y="1820174"/>
                  </a:cubicBezTo>
                  <a:cubicBezTo>
                    <a:pt x="10546182" y="1828917"/>
                    <a:pt x="10551024" y="1837051"/>
                    <a:pt x="10552310" y="1846053"/>
                  </a:cubicBezTo>
                  <a:cubicBezTo>
                    <a:pt x="10556802" y="1877495"/>
                    <a:pt x="10551975" y="1910474"/>
                    <a:pt x="10560937" y="1940944"/>
                  </a:cubicBezTo>
                  <a:cubicBezTo>
                    <a:pt x="10566788" y="1960837"/>
                    <a:pt x="10595443" y="1992702"/>
                    <a:pt x="10595443" y="1992702"/>
                  </a:cubicBezTo>
                  <a:cubicBezTo>
                    <a:pt x="10598318" y="2047336"/>
                    <a:pt x="10599116" y="2102119"/>
                    <a:pt x="10604069" y="2156604"/>
                  </a:cubicBezTo>
                  <a:cubicBezTo>
                    <a:pt x="10605344" y="2170629"/>
                    <a:pt x="10624776" y="2208369"/>
                    <a:pt x="10629948" y="2216989"/>
                  </a:cubicBezTo>
                  <a:cubicBezTo>
                    <a:pt x="10663495" y="2272900"/>
                    <a:pt x="10650556" y="2259482"/>
                    <a:pt x="10690333" y="2286000"/>
                  </a:cubicBezTo>
                  <a:cubicBezTo>
                    <a:pt x="10697490" y="2307469"/>
                    <a:pt x="10710591" y="2332502"/>
                    <a:pt x="10690333" y="2355011"/>
                  </a:cubicBezTo>
                  <a:cubicBezTo>
                    <a:pt x="10672186" y="2375175"/>
                    <a:pt x="10621322" y="2398144"/>
                    <a:pt x="10621322" y="2398144"/>
                  </a:cubicBezTo>
                  <a:cubicBezTo>
                    <a:pt x="10612696" y="2409646"/>
                    <a:pt x="10603800" y="2420950"/>
                    <a:pt x="10595443" y="2432649"/>
                  </a:cubicBezTo>
                  <a:cubicBezTo>
                    <a:pt x="10589417" y="2441085"/>
                    <a:pt x="10585521" y="2451197"/>
                    <a:pt x="10578190" y="2458528"/>
                  </a:cubicBezTo>
                  <a:cubicBezTo>
                    <a:pt x="10570859" y="2465859"/>
                    <a:pt x="10560937" y="2470030"/>
                    <a:pt x="10552310" y="2475781"/>
                  </a:cubicBezTo>
                  <a:cubicBezTo>
                    <a:pt x="10546559" y="2484408"/>
                    <a:pt x="10542389" y="2494330"/>
                    <a:pt x="10535058" y="2501661"/>
                  </a:cubicBezTo>
                  <a:cubicBezTo>
                    <a:pt x="10527727" y="2508992"/>
                    <a:pt x="10515655" y="2510817"/>
                    <a:pt x="10509178" y="2518913"/>
                  </a:cubicBezTo>
                  <a:cubicBezTo>
                    <a:pt x="10503497" y="2526014"/>
                    <a:pt x="10504619" y="2536660"/>
                    <a:pt x="10500552" y="2544793"/>
                  </a:cubicBezTo>
                  <a:cubicBezTo>
                    <a:pt x="10495916" y="2554066"/>
                    <a:pt x="10489050" y="2562046"/>
                    <a:pt x="10483299" y="2570672"/>
                  </a:cubicBezTo>
                  <a:cubicBezTo>
                    <a:pt x="10480424" y="2579298"/>
                    <a:pt x="10473178" y="2587582"/>
                    <a:pt x="10474673" y="2596551"/>
                  </a:cubicBezTo>
                  <a:cubicBezTo>
                    <a:pt x="10482304" y="2642333"/>
                    <a:pt x="10522651" y="2618041"/>
                    <a:pt x="10552310" y="2613804"/>
                  </a:cubicBezTo>
                  <a:cubicBezTo>
                    <a:pt x="10557993" y="2596757"/>
                    <a:pt x="10562989" y="2574206"/>
                    <a:pt x="10578190" y="2562045"/>
                  </a:cubicBezTo>
                  <a:cubicBezTo>
                    <a:pt x="10585290" y="2556365"/>
                    <a:pt x="10595443" y="2556294"/>
                    <a:pt x="10604069" y="2553419"/>
                  </a:cubicBezTo>
                  <a:cubicBezTo>
                    <a:pt x="10689686" y="2581957"/>
                    <a:pt x="10558898" y="2534076"/>
                    <a:pt x="10655827" y="2587925"/>
                  </a:cubicBezTo>
                  <a:cubicBezTo>
                    <a:pt x="10680448" y="2601603"/>
                    <a:pt x="10722847" y="2608229"/>
                    <a:pt x="10750718" y="2613804"/>
                  </a:cubicBezTo>
                  <a:cubicBezTo>
                    <a:pt x="10747843" y="2622430"/>
                    <a:pt x="10749491" y="2634398"/>
                    <a:pt x="10742092" y="2639683"/>
                  </a:cubicBezTo>
                  <a:cubicBezTo>
                    <a:pt x="10727293" y="2650254"/>
                    <a:pt x="10690333" y="2656936"/>
                    <a:pt x="10690333" y="2656936"/>
                  </a:cubicBezTo>
                  <a:cubicBezTo>
                    <a:pt x="10682047" y="2669364"/>
                    <a:pt x="10657512" y="2691412"/>
                    <a:pt x="10681707" y="2708694"/>
                  </a:cubicBezTo>
                  <a:cubicBezTo>
                    <a:pt x="10696506" y="2719264"/>
                    <a:pt x="10733465" y="2725947"/>
                    <a:pt x="10733465" y="2725947"/>
                  </a:cubicBezTo>
                  <a:cubicBezTo>
                    <a:pt x="10730590" y="2748951"/>
                    <a:pt x="10734254" y="2773774"/>
                    <a:pt x="10724839" y="2794959"/>
                  </a:cubicBezTo>
                  <a:cubicBezTo>
                    <a:pt x="10721146" y="2803268"/>
                    <a:pt x="10707093" y="2799519"/>
                    <a:pt x="10698960" y="2803585"/>
                  </a:cubicBezTo>
                  <a:cubicBezTo>
                    <a:pt x="10674939" y="2815595"/>
                    <a:pt x="10666280" y="2827638"/>
                    <a:pt x="10647201" y="2846717"/>
                  </a:cubicBezTo>
                  <a:cubicBezTo>
                    <a:pt x="10632018" y="2892267"/>
                    <a:pt x="10643619" y="2865031"/>
                    <a:pt x="10604069" y="2924355"/>
                  </a:cubicBezTo>
                  <a:lnTo>
                    <a:pt x="10586816" y="2950234"/>
                  </a:lnTo>
                  <a:cubicBezTo>
                    <a:pt x="10566687" y="3010620"/>
                    <a:pt x="10552310" y="2996242"/>
                    <a:pt x="10595443" y="3010619"/>
                  </a:cubicBezTo>
                  <a:cubicBezTo>
                    <a:pt x="10621322" y="3007744"/>
                    <a:pt x="10647270" y="3005434"/>
                    <a:pt x="10673080" y="3001993"/>
                  </a:cubicBezTo>
                  <a:cubicBezTo>
                    <a:pt x="10690418" y="2999681"/>
                    <a:pt x="10707348" y="2993366"/>
                    <a:pt x="10724839" y="2993366"/>
                  </a:cubicBezTo>
                  <a:cubicBezTo>
                    <a:pt x="10742330" y="2993366"/>
                    <a:pt x="10759344" y="2999117"/>
                    <a:pt x="10776597" y="3001993"/>
                  </a:cubicBezTo>
                  <a:cubicBezTo>
                    <a:pt x="10779473" y="3010619"/>
                    <a:pt x="10789291" y="3019739"/>
                    <a:pt x="10785224" y="3027872"/>
                  </a:cubicBezTo>
                  <a:cubicBezTo>
                    <a:pt x="10781157" y="3036005"/>
                    <a:pt x="10767477" y="3032431"/>
                    <a:pt x="10759344" y="3036498"/>
                  </a:cubicBezTo>
                  <a:cubicBezTo>
                    <a:pt x="10692451" y="3069944"/>
                    <a:pt x="10772637" y="3040694"/>
                    <a:pt x="10707586" y="3062377"/>
                  </a:cubicBezTo>
                  <a:cubicBezTo>
                    <a:pt x="10696084" y="3071004"/>
                    <a:pt x="10684779" y="3079900"/>
                    <a:pt x="10673080" y="3088257"/>
                  </a:cubicBezTo>
                  <a:cubicBezTo>
                    <a:pt x="10664644" y="3094283"/>
                    <a:pt x="10654532" y="3098179"/>
                    <a:pt x="10647201" y="3105510"/>
                  </a:cubicBezTo>
                  <a:cubicBezTo>
                    <a:pt x="10639870" y="3112841"/>
                    <a:pt x="10635699" y="3122763"/>
                    <a:pt x="10629948" y="3131389"/>
                  </a:cubicBezTo>
                  <a:cubicBezTo>
                    <a:pt x="10627073" y="3140015"/>
                    <a:pt x="10621322" y="3148175"/>
                    <a:pt x="10621322" y="3157268"/>
                  </a:cubicBezTo>
                  <a:cubicBezTo>
                    <a:pt x="10621322" y="3188406"/>
                    <a:pt x="10633485" y="3199035"/>
                    <a:pt x="10655827" y="3217653"/>
                  </a:cubicBezTo>
                  <a:cubicBezTo>
                    <a:pt x="10663792" y="3224290"/>
                    <a:pt x="10672434" y="3230269"/>
                    <a:pt x="10681707" y="3234906"/>
                  </a:cubicBezTo>
                  <a:cubicBezTo>
                    <a:pt x="10689840" y="3238972"/>
                    <a:pt x="10698960" y="3240657"/>
                    <a:pt x="10707586" y="3243532"/>
                  </a:cubicBezTo>
                  <a:cubicBezTo>
                    <a:pt x="10719088" y="3252158"/>
                    <a:pt x="10729609" y="3262278"/>
                    <a:pt x="10742092" y="3269411"/>
                  </a:cubicBezTo>
                  <a:cubicBezTo>
                    <a:pt x="10757433" y="3278177"/>
                    <a:pt x="10798475" y="3283507"/>
                    <a:pt x="10811103" y="3286664"/>
                  </a:cubicBezTo>
                  <a:cubicBezTo>
                    <a:pt x="10819925" y="3288869"/>
                    <a:pt x="10828106" y="3293318"/>
                    <a:pt x="10836982" y="3295291"/>
                  </a:cubicBezTo>
                  <a:cubicBezTo>
                    <a:pt x="10854056" y="3299085"/>
                    <a:pt x="10871532" y="3300788"/>
                    <a:pt x="10888741" y="3303917"/>
                  </a:cubicBezTo>
                  <a:cubicBezTo>
                    <a:pt x="10913193" y="3308363"/>
                    <a:pt x="10942154" y="3314249"/>
                    <a:pt x="10966378" y="3321170"/>
                  </a:cubicBezTo>
                  <a:cubicBezTo>
                    <a:pt x="10975121" y="3323668"/>
                    <a:pt x="10983631" y="3326921"/>
                    <a:pt x="10992258" y="3329796"/>
                  </a:cubicBezTo>
                  <a:cubicBezTo>
                    <a:pt x="11066414" y="3379234"/>
                    <a:pt x="10972595" y="3319966"/>
                    <a:pt x="11044016" y="3355676"/>
                  </a:cubicBezTo>
                  <a:cubicBezTo>
                    <a:pt x="11053289" y="3360312"/>
                    <a:pt x="11060421" y="3368717"/>
                    <a:pt x="11069895" y="3372928"/>
                  </a:cubicBezTo>
                  <a:cubicBezTo>
                    <a:pt x="11086514" y="3380314"/>
                    <a:pt x="11121654" y="3390181"/>
                    <a:pt x="11121654" y="3390181"/>
                  </a:cubicBezTo>
                  <a:cubicBezTo>
                    <a:pt x="11130280" y="3395932"/>
                    <a:pt x="11141056" y="3399338"/>
                    <a:pt x="11147533" y="3407434"/>
                  </a:cubicBezTo>
                  <a:cubicBezTo>
                    <a:pt x="11153213" y="3414534"/>
                    <a:pt x="11156160" y="3424220"/>
                    <a:pt x="11156160" y="3433313"/>
                  </a:cubicBezTo>
                  <a:cubicBezTo>
                    <a:pt x="11156160" y="3473672"/>
                    <a:pt x="11151029" y="3513875"/>
                    <a:pt x="11147533" y="3554083"/>
                  </a:cubicBezTo>
                  <a:cubicBezTo>
                    <a:pt x="11147120" y="3558833"/>
                    <a:pt x="11140887" y="3645013"/>
                    <a:pt x="11130280" y="3666227"/>
                  </a:cubicBezTo>
                  <a:cubicBezTo>
                    <a:pt x="11121007" y="3684773"/>
                    <a:pt x="11102332" y="3698314"/>
                    <a:pt x="11095775" y="3717985"/>
                  </a:cubicBezTo>
                  <a:cubicBezTo>
                    <a:pt x="11083869" y="3753700"/>
                    <a:pt x="11092192" y="3736298"/>
                    <a:pt x="11069895" y="3769744"/>
                  </a:cubicBezTo>
                  <a:cubicBezTo>
                    <a:pt x="11069332" y="3771998"/>
                    <a:pt x="11057143" y="3824503"/>
                    <a:pt x="11052643" y="3830128"/>
                  </a:cubicBezTo>
                  <a:cubicBezTo>
                    <a:pt x="11035362" y="3851729"/>
                    <a:pt x="11007517" y="3850700"/>
                    <a:pt x="10983631" y="3856008"/>
                  </a:cubicBezTo>
                  <a:cubicBezTo>
                    <a:pt x="10972058" y="3858580"/>
                    <a:pt x="10960525" y="3861377"/>
                    <a:pt x="10949126" y="3864634"/>
                  </a:cubicBezTo>
                  <a:cubicBezTo>
                    <a:pt x="10916655" y="3873911"/>
                    <a:pt x="10886706" y="3889863"/>
                    <a:pt x="10854235" y="3899140"/>
                  </a:cubicBezTo>
                  <a:cubicBezTo>
                    <a:pt x="10825337" y="3907397"/>
                    <a:pt x="10795312" y="3911349"/>
                    <a:pt x="10767971" y="3925019"/>
                  </a:cubicBezTo>
                  <a:cubicBezTo>
                    <a:pt x="10746876" y="3935566"/>
                    <a:pt x="10725876" y="3944283"/>
                    <a:pt x="10707586" y="3959525"/>
                  </a:cubicBezTo>
                  <a:cubicBezTo>
                    <a:pt x="10622795" y="4030185"/>
                    <a:pt x="10732310" y="3943427"/>
                    <a:pt x="10664454" y="4011283"/>
                  </a:cubicBezTo>
                  <a:cubicBezTo>
                    <a:pt x="10657123" y="4018614"/>
                    <a:pt x="10647201" y="4022785"/>
                    <a:pt x="10638575" y="4028536"/>
                  </a:cubicBezTo>
                  <a:cubicBezTo>
                    <a:pt x="10594821" y="4101457"/>
                    <a:pt x="10631739" y="4043282"/>
                    <a:pt x="10586816" y="4106174"/>
                  </a:cubicBezTo>
                  <a:cubicBezTo>
                    <a:pt x="10580790" y="4114610"/>
                    <a:pt x="10576894" y="4124722"/>
                    <a:pt x="10569563" y="4132053"/>
                  </a:cubicBezTo>
                  <a:cubicBezTo>
                    <a:pt x="10562232" y="4139384"/>
                    <a:pt x="10552310" y="4143555"/>
                    <a:pt x="10543684" y="4149306"/>
                  </a:cubicBezTo>
                  <a:cubicBezTo>
                    <a:pt x="10537933" y="4157932"/>
                    <a:pt x="10533762" y="4167854"/>
                    <a:pt x="10526431" y="4175185"/>
                  </a:cubicBezTo>
                  <a:cubicBezTo>
                    <a:pt x="10519100" y="4182516"/>
                    <a:pt x="10509825" y="4187801"/>
                    <a:pt x="10500552" y="4192438"/>
                  </a:cubicBezTo>
                  <a:cubicBezTo>
                    <a:pt x="10455547" y="4214941"/>
                    <a:pt x="10336580" y="4209188"/>
                    <a:pt x="10328024" y="4209691"/>
                  </a:cubicBezTo>
                  <a:cubicBezTo>
                    <a:pt x="10316961" y="4212457"/>
                    <a:pt x="10280020" y="4220754"/>
                    <a:pt x="10267639" y="4226944"/>
                  </a:cubicBezTo>
                  <a:cubicBezTo>
                    <a:pt x="10258366" y="4231580"/>
                    <a:pt x="10250386" y="4238445"/>
                    <a:pt x="10241760" y="4244196"/>
                  </a:cubicBezTo>
                  <a:cubicBezTo>
                    <a:pt x="10192316" y="4318364"/>
                    <a:pt x="10258153" y="4231082"/>
                    <a:pt x="10198627" y="4278702"/>
                  </a:cubicBezTo>
                  <a:cubicBezTo>
                    <a:pt x="10190531" y="4285178"/>
                    <a:pt x="10189471" y="4298104"/>
                    <a:pt x="10181375" y="4304581"/>
                  </a:cubicBezTo>
                  <a:cubicBezTo>
                    <a:pt x="10174274" y="4310262"/>
                    <a:pt x="10163628" y="4309141"/>
                    <a:pt x="10155495" y="4313208"/>
                  </a:cubicBezTo>
                  <a:cubicBezTo>
                    <a:pt x="10105089" y="4338412"/>
                    <a:pt x="10154328" y="4324633"/>
                    <a:pt x="10103737" y="4339087"/>
                  </a:cubicBezTo>
                  <a:cubicBezTo>
                    <a:pt x="10092337" y="4342344"/>
                    <a:pt x="10080587" y="4344306"/>
                    <a:pt x="10069231" y="4347713"/>
                  </a:cubicBezTo>
                  <a:cubicBezTo>
                    <a:pt x="10051812" y="4352939"/>
                    <a:pt x="10017473" y="4364966"/>
                    <a:pt x="10017473" y="4364966"/>
                  </a:cubicBezTo>
                  <a:cubicBezTo>
                    <a:pt x="9980092" y="4362091"/>
                    <a:pt x="9942531" y="4360990"/>
                    <a:pt x="9905329" y="4356340"/>
                  </a:cubicBezTo>
                  <a:cubicBezTo>
                    <a:pt x="9816480" y="4345234"/>
                    <a:pt x="9959384" y="4349534"/>
                    <a:pt x="9844944" y="4330461"/>
                  </a:cubicBezTo>
                  <a:cubicBezTo>
                    <a:pt x="9805134" y="4323826"/>
                    <a:pt x="9764431" y="4324710"/>
                    <a:pt x="9724175" y="4321834"/>
                  </a:cubicBezTo>
                  <a:cubicBezTo>
                    <a:pt x="9709798" y="4324710"/>
                    <a:pt x="9692617" y="4321459"/>
                    <a:pt x="9681043" y="4330461"/>
                  </a:cubicBezTo>
                  <a:cubicBezTo>
                    <a:pt x="9577229" y="4411205"/>
                    <a:pt x="9694390" y="4366269"/>
                    <a:pt x="9620658" y="4390845"/>
                  </a:cubicBezTo>
                  <a:cubicBezTo>
                    <a:pt x="9614907" y="4399472"/>
                    <a:pt x="9612407" y="4411581"/>
                    <a:pt x="9603405" y="4416725"/>
                  </a:cubicBezTo>
                  <a:cubicBezTo>
                    <a:pt x="9508784" y="4470795"/>
                    <a:pt x="9601693" y="4386521"/>
                    <a:pt x="9534393" y="4442604"/>
                  </a:cubicBezTo>
                  <a:cubicBezTo>
                    <a:pt x="9525021" y="4450414"/>
                    <a:pt x="9516324" y="4459111"/>
                    <a:pt x="9508514" y="4468483"/>
                  </a:cubicBezTo>
                  <a:cubicBezTo>
                    <a:pt x="9501877" y="4476448"/>
                    <a:pt x="9499357" y="4487885"/>
                    <a:pt x="9491261" y="4494362"/>
                  </a:cubicBezTo>
                  <a:cubicBezTo>
                    <a:pt x="9484161" y="4500042"/>
                    <a:pt x="9474008" y="4500113"/>
                    <a:pt x="9465382" y="4502989"/>
                  </a:cubicBezTo>
                  <a:cubicBezTo>
                    <a:pt x="9448129" y="4497238"/>
                    <a:pt x="9419375" y="4468483"/>
                    <a:pt x="9413624" y="4485736"/>
                  </a:cubicBezTo>
                  <a:cubicBezTo>
                    <a:pt x="9401086" y="4523350"/>
                    <a:pt x="9401901" y="4536034"/>
                    <a:pt x="9379118" y="4563374"/>
                  </a:cubicBezTo>
                  <a:cubicBezTo>
                    <a:pt x="9371308" y="4572746"/>
                    <a:pt x="9361049" y="4579881"/>
                    <a:pt x="9353239" y="4589253"/>
                  </a:cubicBezTo>
                  <a:cubicBezTo>
                    <a:pt x="9317296" y="4632385"/>
                    <a:pt x="9357552" y="4600755"/>
                    <a:pt x="9310107" y="4632385"/>
                  </a:cubicBezTo>
                  <a:cubicBezTo>
                    <a:pt x="9299114" y="4648874"/>
                    <a:pt x="9284855" y="4673927"/>
                    <a:pt x="9266975" y="4684144"/>
                  </a:cubicBezTo>
                  <a:cubicBezTo>
                    <a:pt x="9256681" y="4690026"/>
                    <a:pt x="9243971" y="4689895"/>
                    <a:pt x="9232469" y="4692770"/>
                  </a:cubicBezTo>
                  <a:cubicBezTo>
                    <a:pt x="9229594" y="4701396"/>
                    <a:pt x="9227909" y="4710516"/>
                    <a:pt x="9223843" y="4718649"/>
                  </a:cubicBezTo>
                  <a:cubicBezTo>
                    <a:pt x="9219206" y="4727922"/>
                    <a:pt x="9210801" y="4735054"/>
                    <a:pt x="9206590" y="4744528"/>
                  </a:cubicBezTo>
                  <a:cubicBezTo>
                    <a:pt x="9199204" y="4761147"/>
                    <a:pt x="9195088" y="4779034"/>
                    <a:pt x="9189337" y="4796287"/>
                  </a:cubicBezTo>
                  <a:lnTo>
                    <a:pt x="9180710" y="4822166"/>
                  </a:lnTo>
                  <a:lnTo>
                    <a:pt x="9172084" y="4848045"/>
                  </a:lnTo>
                  <a:cubicBezTo>
                    <a:pt x="9174959" y="4862422"/>
                    <a:pt x="9170342" y="4880809"/>
                    <a:pt x="9180710" y="4891177"/>
                  </a:cubicBezTo>
                  <a:cubicBezTo>
                    <a:pt x="9193570" y="4904037"/>
                    <a:pt x="9232469" y="4908430"/>
                    <a:pt x="9232469" y="4908430"/>
                  </a:cubicBezTo>
                  <a:cubicBezTo>
                    <a:pt x="9261578" y="4995756"/>
                    <a:pt x="9248327" y="4942056"/>
                    <a:pt x="9258348" y="5072332"/>
                  </a:cubicBezTo>
                  <a:cubicBezTo>
                    <a:pt x="9208093" y="5105836"/>
                    <a:pt x="9251722" y="5088271"/>
                    <a:pt x="9223843" y="5046453"/>
                  </a:cubicBezTo>
                  <a:cubicBezTo>
                    <a:pt x="9218799" y="5038887"/>
                    <a:pt x="9206590" y="5040702"/>
                    <a:pt x="9197963" y="5037827"/>
                  </a:cubicBezTo>
                  <a:cubicBezTo>
                    <a:pt x="9192212" y="5046453"/>
                    <a:pt x="9185347" y="5054433"/>
                    <a:pt x="9180710" y="5063706"/>
                  </a:cubicBezTo>
                  <a:cubicBezTo>
                    <a:pt x="9176644" y="5071839"/>
                    <a:pt x="9178514" y="5083155"/>
                    <a:pt x="9172084" y="5089585"/>
                  </a:cubicBezTo>
                  <a:cubicBezTo>
                    <a:pt x="9165654" y="5096015"/>
                    <a:pt x="9154831" y="5095336"/>
                    <a:pt x="9146205" y="5098211"/>
                  </a:cubicBezTo>
                  <a:cubicBezTo>
                    <a:pt x="9137579" y="5103962"/>
                    <a:pt x="9129599" y="5110827"/>
                    <a:pt x="9120326" y="5115464"/>
                  </a:cubicBezTo>
                  <a:cubicBezTo>
                    <a:pt x="9112193" y="5119531"/>
                    <a:pt x="9101547" y="5118410"/>
                    <a:pt x="9094446" y="5124091"/>
                  </a:cubicBezTo>
                  <a:cubicBezTo>
                    <a:pt x="9086350" y="5130568"/>
                    <a:pt x="9085289" y="5143493"/>
                    <a:pt x="9077193" y="5149970"/>
                  </a:cubicBezTo>
                  <a:cubicBezTo>
                    <a:pt x="9070093" y="5155650"/>
                    <a:pt x="9060345" y="5157534"/>
                    <a:pt x="9051314" y="5158596"/>
                  </a:cubicBezTo>
                  <a:cubicBezTo>
                    <a:pt x="9007205" y="5163785"/>
                    <a:pt x="8805964" y="5174144"/>
                    <a:pt x="8775269" y="5175849"/>
                  </a:cubicBezTo>
                  <a:lnTo>
                    <a:pt x="8723510" y="5227608"/>
                  </a:lnTo>
                  <a:cubicBezTo>
                    <a:pt x="8714884" y="5236234"/>
                    <a:pt x="8703087" y="5242575"/>
                    <a:pt x="8697631" y="5253487"/>
                  </a:cubicBezTo>
                  <a:cubicBezTo>
                    <a:pt x="8691880" y="5264989"/>
                    <a:pt x="8686758" y="5276828"/>
                    <a:pt x="8680378" y="5287993"/>
                  </a:cubicBezTo>
                  <a:cubicBezTo>
                    <a:pt x="8675234" y="5296995"/>
                    <a:pt x="8667337" y="5304398"/>
                    <a:pt x="8663126" y="5313872"/>
                  </a:cubicBezTo>
                  <a:cubicBezTo>
                    <a:pt x="8655740" y="5330491"/>
                    <a:pt x="8661005" y="5355542"/>
                    <a:pt x="8645873" y="5365630"/>
                  </a:cubicBezTo>
                  <a:cubicBezTo>
                    <a:pt x="8637246" y="5371381"/>
                    <a:pt x="8629266" y="5378246"/>
                    <a:pt x="8619993" y="5382883"/>
                  </a:cubicBezTo>
                  <a:cubicBezTo>
                    <a:pt x="8611007" y="5387376"/>
                    <a:pt x="8566246" y="5399583"/>
                    <a:pt x="8559609" y="5400136"/>
                  </a:cubicBezTo>
                  <a:cubicBezTo>
                    <a:pt x="8502226" y="5404918"/>
                    <a:pt x="8444590" y="5405887"/>
                    <a:pt x="8387080" y="5408762"/>
                  </a:cubicBezTo>
                  <a:cubicBezTo>
                    <a:pt x="8319558" y="5425644"/>
                    <a:pt x="8381392" y="5411821"/>
                    <a:pt x="8274937" y="5426015"/>
                  </a:cubicBezTo>
                  <a:cubicBezTo>
                    <a:pt x="8257599" y="5428327"/>
                    <a:pt x="8240252" y="5430848"/>
                    <a:pt x="8223178" y="5434642"/>
                  </a:cubicBezTo>
                  <a:cubicBezTo>
                    <a:pt x="8214302" y="5436615"/>
                    <a:pt x="8206330" y="5442206"/>
                    <a:pt x="8197299" y="5443268"/>
                  </a:cubicBezTo>
                  <a:cubicBezTo>
                    <a:pt x="8157216" y="5447983"/>
                    <a:pt x="8116786" y="5449019"/>
                    <a:pt x="8076529" y="5451894"/>
                  </a:cubicBezTo>
                  <a:cubicBezTo>
                    <a:pt x="8059276" y="5454770"/>
                    <a:pt x="8041364" y="5454990"/>
                    <a:pt x="8024771" y="5460521"/>
                  </a:cubicBezTo>
                  <a:cubicBezTo>
                    <a:pt x="8014935" y="5463800"/>
                    <a:pt x="8008165" y="5473138"/>
                    <a:pt x="7998892" y="5477774"/>
                  </a:cubicBezTo>
                  <a:cubicBezTo>
                    <a:pt x="7990759" y="5481841"/>
                    <a:pt x="7981639" y="5483525"/>
                    <a:pt x="7973012" y="5486400"/>
                  </a:cubicBezTo>
                  <a:cubicBezTo>
                    <a:pt x="7964386" y="5492151"/>
                    <a:pt x="7956841" y="5500013"/>
                    <a:pt x="7947133" y="5503653"/>
                  </a:cubicBezTo>
                  <a:cubicBezTo>
                    <a:pt x="7889961" y="5525092"/>
                    <a:pt x="7770853" y="5505272"/>
                    <a:pt x="7740099" y="5503653"/>
                  </a:cubicBezTo>
                  <a:cubicBezTo>
                    <a:pt x="7734348" y="5495027"/>
                    <a:pt x="7727057" y="5487248"/>
                    <a:pt x="7722846" y="5477774"/>
                  </a:cubicBezTo>
                  <a:cubicBezTo>
                    <a:pt x="7709181" y="5447028"/>
                    <a:pt x="7711766" y="5423561"/>
                    <a:pt x="7688341" y="5400136"/>
                  </a:cubicBezTo>
                  <a:cubicBezTo>
                    <a:pt x="7681010" y="5392805"/>
                    <a:pt x="7671088" y="5388634"/>
                    <a:pt x="7662461" y="5382883"/>
                  </a:cubicBezTo>
                  <a:cubicBezTo>
                    <a:pt x="7650959" y="5365630"/>
                    <a:pt x="7647627" y="5337682"/>
                    <a:pt x="7627956" y="5331125"/>
                  </a:cubicBezTo>
                  <a:cubicBezTo>
                    <a:pt x="7562902" y="5309439"/>
                    <a:pt x="7643092" y="5338693"/>
                    <a:pt x="7576197" y="5305245"/>
                  </a:cubicBezTo>
                  <a:cubicBezTo>
                    <a:pt x="7568064" y="5301179"/>
                    <a:pt x="7558944" y="5299494"/>
                    <a:pt x="7550318" y="5296619"/>
                  </a:cubicBezTo>
                  <a:lnTo>
                    <a:pt x="7498560" y="5262113"/>
                  </a:lnTo>
                  <a:lnTo>
                    <a:pt x="7472680" y="5244861"/>
                  </a:lnTo>
                  <a:cubicBezTo>
                    <a:pt x="7451000" y="5179815"/>
                    <a:pt x="7482766" y="5257466"/>
                    <a:pt x="7438175" y="5201728"/>
                  </a:cubicBezTo>
                  <a:cubicBezTo>
                    <a:pt x="7390555" y="5142203"/>
                    <a:pt x="7477835" y="5208041"/>
                    <a:pt x="7403669" y="5158596"/>
                  </a:cubicBezTo>
                  <a:cubicBezTo>
                    <a:pt x="7325276" y="5169796"/>
                    <a:pt x="7362577" y="5160793"/>
                    <a:pt x="7291526" y="5184476"/>
                  </a:cubicBezTo>
                  <a:lnTo>
                    <a:pt x="7265646" y="5193102"/>
                  </a:lnTo>
                  <a:lnTo>
                    <a:pt x="7239767" y="5201728"/>
                  </a:lnTo>
                  <a:cubicBezTo>
                    <a:pt x="7161374" y="5190530"/>
                    <a:pt x="7198675" y="5199532"/>
                    <a:pt x="7127624" y="5175849"/>
                  </a:cubicBezTo>
                  <a:lnTo>
                    <a:pt x="7101744" y="5167223"/>
                  </a:lnTo>
                  <a:cubicBezTo>
                    <a:pt x="7093118" y="5164348"/>
                    <a:pt x="7084687" y="5160801"/>
                    <a:pt x="7075865" y="5158596"/>
                  </a:cubicBezTo>
                  <a:cubicBezTo>
                    <a:pt x="7064363" y="5155721"/>
                    <a:pt x="7053193" y="5150709"/>
                    <a:pt x="7041360" y="5149970"/>
                  </a:cubicBezTo>
                  <a:cubicBezTo>
                    <a:pt x="6960952" y="5144945"/>
                    <a:pt x="6880333" y="5144219"/>
                    <a:pt x="6799820" y="5141344"/>
                  </a:cubicBezTo>
                  <a:cubicBezTo>
                    <a:pt x="6788318" y="5135593"/>
                    <a:pt x="6778141" y="5125007"/>
                    <a:pt x="6765314" y="5124091"/>
                  </a:cubicBezTo>
                  <a:cubicBezTo>
                    <a:pt x="6676912" y="5117776"/>
                    <a:pt x="6704291" y="5128564"/>
                    <a:pt x="6653171" y="5141344"/>
                  </a:cubicBezTo>
                  <a:cubicBezTo>
                    <a:pt x="6638947" y="5144900"/>
                    <a:pt x="6624416" y="5147095"/>
                    <a:pt x="6610039" y="5149970"/>
                  </a:cubicBezTo>
                  <a:cubicBezTo>
                    <a:pt x="6578027" y="5165976"/>
                    <a:pt x="6571909" y="5164488"/>
                    <a:pt x="6549654" y="5193102"/>
                  </a:cubicBezTo>
                  <a:cubicBezTo>
                    <a:pt x="6536924" y="5209470"/>
                    <a:pt x="6532401" y="5233359"/>
                    <a:pt x="6515148" y="5244861"/>
                  </a:cubicBezTo>
                  <a:lnTo>
                    <a:pt x="6463390" y="5279366"/>
                  </a:lnTo>
                  <a:cubicBezTo>
                    <a:pt x="6454763" y="5285117"/>
                    <a:pt x="6444841" y="5289288"/>
                    <a:pt x="6437510" y="5296619"/>
                  </a:cubicBezTo>
                  <a:cubicBezTo>
                    <a:pt x="6428884" y="5305245"/>
                    <a:pt x="6419441" y="5313126"/>
                    <a:pt x="6411631" y="5322498"/>
                  </a:cubicBezTo>
                  <a:cubicBezTo>
                    <a:pt x="6404994" y="5330463"/>
                    <a:pt x="6401709" y="5341046"/>
                    <a:pt x="6394378" y="5348377"/>
                  </a:cubicBezTo>
                  <a:cubicBezTo>
                    <a:pt x="6369656" y="5373099"/>
                    <a:pt x="6370684" y="5360224"/>
                    <a:pt x="6342620" y="5374257"/>
                  </a:cubicBezTo>
                  <a:cubicBezTo>
                    <a:pt x="6333347" y="5378894"/>
                    <a:pt x="6325367" y="5385759"/>
                    <a:pt x="6316741" y="5391510"/>
                  </a:cubicBezTo>
                  <a:cubicBezTo>
                    <a:pt x="6313865" y="5417389"/>
                    <a:pt x="6317784" y="5444971"/>
                    <a:pt x="6308114" y="5469147"/>
                  </a:cubicBezTo>
                  <a:cubicBezTo>
                    <a:pt x="6304737" y="5477590"/>
                    <a:pt x="6291291" y="5478597"/>
                    <a:pt x="6282235" y="5477774"/>
                  </a:cubicBezTo>
                  <a:cubicBezTo>
                    <a:pt x="6258621" y="5475627"/>
                    <a:pt x="6213224" y="5460521"/>
                    <a:pt x="6213224" y="5460521"/>
                  </a:cubicBezTo>
                  <a:cubicBezTo>
                    <a:pt x="6204597" y="5454770"/>
                    <a:pt x="6197632" y="5444554"/>
                    <a:pt x="6187344" y="5443268"/>
                  </a:cubicBezTo>
                  <a:cubicBezTo>
                    <a:pt x="6172795" y="5441449"/>
                    <a:pt x="6156942" y="5444619"/>
                    <a:pt x="6144212" y="5451894"/>
                  </a:cubicBezTo>
                  <a:cubicBezTo>
                    <a:pt x="6089122" y="5483375"/>
                    <a:pt x="6167675" y="5475049"/>
                    <a:pt x="6101080" y="5495027"/>
                  </a:cubicBezTo>
                  <a:cubicBezTo>
                    <a:pt x="6081605" y="5500869"/>
                    <a:pt x="6060823" y="5500778"/>
                    <a:pt x="6040695" y="5503653"/>
                  </a:cubicBezTo>
                  <a:cubicBezTo>
                    <a:pt x="6032069" y="5506528"/>
                    <a:pt x="6021246" y="5505849"/>
                    <a:pt x="6014816" y="5512279"/>
                  </a:cubicBezTo>
                  <a:cubicBezTo>
                    <a:pt x="6008386" y="5518709"/>
                    <a:pt x="6010257" y="5530026"/>
                    <a:pt x="6006190" y="5538159"/>
                  </a:cubicBezTo>
                  <a:cubicBezTo>
                    <a:pt x="5972740" y="5605060"/>
                    <a:pt x="6001998" y="5524859"/>
                    <a:pt x="5980310" y="5589917"/>
                  </a:cubicBezTo>
                  <a:cubicBezTo>
                    <a:pt x="5983186" y="5658928"/>
                    <a:pt x="5981309" y="5728302"/>
                    <a:pt x="5988937" y="5796951"/>
                  </a:cubicBezTo>
                  <a:cubicBezTo>
                    <a:pt x="5990082" y="5807255"/>
                    <a:pt x="5996716" y="5818619"/>
                    <a:pt x="6006190" y="5822830"/>
                  </a:cubicBezTo>
                  <a:cubicBezTo>
                    <a:pt x="6024770" y="5831088"/>
                    <a:pt x="6046447" y="5828581"/>
                    <a:pt x="6066575" y="5831457"/>
                  </a:cubicBezTo>
                  <a:cubicBezTo>
                    <a:pt x="6092021" y="5848421"/>
                    <a:pt x="6097577" y="5849682"/>
                    <a:pt x="6118333" y="5874589"/>
                  </a:cubicBezTo>
                  <a:cubicBezTo>
                    <a:pt x="6124970" y="5882554"/>
                    <a:pt x="6129835" y="5891842"/>
                    <a:pt x="6135586" y="5900468"/>
                  </a:cubicBezTo>
                  <a:cubicBezTo>
                    <a:pt x="6126960" y="5906219"/>
                    <a:pt x="6116184" y="5909625"/>
                    <a:pt x="6109707" y="5917721"/>
                  </a:cubicBezTo>
                  <a:cubicBezTo>
                    <a:pt x="6104027" y="5924821"/>
                    <a:pt x="6101080" y="5934507"/>
                    <a:pt x="6101080" y="5943600"/>
                  </a:cubicBezTo>
                  <a:cubicBezTo>
                    <a:pt x="6101080" y="5955456"/>
                    <a:pt x="6103130" y="5968241"/>
                    <a:pt x="6109707" y="5978106"/>
                  </a:cubicBezTo>
                  <a:cubicBezTo>
                    <a:pt x="6119263" y="5992440"/>
                    <a:pt x="6146702" y="5999064"/>
                    <a:pt x="6161465" y="6003985"/>
                  </a:cubicBezTo>
                  <a:cubicBezTo>
                    <a:pt x="6178718" y="6015487"/>
                    <a:pt x="6206667" y="6018819"/>
                    <a:pt x="6213224" y="6038491"/>
                  </a:cubicBezTo>
                  <a:lnTo>
                    <a:pt x="6230476" y="6090249"/>
                  </a:lnTo>
                  <a:cubicBezTo>
                    <a:pt x="6233351" y="6098875"/>
                    <a:pt x="6234059" y="6108562"/>
                    <a:pt x="6239103" y="6116128"/>
                  </a:cubicBezTo>
                  <a:lnTo>
                    <a:pt x="6273609" y="6167887"/>
                  </a:lnTo>
                  <a:cubicBezTo>
                    <a:pt x="6276484" y="6179389"/>
                    <a:pt x="6278978" y="6190993"/>
                    <a:pt x="6282235" y="6202393"/>
                  </a:cubicBezTo>
                  <a:cubicBezTo>
                    <a:pt x="6284733" y="6211136"/>
                    <a:pt x="6290861" y="6219179"/>
                    <a:pt x="6290861" y="6228272"/>
                  </a:cubicBezTo>
                  <a:cubicBezTo>
                    <a:pt x="6290861" y="6257170"/>
                    <a:pt x="6292111" y="6287378"/>
                    <a:pt x="6282235" y="6314536"/>
                  </a:cubicBezTo>
                  <a:cubicBezTo>
                    <a:pt x="6279128" y="6323081"/>
                    <a:pt x="6264982" y="6320287"/>
                    <a:pt x="6256356" y="6323162"/>
                  </a:cubicBezTo>
                  <a:cubicBezTo>
                    <a:pt x="6174866" y="6309581"/>
                    <a:pt x="6118729" y="6296482"/>
                    <a:pt x="6023443" y="6323162"/>
                  </a:cubicBezTo>
                  <a:cubicBezTo>
                    <a:pt x="6003475" y="6328753"/>
                    <a:pt x="6000439" y="6357668"/>
                    <a:pt x="5988937" y="6374921"/>
                  </a:cubicBezTo>
                  <a:lnTo>
                    <a:pt x="5971684" y="6400800"/>
                  </a:lnTo>
                  <a:cubicBezTo>
                    <a:pt x="5959753" y="6436595"/>
                    <a:pt x="5963209" y="6443881"/>
                    <a:pt x="5911299" y="6461185"/>
                  </a:cubicBezTo>
                  <a:lnTo>
                    <a:pt x="5859541" y="6478438"/>
                  </a:lnTo>
                  <a:lnTo>
                    <a:pt x="5833661" y="6487064"/>
                  </a:lnTo>
                  <a:cubicBezTo>
                    <a:pt x="5819284" y="6484189"/>
                    <a:pt x="5799326" y="6490168"/>
                    <a:pt x="5790529" y="6478438"/>
                  </a:cubicBezTo>
                  <a:cubicBezTo>
                    <a:pt x="5784308" y="6470144"/>
                    <a:pt x="5803145" y="6461832"/>
                    <a:pt x="5807782" y="6452559"/>
                  </a:cubicBezTo>
                  <a:cubicBezTo>
                    <a:pt x="5811849" y="6444426"/>
                    <a:pt x="5813533" y="6435306"/>
                    <a:pt x="5816409" y="6426679"/>
                  </a:cubicBezTo>
                  <a:cubicBezTo>
                    <a:pt x="5813533" y="6412302"/>
                    <a:pt x="5821511" y="6388695"/>
                    <a:pt x="5807782" y="6383547"/>
                  </a:cubicBezTo>
                  <a:cubicBezTo>
                    <a:pt x="5717401" y="6349654"/>
                    <a:pt x="5622504" y="6392119"/>
                    <a:pt x="5712892" y="6366294"/>
                  </a:cubicBezTo>
                  <a:cubicBezTo>
                    <a:pt x="5721635" y="6363796"/>
                    <a:pt x="5730145" y="6360543"/>
                    <a:pt x="5738771" y="6357668"/>
                  </a:cubicBezTo>
                  <a:cubicBezTo>
                    <a:pt x="5744522" y="6349042"/>
                    <a:pt x="5751387" y="6341062"/>
                    <a:pt x="5756024" y="6331789"/>
                  </a:cubicBezTo>
                  <a:cubicBezTo>
                    <a:pt x="5764871" y="6314095"/>
                    <a:pt x="5770180" y="6297725"/>
                    <a:pt x="5756024" y="6280030"/>
                  </a:cubicBezTo>
                  <a:cubicBezTo>
                    <a:pt x="5749547" y="6271934"/>
                    <a:pt x="5738771" y="6268528"/>
                    <a:pt x="5730144" y="6262777"/>
                  </a:cubicBezTo>
                  <a:lnTo>
                    <a:pt x="5669760" y="6280030"/>
                  </a:lnTo>
                  <a:cubicBezTo>
                    <a:pt x="5661050" y="6282643"/>
                    <a:pt x="5649165" y="6281257"/>
                    <a:pt x="5643880" y="6288657"/>
                  </a:cubicBezTo>
                  <a:cubicBezTo>
                    <a:pt x="5593558" y="6359107"/>
                    <a:pt x="5658977" y="6329631"/>
                    <a:pt x="5600748" y="6349042"/>
                  </a:cubicBezTo>
                  <a:cubicBezTo>
                    <a:pt x="5539209" y="6328528"/>
                    <a:pt x="5613614" y="6357617"/>
                    <a:pt x="5548990" y="6314536"/>
                  </a:cubicBezTo>
                  <a:cubicBezTo>
                    <a:pt x="5541424" y="6309492"/>
                    <a:pt x="5531853" y="6308408"/>
                    <a:pt x="5523110" y="6305910"/>
                  </a:cubicBezTo>
                  <a:cubicBezTo>
                    <a:pt x="5494671" y="6297784"/>
                    <a:pt x="5475138" y="6294590"/>
                    <a:pt x="5445473" y="6288657"/>
                  </a:cubicBezTo>
                  <a:cubicBezTo>
                    <a:pt x="5448348" y="6280030"/>
                    <a:pt x="5450032" y="6270910"/>
                    <a:pt x="5454099" y="6262777"/>
                  </a:cubicBezTo>
                  <a:cubicBezTo>
                    <a:pt x="5463630" y="6243715"/>
                    <a:pt x="5485827" y="6234119"/>
                    <a:pt x="5462726" y="6211019"/>
                  </a:cubicBezTo>
                  <a:cubicBezTo>
                    <a:pt x="5456296" y="6204589"/>
                    <a:pt x="5445473" y="6205268"/>
                    <a:pt x="5436846" y="6202393"/>
                  </a:cubicBezTo>
                  <a:cubicBezTo>
                    <a:pt x="5431033" y="6203362"/>
                    <a:pt x="5351600" y="6216028"/>
                    <a:pt x="5341956" y="6219645"/>
                  </a:cubicBezTo>
                  <a:cubicBezTo>
                    <a:pt x="5332248" y="6223285"/>
                    <a:pt x="5325784" y="6233258"/>
                    <a:pt x="5316076" y="6236898"/>
                  </a:cubicBezTo>
                  <a:cubicBezTo>
                    <a:pt x="5302347" y="6242046"/>
                    <a:pt x="5287168" y="6241969"/>
                    <a:pt x="5272944" y="6245525"/>
                  </a:cubicBezTo>
                  <a:cubicBezTo>
                    <a:pt x="5264123" y="6247730"/>
                    <a:pt x="5255691" y="6251276"/>
                    <a:pt x="5247065" y="6254151"/>
                  </a:cubicBezTo>
                  <a:cubicBezTo>
                    <a:pt x="5241679" y="6270310"/>
                    <a:pt x="5238573" y="6297283"/>
                    <a:pt x="5212560" y="6297283"/>
                  </a:cubicBezTo>
                  <a:cubicBezTo>
                    <a:pt x="5194374" y="6297283"/>
                    <a:pt x="5178876" y="6282038"/>
                    <a:pt x="5160801" y="6280030"/>
                  </a:cubicBezTo>
                  <a:lnTo>
                    <a:pt x="5083163" y="6271404"/>
                  </a:lnTo>
                  <a:cubicBezTo>
                    <a:pt x="5028529" y="6274279"/>
                    <a:pt x="4973746" y="6275077"/>
                    <a:pt x="4919261" y="6280030"/>
                  </a:cubicBezTo>
                  <a:cubicBezTo>
                    <a:pt x="4910205" y="6280853"/>
                    <a:pt x="4901331" y="6284241"/>
                    <a:pt x="4893382" y="6288657"/>
                  </a:cubicBezTo>
                  <a:cubicBezTo>
                    <a:pt x="4875256" y="6298727"/>
                    <a:pt x="4841624" y="6323162"/>
                    <a:pt x="4841624" y="6323162"/>
                  </a:cubicBezTo>
                  <a:cubicBezTo>
                    <a:pt x="4756956" y="6294941"/>
                    <a:pt x="4871032" y="6341875"/>
                    <a:pt x="4807118" y="6159261"/>
                  </a:cubicBezTo>
                  <a:cubicBezTo>
                    <a:pt x="4801110" y="6142096"/>
                    <a:pt x="4772613" y="6147759"/>
                    <a:pt x="4755360" y="6142008"/>
                  </a:cubicBezTo>
                  <a:cubicBezTo>
                    <a:pt x="4746733" y="6139132"/>
                    <a:pt x="4738450" y="6134876"/>
                    <a:pt x="4729480" y="6133381"/>
                  </a:cubicBezTo>
                  <a:cubicBezTo>
                    <a:pt x="4666027" y="6122806"/>
                    <a:pt x="4694690" y="6128997"/>
                    <a:pt x="4643216" y="6116128"/>
                  </a:cubicBezTo>
                  <a:cubicBezTo>
                    <a:pt x="4634590" y="6110377"/>
                    <a:pt x="4626811" y="6103087"/>
                    <a:pt x="4617337" y="6098876"/>
                  </a:cubicBezTo>
                  <a:cubicBezTo>
                    <a:pt x="4600718" y="6091490"/>
                    <a:pt x="4582831" y="6087374"/>
                    <a:pt x="4565578" y="6081623"/>
                  </a:cubicBezTo>
                  <a:cubicBezTo>
                    <a:pt x="4501407" y="6060232"/>
                    <a:pt x="4548788" y="6073645"/>
                    <a:pt x="4418929" y="6064370"/>
                  </a:cubicBezTo>
                  <a:cubicBezTo>
                    <a:pt x="4413178" y="6055744"/>
                    <a:pt x="4406312" y="6047764"/>
                    <a:pt x="4401676" y="6038491"/>
                  </a:cubicBezTo>
                  <a:cubicBezTo>
                    <a:pt x="4387643" y="6010424"/>
                    <a:pt x="4400521" y="6011456"/>
                    <a:pt x="4375797" y="5986732"/>
                  </a:cubicBezTo>
                  <a:cubicBezTo>
                    <a:pt x="4368466" y="5979401"/>
                    <a:pt x="4358544" y="5975230"/>
                    <a:pt x="4349918" y="5969479"/>
                  </a:cubicBezTo>
                  <a:cubicBezTo>
                    <a:pt x="4344167" y="5960853"/>
                    <a:pt x="4339996" y="5950931"/>
                    <a:pt x="4332665" y="5943600"/>
                  </a:cubicBezTo>
                  <a:cubicBezTo>
                    <a:pt x="4315942" y="5926877"/>
                    <a:pt x="4301956" y="5924737"/>
                    <a:pt x="4280907" y="5917721"/>
                  </a:cubicBezTo>
                  <a:cubicBezTo>
                    <a:pt x="4240363" y="5877179"/>
                    <a:pt x="4261796" y="5901995"/>
                    <a:pt x="4220522" y="5840083"/>
                  </a:cubicBezTo>
                  <a:lnTo>
                    <a:pt x="4203269" y="5814204"/>
                  </a:lnTo>
                  <a:cubicBezTo>
                    <a:pt x="4201773" y="5802238"/>
                    <a:pt x="4203738" y="5734369"/>
                    <a:pt x="4177390" y="5719313"/>
                  </a:cubicBezTo>
                  <a:cubicBezTo>
                    <a:pt x="4164660" y="5712039"/>
                    <a:pt x="4148635" y="5713562"/>
                    <a:pt x="4134258" y="5710687"/>
                  </a:cubicBezTo>
                  <a:cubicBezTo>
                    <a:pt x="4137133" y="5699185"/>
                    <a:pt x="4135478" y="5685439"/>
                    <a:pt x="4142884" y="5676181"/>
                  </a:cubicBezTo>
                  <a:cubicBezTo>
                    <a:pt x="4157412" y="5658021"/>
                    <a:pt x="4180115" y="5671339"/>
                    <a:pt x="4194643" y="5676181"/>
                  </a:cubicBezTo>
                  <a:cubicBezTo>
                    <a:pt x="4197518" y="5684808"/>
                    <a:pt x="4200771" y="5693318"/>
                    <a:pt x="4203269" y="5702061"/>
                  </a:cubicBezTo>
                  <a:cubicBezTo>
                    <a:pt x="4219483" y="5758811"/>
                    <a:pt x="4196288" y="5738517"/>
                    <a:pt x="4280907" y="5727940"/>
                  </a:cubicBezTo>
                  <a:cubicBezTo>
                    <a:pt x="4289533" y="5722189"/>
                    <a:pt x="4299455" y="5718018"/>
                    <a:pt x="4306786" y="5710687"/>
                  </a:cubicBezTo>
                  <a:cubicBezTo>
                    <a:pt x="4321911" y="5695562"/>
                    <a:pt x="4327051" y="5678575"/>
                    <a:pt x="4332665" y="5658928"/>
                  </a:cubicBezTo>
                  <a:cubicBezTo>
                    <a:pt x="4335922" y="5647528"/>
                    <a:pt x="4338416" y="5635925"/>
                    <a:pt x="4341292" y="5624423"/>
                  </a:cubicBezTo>
                  <a:cubicBezTo>
                    <a:pt x="4338416" y="5607170"/>
                    <a:pt x="4339769" y="5588647"/>
                    <a:pt x="4332665" y="5572664"/>
                  </a:cubicBezTo>
                  <a:cubicBezTo>
                    <a:pt x="4325674" y="5556933"/>
                    <a:pt x="4294655" y="5538697"/>
                    <a:pt x="4280907" y="5529532"/>
                  </a:cubicBezTo>
                  <a:cubicBezTo>
                    <a:pt x="4238067" y="5465274"/>
                    <a:pt x="4293130" y="5544200"/>
                    <a:pt x="4237775" y="5477774"/>
                  </a:cubicBezTo>
                  <a:cubicBezTo>
                    <a:pt x="4201832" y="5434642"/>
                    <a:pt x="4242087" y="5466270"/>
                    <a:pt x="4194643" y="5434642"/>
                  </a:cubicBezTo>
                  <a:cubicBezTo>
                    <a:pt x="4177848" y="5384258"/>
                    <a:pt x="4199157" y="5430530"/>
                    <a:pt x="4160137" y="5391510"/>
                  </a:cubicBezTo>
                  <a:cubicBezTo>
                    <a:pt x="4152806" y="5384179"/>
                    <a:pt x="4148910" y="5374067"/>
                    <a:pt x="4142884" y="5365630"/>
                  </a:cubicBezTo>
                  <a:cubicBezTo>
                    <a:pt x="4134527" y="5353931"/>
                    <a:pt x="4125362" y="5342824"/>
                    <a:pt x="4117005" y="5331125"/>
                  </a:cubicBezTo>
                  <a:cubicBezTo>
                    <a:pt x="4110979" y="5322688"/>
                    <a:pt x="4107555" y="5312072"/>
                    <a:pt x="4099752" y="5305245"/>
                  </a:cubicBezTo>
                  <a:cubicBezTo>
                    <a:pt x="4033830" y="5247563"/>
                    <a:pt x="4066815" y="5288777"/>
                    <a:pt x="3996235" y="5253487"/>
                  </a:cubicBezTo>
                  <a:cubicBezTo>
                    <a:pt x="3953596" y="5232168"/>
                    <a:pt x="3973929" y="5240300"/>
                    <a:pt x="3935850" y="5227608"/>
                  </a:cubicBezTo>
                  <a:cubicBezTo>
                    <a:pt x="3875162" y="5187149"/>
                    <a:pt x="3952112" y="5233705"/>
                    <a:pt x="3866839" y="5201728"/>
                  </a:cubicBezTo>
                  <a:cubicBezTo>
                    <a:pt x="3857132" y="5198088"/>
                    <a:pt x="3850233" y="5189112"/>
                    <a:pt x="3840960" y="5184476"/>
                  </a:cubicBezTo>
                  <a:cubicBezTo>
                    <a:pt x="3832827" y="5180409"/>
                    <a:pt x="3823213" y="5179916"/>
                    <a:pt x="3815080" y="5175849"/>
                  </a:cubicBezTo>
                  <a:cubicBezTo>
                    <a:pt x="3805807" y="5171212"/>
                    <a:pt x="3798203" y="5163740"/>
                    <a:pt x="3789201" y="5158596"/>
                  </a:cubicBezTo>
                  <a:cubicBezTo>
                    <a:pt x="3767691" y="5146305"/>
                    <a:pt x="3751954" y="5139027"/>
                    <a:pt x="3728816" y="5132717"/>
                  </a:cubicBezTo>
                  <a:cubicBezTo>
                    <a:pt x="3719081" y="5130062"/>
                    <a:pt x="3623305" y="5108383"/>
                    <a:pt x="3608046" y="5098211"/>
                  </a:cubicBezTo>
                  <a:cubicBezTo>
                    <a:pt x="3523938" y="5042141"/>
                    <a:pt x="3654622" y="5129952"/>
                    <a:pt x="3547661" y="5055079"/>
                  </a:cubicBezTo>
                  <a:cubicBezTo>
                    <a:pt x="3530674" y="5043188"/>
                    <a:pt x="3513156" y="5032076"/>
                    <a:pt x="3495903" y="5020574"/>
                  </a:cubicBezTo>
                  <a:lnTo>
                    <a:pt x="3470024" y="5003321"/>
                  </a:lnTo>
                  <a:cubicBezTo>
                    <a:pt x="3401013" y="5006196"/>
                    <a:pt x="3331718" y="5005074"/>
                    <a:pt x="3262990" y="5011947"/>
                  </a:cubicBezTo>
                  <a:cubicBezTo>
                    <a:pt x="3244894" y="5013757"/>
                    <a:pt x="3211231" y="5029200"/>
                    <a:pt x="3211231" y="5029200"/>
                  </a:cubicBezTo>
                  <a:cubicBezTo>
                    <a:pt x="3202605" y="5034951"/>
                    <a:pt x="3193788" y="5040427"/>
                    <a:pt x="3185352" y="5046453"/>
                  </a:cubicBezTo>
                  <a:cubicBezTo>
                    <a:pt x="3173653" y="5054810"/>
                    <a:pt x="3163329" y="5065199"/>
                    <a:pt x="3150846" y="5072332"/>
                  </a:cubicBezTo>
                  <a:cubicBezTo>
                    <a:pt x="3142951" y="5076843"/>
                    <a:pt x="3133593" y="5078083"/>
                    <a:pt x="3124967" y="5080959"/>
                  </a:cubicBezTo>
                  <a:cubicBezTo>
                    <a:pt x="3050816" y="5031524"/>
                    <a:pt x="3144626" y="5090787"/>
                    <a:pt x="3073209" y="5055079"/>
                  </a:cubicBezTo>
                  <a:cubicBezTo>
                    <a:pt x="3063936" y="5050442"/>
                    <a:pt x="3057259" y="5040806"/>
                    <a:pt x="3047329" y="5037827"/>
                  </a:cubicBezTo>
                  <a:cubicBezTo>
                    <a:pt x="3027854" y="5031985"/>
                    <a:pt x="3007072" y="5032076"/>
                    <a:pt x="2986944" y="5029200"/>
                  </a:cubicBezTo>
                  <a:cubicBezTo>
                    <a:pt x="2933893" y="5002674"/>
                    <a:pt x="2959572" y="5022647"/>
                    <a:pt x="2917933" y="4960189"/>
                  </a:cubicBezTo>
                  <a:lnTo>
                    <a:pt x="2917933" y="4960189"/>
                  </a:lnTo>
                  <a:cubicBezTo>
                    <a:pt x="2882189" y="4936359"/>
                    <a:pt x="2902112" y="4945450"/>
                    <a:pt x="2857548" y="4934310"/>
                  </a:cubicBezTo>
                  <a:cubicBezTo>
                    <a:pt x="2825918" y="4937185"/>
                    <a:pt x="2794099" y="4938445"/>
                    <a:pt x="2762658" y="4942936"/>
                  </a:cubicBezTo>
                  <a:cubicBezTo>
                    <a:pt x="2753656" y="4944222"/>
                    <a:pt x="2745725" y="4949935"/>
                    <a:pt x="2736778" y="4951562"/>
                  </a:cubicBezTo>
                  <a:cubicBezTo>
                    <a:pt x="2713969" y="4955709"/>
                    <a:pt x="2690771" y="4957313"/>
                    <a:pt x="2667767" y="4960189"/>
                  </a:cubicBezTo>
                  <a:cubicBezTo>
                    <a:pt x="2659141" y="4963064"/>
                    <a:pt x="2650246" y="4965233"/>
                    <a:pt x="2641888" y="4968815"/>
                  </a:cubicBezTo>
                  <a:cubicBezTo>
                    <a:pt x="2630068" y="4973881"/>
                    <a:pt x="2619423" y="4981553"/>
                    <a:pt x="2607382" y="4986068"/>
                  </a:cubicBezTo>
                  <a:cubicBezTo>
                    <a:pt x="2596281" y="4990231"/>
                    <a:pt x="2584378" y="4991819"/>
                    <a:pt x="2572876" y="4994694"/>
                  </a:cubicBezTo>
                  <a:cubicBezTo>
                    <a:pt x="2531865" y="5022035"/>
                    <a:pt x="2556834" y="5008668"/>
                    <a:pt x="2495239" y="5029200"/>
                  </a:cubicBezTo>
                  <a:lnTo>
                    <a:pt x="2469360" y="5037827"/>
                  </a:lnTo>
                  <a:cubicBezTo>
                    <a:pt x="2463609" y="5046453"/>
                    <a:pt x="2456744" y="5054433"/>
                    <a:pt x="2452107" y="5063706"/>
                  </a:cubicBezTo>
                  <a:cubicBezTo>
                    <a:pt x="2448040" y="5071839"/>
                    <a:pt x="2449160" y="5082485"/>
                    <a:pt x="2443480" y="5089585"/>
                  </a:cubicBezTo>
                  <a:cubicBezTo>
                    <a:pt x="2431317" y="5104788"/>
                    <a:pt x="2408771" y="5109781"/>
                    <a:pt x="2391722" y="5115464"/>
                  </a:cubicBezTo>
                  <a:cubicBezTo>
                    <a:pt x="2380220" y="5132717"/>
                    <a:pt x="2363773" y="5147552"/>
                    <a:pt x="2357216" y="5167223"/>
                  </a:cubicBezTo>
                  <a:cubicBezTo>
                    <a:pt x="2351465" y="5184476"/>
                    <a:pt x="2343529" y="5201148"/>
                    <a:pt x="2339963" y="5218981"/>
                  </a:cubicBezTo>
                  <a:cubicBezTo>
                    <a:pt x="2334031" y="5248641"/>
                    <a:pt x="2330835" y="5268183"/>
                    <a:pt x="2322710" y="5296619"/>
                  </a:cubicBezTo>
                  <a:cubicBezTo>
                    <a:pt x="2320212" y="5305362"/>
                    <a:pt x="2316959" y="5313872"/>
                    <a:pt x="2314084" y="5322498"/>
                  </a:cubicBezTo>
                  <a:cubicBezTo>
                    <a:pt x="2316959" y="5371381"/>
                    <a:pt x="2315446" y="5420721"/>
                    <a:pt x="2322710" y="5469147"/>
                  </a:cubicBezTo>
                  <a:cubicBezTo>
                    <a:pt x="2324248" y="5479400"/>
                    <a:pt x="2331171" y="5489532"/>
                    <a:pt x="2339963" y="5495027"/>
                  </a:cubicBezTo>
                  <a:cubicBezTo>
                    <a:pt x="2355385" y="5504666"/>
                    <a:pt x="2374469" y="5506528"/>
                    <a:pt x="2391722" y="5512279"/>
                  </a:cubicBezTo>
                  <a:cubicBezTo>
                    <a:pt x="2400348" y="5515154"/>
                    <a:pt x="2410035" y="5515862"/>
                    <a:pt x="2417601" y="5520906"/>
                  </a:cubicBezTo>
                  <a:lnTo>
                    <a:pt x="2443480" y="5538159"/>
                  </a:lnTo>
                  <a:cubicBezTo>
                    <a:pt x="2454982" y="5555412"/>
                    <a:pt x="2471429" y="5570246"/>
                    <a:pt x="2477986" y="5589917"/>
                  </a:cubicBezTo>
                  <a:cubicBezTo>
                    <a:pt x="2480861" y="5598543"/>
                    <a:pt x="2482546" y="5607663"/>
                    <a:pt x="2486612" y="5615796"/>
                  </a:cubicBezTo>
                  <a:cubicBezTo>
                    <a:pt x="2520060" y="5682694"/>
                    <a:pt x="2490806" y="5602501"/>
                    <a:pt x="2512492" y="5667555"/>
                  </a:cubicBezTo>
                  <a:cubicBezTo>
                    <a:pt x="2509616" y="5681932"/>
                    <a:pt x="2516979" y="5704130"/>
                    <a:pt x="2503865" y="5710687"/>
                  </a:cubicBezTo>
                  <a:cubicBezTo>
                    <a:pt x="2472144" y="5726547"/>
                    <a:pt x="2440548" y="5700107"/>
                    <a:pt x="2417601" y="5684808"/>
                  </a:cubicBezTo>
                  <a:cubicBezTo>
                    <a:pt x="2402441" y="5639326"/>
                    <a:pt x="2418995" y="5676129"/>
                    <a:pt x="2383095" y="5633049"/>
                  </a:cubicBezTo>
                  <a:cubicBezTo>
                    <a:pt x="2376458" y="5625085"/>
                    <a:pt x="2373939" y="5613646"/>
                    <a:pt x="2365843" y="5607170"/>
                  </a:cubicBezTo>
                  <a:cubicBezTo>
                    <a:pt x="2358742" y="5601490"/>
                    <a:pt x="2348590" y="5601419"/>
                    <a:pt x="2339963" y="5598544"/>
                  </a:cubicBezTo>
                  <a:cubicBezTo>
                    <a:pt x="2298124" y="5570651"/>
                    <a:pt x="2301865" y="5565236"/>
                    <a:pt x="2227820" y="5589917"/>
                  </a:cubicBezTo>
                  <a:cubicBezTo>
                    <a:pt x="2217984" y="5593195"/>
                    <a:pt x="2216318" y="5607170"/>
                    <a:pt x="2210567" y="5615796"/>
                  </a:cubicBezTo>
                  <a:cubicBezTo>
                    <a:pt x="2207692" y="5624423"/>
                    <a:pt x="2201941" y="5632583"/>
                    <a:pt x="2201941" y="5641676"/>
                  </a:cubicBezTo>
                  <a:cubicBezTo>
                    <a:pt x="2201941" y="5695835"/>
                    <a:pt x="2215132" y="5700282"/>
                    <a:pt x="2245073" y="5745193"/>
                  </a:cubicBezTo>
                  <a:lnTo>
                    <a:pt x="2262326" y="5771072"/>
                  </a:lnTo>
                  <a:lnTo>
                    <a:pt x="2279578" y="5796951"/>
                  </a:lnTo>
                  <a:cubicBezTo>
                    <a:pt x="2276703" y="5814204"/>
                    <a:pt x="2278774" y="5833066"/>
                    <a:pt x="2270952" y="5848710"/>
                  </a:cubicBezTo>
                  <a:cubicBezTo>
                    <a:pt x="2264264" y="5862087"/>
                    <a:pt x="2231440" y="5870507"/>
                    <a:pt x="2219193" y="5874589"/>
                  </a:cubicBezTo>
                  <a:cubicBezTo>
                    <a:pt x="2210567" y="5871713"/>
                    <a:pt x="2198599" y="5873361"/>
                    <a:pt x="2193314" y="5865962"/>
                  </a:cubicBezTo>
                  <a:cubicBezTo>
                    <a:pt x="2182744" y="5851163"/>
                    <a:pt x="2181812" y="5831457"/>
                    <a:pt x="2176061" y="5814204"/>
                  </a:cubicBezTo>
                  <a:cubicBezTo>
                    <a:pt x="2173186" y="5805578"/>
                    <a:pt x="2172479" y="5795891"/>
                    <a:pt x="2167435" y="5788325"/>
                  </a:cubicBezTo>
                  <a:cubicBezTo>
                    <a:pt x="2161684" y="5779698"/>
                    <a:pt x="2158278" y="5768922"/>
                    <a:pt x="2150182" y="5762445"/>
                  </a:cubicBezTo>
                  <a:cubicBezTo>
                    <a:pt x="2143082" y="5756765"/>
                    <a:pt x="2132929" y="5756694"/>
                    <a:pt x="2124303" y="5753819"/>
                  </a:cubicBezTo>
                  <a:cubicBezTo>
                    <a:pt x="2092673" y="5756694"/>
                    <a:pt x="2060854" y="5757953"/>
                    <a:pt x="2029412" y="5762445"/>
                  </a:cubicBezTo>
                  <a:cubicBezTo>
                    <a:pt x="2020410" y="5763731"/>
                    <a:pt x="2010633" y="5765392"/>
                    <a:pt x="2003533" y="5771072"/>
                  </a:cubicBezTo>
                  <a:cubicBezTo>
                    <a:pt x="1947794" y="5815664"/>
                    <a:pt x="2025446" y="5783896"/>
                    <a:pt x="1960401" y="5805577"/>
                  </a:cubicBezTo>
                  <a:cubicBezTo>
                    <a:pt x="1951775" y="5811328"/>
                    <a:pt x="1944524" y="5820102"/>
                    <a:pt x="1934522" y="5822830"/>
                  </a:cubicBezTo>
                  <a:cubicBezTo>
                    <a:pt x="1872274" y="5839807"/>
                    <a:pt x="1807141" y="5827287"/>
                    <a:pt x="1744741" y="5822830"/>
                  </a:cubicBezTo>
                  <a:cubicBezTo>
                    <a:pt x="1662851" y="5795533"/>
                    <a:pt x="1711094" y="5803930"/>
                    <a:pt x="1598092" y="5814204"/>
                  </a:cubicBezTo>
                  <a:cubicBezTo>
                    <a:pt x="1577964" y="5811328"/>
                    <a:pt x="1557645" y="5809565"/>
                    <a:pt x="1537707" y="5805577"/>
                  </a:cubicBezTo>
                  <a:cubicBezTo>
                    <a:pt x="1528790" y="5803794"/>
                    <a:pt x="1520920" y="5796951"/>
                    <a:pt x="1511827" y="5796951"/>
                  </a:cubicBezTo>
                  <a:cubicBezTo>
                    <a:pt x="1499971" y="5796951"/>
                    <a:pt x="1488824" y="5802702"/>
                    <a:pt x="1477322" y="5805577"/>
                  </a:cubicBezTo>
                  <a:cubicBezTo>
                    <a:pt x="1474446" y="5819955"/>
                    <a:pt x="1472553" y="5834564"/>
                    <a:pt x="1468695" y="5848710"/>
                  </a:cubicBezTo>
                  <a:cubicBezTo>
                    <a:pt x="1468682" y="5848759"/>
                    <a:pt x="1447137" y="5913383"/>
                    <a:pt x="1442816" y="5926347"/>
                  </a:cubicBezTo>
                  <a:cubicBezTo>
                    <a:pt x="1439940" y="5934974"/>
                    <a:pt x="1436395" y="5943405"/>
                    <a:pt x="1434190" y="5952227"/>
                  </a:cubicBezTo>
                  <a:cubicBezTo>
                    <a:pt x="1428439" y="5975231"/>
                    <a:pt x="1424436" y="5998743"/>
                    <a:pt x="1416937" y="6021238"/>
                  </a:cubicBezTo>
                  <a:cubicBezTo>
                    <a:pt x="1414061" y="6029864"/>
                    <a:pt x="1413990" y="6040017"/>
                    <a:pt x="1408310" y="6047117"/>
                  </a:cubicBezTo>
                  <a:cubicBezTo>
                    <a:pt x="1401833" y="6055213"/>
                    <a:pt x="1391057" y="6058619"/>
                    <a:pt x="1382431" y="6064370"/>
                  </a:cubicBezTo>
                  <a:cubicBezTo>
                    <a:pt x="1373805" y="6061495"/>
                    <a:pt x="1362982" y="6062174"/>
                    <a:pt x="1356552" y="6055744"/>
                  </a:cubicBezTo>
                  <a:cubicBezTo>
                    <a:pt x="1350122" y="6049314"/>
                    <a:pt x="1347926" y="6038957"/>
                    <a:pt x="1347926" y="6029864"/>
                  </a:cubicBezTo>
                  <a:cubicBezTo>
                    <a:pt x="1347926" y="5988374"/>
                    <a:pt x="1349546" y="5921486"/>
                    <a:pt x="1365178" y="5874589"/>
                  </a:cubicBezTo>
                  <a:cubicBezTo>
                    <a:pt x="1370075" y="5859899"/>
                    <a:pt x="1376680" y="5845834"/>
                    <a:pt x="1382431" y="5831457"/>
                  </a:cubicBezTo>
                  <a:cubicBezTo>
                    <a:pt x="1311289" y="5784028"/>
                    <a:pt x="1417763" y="5848916"/>
                    <a:pt x="1244409" y="5805577"/>
                  </a:cubicBezTo>
                  <a:cubicBezTo>
                    <a:pt x="1232574" y="5802618"/>
                    <a:pt x="1227156" y="5788324"/>
                    <a:pt x="1218529" y="5779698"/>
                  </a:cubicBezTo>
                  <a:cubicBezTo>
                    <a:pt x="1215654" y="5771072"/>
                    <a:pt x="1218724" y="5756024"/>
                    <a:pt x="1209903" y="5753819"/>
                  </a:cubicBezTo>
                  <a:cubicBezTo>
                    <a:pt x="1199845" y="5751305"/>
                    <a:pt x="1190501" y="5762976"/>
                    <a:pt x="1184024" y="5771072"/>
                  </a:cubicBezTo>
                  <a:cubicBezTo>
                    <a:pt x="1178344" y="5778172"/>
                    <a:pt x="1179464" y="5788818"/>
                    <a:pt x="1175397" y="5796951"/>
                  </a:cubicBezTo>
                  <a:cubicBezTo>
                    <a:pt x="1170760" y="5806224"/>
                    <a:pt x="1163895" y="5814204"/>
                    <a:pt x="1158144" y="5822830"/>
                  </a:cubicBezTo>
                  <a:lnTo>
                    <a:pt x="1140892" y="5874589"/>
                  </a:lnTo>
                  <a:cubicBezTo>
                    <a:pt x="1138017" y="5883215"/>
                    <a:pt x="1139831" y="5895424"/>
                    <a:pt x="1132265" y="5900468"/>
                  </a:cubicBezTo>
                  <a:lnTo>
                    <a:pt x="1106386" y="5917721"/>
                  </a:lnTo>
                  <a:cubicBezTo>
                    <a:pt x="1103511" y="5926347"/>
                    <a:pt x="1104190" y="5937170"/>
                    <a:pt x="1097760" y="5943600"/>
                  </a:cubicBezTo>
                  <a:cubicBezTo>
                    <a:pt x="1091330" y="5950030"/>
                    <a:pt x="1079829" y="5947811"/>
                    <a:pt x="1071880" y="5952227"/>
                  </a:cubicBezTo>
                  <a:cubicBezTo>
                    <a:pt x="1053754" y="5962297"/>
                    <a:pt x="1038668" y="5977459"/>
                    <a:pt x="1020122" y="5986732"/>
                  </a:cubicBezTo>
                  <a:cubicBezTo>
                    <a:pt x="976343" y="6008622"/>
                    <a:pt x="996316" y="5996852"/>
                    <a:pt x="959737" y="6021238"/>
                  </a:cubicBezTo>
                  <a:cubicBezTo>
                    <a:pt x="951111" y="6018362"/>
                    <a:pt x="940288" y="6019041"/>
                    <a:pt x="933858" y="6012611"/>
                  </a:cubicBezTo>
                  <a:cubicBezTo>
                    <a:pt x="915107" y="5993860"/>
                    <a:pt x="929730" y="5967532"/>
                    <a:pt x="942484" y="5952227"/>
                  </a:cubicBezTo>
                  <a:cubicBezTo>
                    <a:pt x="949121" y="5944262"/>
                    <a:pt x="959737" y="5940725"/>
                    <a:pt x="968363" y="5934974"/>
                  </a:cubicBezTo>
                  <a:cubicBezTo>
                    <a:pt x="996904" y="5849354"/>
                    <a:pt x="949019" y="5980144"/>
                    <a:pt x="1002869" y="5883215"/>
                  </a:cubicBezTo>
                  <a:cubicBezTo>
                    <a:pt x="1011701" y="5867318"/>
                    <a:pt x="1020122" y="5831457"/>
                    <a:pt x="1020122" y="5831457"/>
                  </a:cubicBezTo>
                  <a:cubicBezTo>
                    <a:pt x="1021617" y="5820988"/>
                    <a:pt x="1038941" y="5764013"/>
                    <a:pt x="1020122" y="5745193"/>
                  </a:cubicBezTo>
                  <a:cubicBezTo>
                    <a:pt x="1013692" y="5738763"/>
                    <a:pt x="1002869" y="5739442"/>
                    <a:pt x="994243" y="5736566"/>
                  </a:cubicBezTo>
                  <a:cubicBezTo>
                    <a:pt x="976990" y="5739442"/>
                    <a:pt x="957774" y="5736699"/>
                    <a:pt x="942484" y="5745193"/>
                  </a:cubicBezTo>
                  <a:cubicBezTo>
                    <a:pt x="929916" y="5752175"/>
                    <a:pt x="925962" y="5768782"/>
                    <a:pt x="916605" y="5779698"/>
                  </a:cubicBezTo>
                  <a:cubicBezTo>
                    <a:pt x="894464" y="5805529"/>
                    <a:pt x="891469" y="5805082"/>
                    <a:pt x="864846" y="5822830"/>
                  </a:cubicBezTo>
                  <a:cubicBezTo>
                    <a:pt x="859095" y="5831457"/>
                    <a:pt x="854230" y="5840745"/>
                    <a:pt x="847593" y="5848710"/>
                  </a:cubicBezTo>
                  <a:cubicBezTo>
                    <a:pt x="839783" y="5858082"/>
                    <a:pt x="827639" y="5863925"/>
                    <a:pt x="821714" y="5874589"/>
                  </a:cubicBezTo>
                  <a:cubicBezTo>
                    <a:pt x="812882" y="5890486"/>
                    <a:pt x="810212" y="5909094"/>
                    <a:pt x="804461" y="5926347"/>
                  </a:cubicBezTo>
                  <a:lnTo>
                    <a:pt x="795835" y="5952227"/>
                  </a:lnTo>
                  <a:cubicBezTo>
                    <a:pt x="798710" y="5966604"/>
                    <a:pt x="796690" y="5982926"/>
                    <a:pt x="804461" y="5995359"/>
                  </a:cubicBezTo>
                  <a:cubicBezTo>
                    <a:pt x="821598" y="6022778"/>
                    <a:pt x="847163" y="6022347"/>
                    <a:pt x="873473" y="6029864"/>
                  </a:cubicBezTo>
                  <a:cubicBezTo>
                    <a:pt x="904721" y="6038792"/>
                    <a:pt x="896879" y="6036842"/>
                    <a:pt x="925231" y="6055744"/>
                  </a:cubicBezTo>
                  <a:cubicBezTo>
                    <a:pt x="927361" y="6058940"/>
                    <a:pt x="983427" y="6138119"/>
                    <a:pt x="959737" y="6133381"/>
                  </a:cubicBezTo>
                  <a:lnTo>
                    <a:pt x="916605" y="6124755"/>
                  </a:lnTo>
                  <a:lnTo>
                    <a:pt x="882099" y="6072996"/>
                  </a:lnTo>
                  <a:cubicBezTo>
                    <a:pt x="876348" y="6064370"/>
                    <a:pt x="869483" y="6056390"/>
                    <a:pt x="864846" y="6047117"/>
                  </a:cubicBezTo>
                  <a:cubicBezTo>
                    <a:pt x="859095" y="6035615"/>
                    <a:pt x="853973" y="6023776"/>
                    <a:pt x="847593" y="6012611"/>
                  </a:cubicBezTo>
                  <a:cubicBezTo>
                    <a:pt x="837281" y="5994564"/>
                    <a:pt x="826276" y="5976023"/>
                    <a:pt x="804461" y="5969479"/>
                  </a:cubicBezTo>
                  <a:cubicBezTo>
                    <a:pt x="784986" y="5963637"/>
                    <a:pt x="764204" y="5963728"/>
                    <a:pt x="744076" y="5960853"/>
                  </a:cubicBezTo>
                  <a:lnTo>
                    <a:pt x="666439" y="5934974"/>
                  </a:lnTo>
                  <a:lnTo>
                    <a:pt x="640560" y="5926347"/>
                  </a:lnTo>
                  <a:lnTo>
                    <a:pt x="614680" y="5917721"/>
                  </a:lnTo>
                  <a:cubicBezTo>
                    <a:pt x="603178" y="5900468"/>
                    <a:pt x="597428" y="5877463"/>
                    <a:pt x="580175" y="5865962"/>
                  </a:cubicBezTo>
                  <a:cubicBezTo>
                    <a:pt x="551902" y="5847115"/>
                    <a:pt x="565797" y="5827143"/>
                    <a:pt x="554295" y="5822830"/>
                  </a:cubicBezTo>
                  <a:close/>
                </a:path>
              </a:pathLst>
            </a:custGeom>
            <a:solidFill>
              <a:srgbClr val="FF0000">
                <a:alpha val="0"/>
              </a:srgbClr>
            </a:solidFill>
            <a:ln w="50800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914377">
                <a:defRPr/>
              </a:pPr>
              <a:endParaRPr lang="ru-RU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517" name="Группа 516"/>
            <p:cNvGrpSpPr/>
            <p:nvPr/>
          </p:nvGrpSpPr>
          <p:grpSpPr>
            <a:xfrm>
              <a:off x="656375" y="778475"/>
              <a:ext cx="3620994" cy="1811737"/>
              <a:chOff x="841239" y="2138707"/>
              <a:chExt cx="8845683" cy="5175248"/>
            </a:xfrm>
          </p:grpSpPr>
          <p:sp>
            <p:nvSpPr>
              <p:cNvPr id="518" name="Полилиния 9"/>
              <p:cNvSpPr/>
              <p:nvPr/>
            </p:nvSpPr>
            <p:spPr>
              <a:xfrm>
                <a:off x="841239" y="3066964"/>
                <a:ext cx="1020749" cy="14650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03968"/>
                  <a:gd name="f7" fmla="val 1223084"/>
                  <a:gd name="f8" fmla="val 849104"/>
                  <a:gd name="f9" fmla="val 845447"/>
                  <a:gd name="f10" fmla="val 6096"/>
                  <a:gd name="f11" fmla="val 838722"/>
                  <a:gd name="f12" fmla="val 11204"/>
                  <a:gd name="f13" fmla="val 838132"/>
                  <a:gd name="f14" fmla="val 18288"/>
                  <a:gd name="f15" fmla="val 834014"/>
                  <a:gd name="f16" fmla="val 67702"/>
                  <a:gd name="f17" fmla="val 835779"/>
                  <a:gd name="f18" fmla="val 69753"/>
                  <a:gd name="f19" fmla="val 98755"/>
                  <a:gd name="f20" fmla="val 846666"/>
                  <a:gd name="f21" fmla="val 107289"/>
                  <a:gd name="f22" fmla="val 847413"/>
                  <a:gd name="f23" fmla="val 115904"/>
                  <a:gd name="f24" fmla="val 124358"/>
                  <a:gd name="f25" fmla="val 849860"/>
                  <a:gd name="f26" fmla="val 128139"/>
                  <a:gd name="f27" fmla="val 850036"/>
                  <a:gd name="f28" fmla="val 132605"/>
                  <a:gd name="f29" fmla="val 852762"/>
                  <a:gd name="f30" fmla="val 135331"/>
                  <a:gd name="f31" fmla="val 855488"/>
                  <a:gd name="f32" fmla="val 138057"/>
                  <a:gd name="f33" fmla="val 860077"/>
                  <a:gd name="f34" fmla="val 137769"/>
                  <a:gd name="f35" fmla="val 863735"/>
                  <a:gd name="f36" fmla="val 138988"/>
                  <a:gd name="f37" fmla="val 866173"/>
                  <a:gd name="f38" fmla="val 141427"/>
                  <a:gd name="f39" fmla="val 868357"/>
                  <a:gd name="f40" fmla="val 144150"/>
                  <a:gd name="f41" fmla="val 871050"/>
                  <a:gd name="f42" fmla="val 146304"/>
                  <a:gd name="f43" fmla="val 874483"/>
                  <a:gd name="f44" fmla="val 149050"/>
                  <a:gd name="f45" fmla="val 879842"/>
                  <a:gd name="f46" fmla="val 149802"/>
                  <a:gd name="f47" fmla="val 882023"/>
                  <a:gd name="f48" fmla="val 153619"/>
                  <a:gd name="f49" fmla="val 885107"/>
                  <a:gd name="f50" fmla="val 159017"/>
                  <a:gd name="f51" fmla="val 884658"/>
                  <a:gd name="f52" fmla="val 165775"/>
                  <a:gd name="f53" fmla="val 885680"/>
                  <a:gd name="f54" fmla="val 171907"/>
                  <a:gd name="f55" fmla="val 887097"/>
                  <a:gd name="f56" fmla="val 180411"/>
                  <a:gd name="f57" fmla="val 887399"/>
                  <a:gd name="f58" fmla="val 189110"/>
                  <a:gd name="f59" fmla="val 889338"/>
                  <a:gd name="f60" fmla="val 197510"/>
                  <a:gd name="f61" fmla="val 893947"/>
                  <a:gd name="f62" fmla="val 217483"/>
                  <a:gd name="f63" fmla="val 894710"/>
                  <a:gd name="f64" fmla="val 216542"/>
                  <a:gd name="f65" fmla="val 230428"/>
                  <a:gd name="f66" fmla="val 903785"/>
                  <a:gd name="f67" fmla="val 231342"/>
                  <a:gd name="f68" fmla="val 899653"/>
                  <a:gd name="f69" fmla="val 255939"/>
                  <a:gd name="f70" fmla="val 896653"/>
                  <a:gd name="f71" fmla="val 259689"/>
                  <a:gd name="f72" fmla="val 891497"/>
                  <a:gd name="f73" fmla="val 266134"/>
                  <a:gd name="f74" fmla="val 881935"/>
                  <a:gd name="f75" fmla="val 268252"/>
                  <a:gd name="f76" fmla="val 874708"/>
                  <a:gd name="f77" fmla="val 270662"/>
                  <a:gd name="f78" fmla="val 860419"/>
                  <a:gd name="f79" fmla="val 284949"/>
                  <a:gd name="f80" fmla="val 873230"/>
                  <a:gd name="f81" fmla="val 269958"/>
                  <a:gd name="f82" fmla="val 288950"/>
                  <a:gd name="f83" fmla="val 859121"/>
                  <a:gd name="f84" fmla="val 298180"/>
                  <a:gd name="f85" fmla="val 855909"/>
                  <a:gd name="f86" fmla="val 300434"/>
                  <a:gd name="f87" fmla="val 307238"/>
                  <a:gd name="f88" fmla="val 825939"/>
                  <a:gd name="f89" fmla="val 306019"/>
                  <a:gd name="f90" fmla="val 802594"/>
                  <a:gd name="f91" fmla="val 306714"/>
                  <a:gd name="f92" fmla="val 779610"/>
                  <a:gd name="f93" fmla="val 303580"/>
                  <a:gd name="f94" fmla="val 775254"/>
                  <a:gd name="f95" fmla="val 302986"/>
                  <a:gd name="f96" fmla="val 772654"/>
                  <a:gd name="f97" fmla="val 298050"/>
                  <a:gd name="f98" fmla="val 768637"/>
                  <a:gd name="f99" fmla="val 296265"/>
                  <a:gd name="f100" fmla="val 749611"/>
                  <a:gd name="f101" fmla="val 287809"/>
                  <a:gd name="f102" fmla="val 741916"/>
                  <a:gd name="f103" fmla="val 288268"/>
                  <a:gd name="f104" fmla="val 721088"/>
                  <a:gd name="f105" fmla="val 285292"/>
                  <a:gd name="f106" fmla="val 717431"/>
                  <a:gd name="f107" fmla="val 281635"/>
                  <a:gd name="f108" fmla="val 714089"/>
                  <a:gd name="f109" fmla="val 277631"/>
                  <a:gd name="f110" fmla="val 710116"/>
                  <a:gd name="f111" fmla="val 274320"/>
                  <a:gd name="f112" fmla="val 706739"/>
                  <a:gd name="f113" fmla="val 271506"/>
                  <a:gd name="f114" fmla="val 701889"/>
                  <a:gd name="f115" fmla="val 270437"/>
                  <a:gd name="f116" fmla="val 699143"/>
                  <a:gd name="f117" fmla="val 267004"/>
                  <a:gd name="f118" fmla="val 684956"/>
                  <a:gd name="f119" fmla="val 249271"/>
                  <a:gd name="f120" fmla="val 708453"/>
                  <a:gd name="f121" fmla="val 260355"/>
                  <a:gd name="f122" fmla="val 684512"/>
                  <a:gd name="f123" fmla="val 252374"/>
                  <a:gd name="f124" fmla="val 682074"/>
                  <a:gd name="f125" fmla="val 256032"/>
                  <a:gd name="f126" fmla="val 679163"/>
                  <a:gd name="f127" fmla="val 259415"/>
                  <a:gd name="f128" fmla="val 677197"/>
                  <a:gd name="f129" fmla="val 263347"/>
                  <a:gd name="f130" fmla="val 675473"/>
                  <a:gd name="f131" fmla="val 266795"/>
                  <a:gd name="f132" fmla="val 675524"/>
                  <a:gd name="f133" fmla="val 271014"/>
                  <a:gd name="f134" fmla="val 673540"/>
                  <a:gd name="f135" fmla="val 671766"/>
                  <a:gd name="f136" fmla="val 277277"/>
                  <a:gd name="f137" fmla="val 668378"/>
                  <a:gd name="f138" fmla="val 278942"/>
                  <a:gd name="f139" fmla="val 666224"/>
                  <a:gd name="f140" fmla="val 663478"/>
                  <a:gd name="f141" fmla="val 285068"/>
                  <a:gd name="f142" fmla="val 661347"/>
                  <a:gd name="f143" fmla="val 658909"/>
                  <a:gd name="f144" fmla="val 292608"/>
                  <a:gd name="f145" fmla="val 657690"/>
                  <a:gd name="f146" fmla="val 308457"/>
                  <a:gd name="f147" fmla="val 667215"/>
                  <a:gd name="f148" fmla="val 329688"/>
                  <a:gd name="f149" fmla="val 655252"/>
                  <a:gd name="f150" fmla="val 340156"/>
                  <a:gd name="f151" fmla="val 641458"/>
                  <a:gd name="f152" fmla="val 352225"/>
                  <a:gd name="f153" fmla="val 618532"/>
                  <a:gd name="f154" fmla="val 341222"/>
                  <a:gd name="f155" fmla="val 600388"/>
                  <a:gd name="f156" fmla="val 343814"/>
                  <a:gd name="f157" fmla="val 592754"/>
                  <a:gd name="f158" fmla="val 344905"/>
                  <a:gd name="f159" fmla="val 578442"/>
                  <a:gd name="f160" fmla="val 351129"/>
                  <a:gd name="f161" fmla="val 579661"/>
                  <a:gd name="f162" fmla="val 354787"/>
                  <a:gd name="f163" fmla="val 580376"/>
                  <a:gd name="f164" fmla="val 358653"/>
                  <a:gd name="f165" fmla="val 582100"/>
                  <a:gd name="f166" fmla="val 362102"/>
                  <a:gd name="f167" fmla="val 584066"/>
                  <a:gd name="f168" fmla="val 366034"/>
                  <a:gd name="f169" fmla="val 588763"/>
                  <a:gd name="f170" fmla="val 368728"/>
                  <a:gd name="f171" fmla="val 589415"/>
                  <a:gd name="f172" fmla="val 373075"/>
                  <a:gd name="f173" fmla="val 592495"/>
                  <a:gd name="f174" fmla="val 393607"/>
                  <a:gd name="f175" fmla="val 591192"/>
                  <a:gd name="f176" fmla="val 414577"/>
                  <a:gd name="f177" fmla="val 593072"/>
                  <a:gd name="f178" fmla="val 435254"/>
                  <a:gd name="f179" fmla="val 593526"/>
                  <a:gd name="f180" fmla="val 440249"/>
                  <a:gd name="f181" fmla="val 598610"/>
                  <a:gd name="f182" fmla="val 462245"/>
                  <a:gd name="f183" fmla="val 468172"/>
                  <a:gd name="f184" fmla="val 603712"/>
                  <a:gd name="f185" fmla="val 479251"/>
                  <a:gd name="f186" fmla="val 607703"/>
                  <a:gd name="f187" fmla="val 490118"/>
                  <a:gd name="f188" fmla="val 611360"/>
                  <a:gd name="f189" fmla="val 501091"/>
                  <a:gd name="f190" fmla="val 612579"/>
                  <a:gd name="f191" fmla="val 504749"/>
                  <a:gd name="f192" fmla="val 611178"/>
                  <a:gd name="f193" fmla="val 511715"/>
                  <a:gd name="f194" fmla="val 615018"/>
                  <a:gd name="f195" fmla="val 512064"/>
                  <a:gd name="f196" fmla="val 515721"/>
                  <a:gd name="f197" fmla="val 519379"/>
                  <a:gd name="f198" fmla="val 661304"/>
                  <a:gd name="f199" fmla="val 522483"/>
                  <a:gd name="f200" fmla="val 662567"/>
                  <a:gd name="f201" fmla="val 526694"/>
                  <a:gd name="f202" fmla="val 665044"/>
                  <a:gd name="f203" fmla="val 534951"/>
                  <a:gd name="f204" fmla="val 665394"/>
                  <a:gd name="f205" fmla="val 543716"/>
                  <a:gd name="f206" fmla="val 552297"/>
                  <a:gd name="f207" fmla="val 669052"/>
                  <a:gd name="f208" fmla="val 581523"/>
                  <a:gd name="f209" fmla="val 671101"/>
                  <a:gd name="f210" fmla="val 610819"/>
                  <a:gd name="f211" fmla="val 640080"/>
                  <a:gd name="f212" fmla="val 673860"/>
                  <a:gd name="f213" fmla="val 643922"/>
                  <a:gd name="f214" fmla="val 676262"/>
                  <a:gd name="f215" fmla="val 647312"/>
                  <a:gd name="f216" fmla="val 651052"/>
                  <a:gd name="f217" fmla="val 678705"/>
                  <a:gd name="f218" fmla="val 657083"/>
                  <a:gd name="f219" fmla="val 679219"/>
                  <a:gd name="f220" fmla="val 663342"/>
                  <a:gd name="f221" fmla="val 680855"/>
                  <a:gd name="f222" fmla="val 669340"/>
                  <a:gd name="f223" fmla="val 682884"/>
                  <a:gd name="f224" fmla="val 676779"/>
                  <a:gd name="f225" fmla="val 688170"/>
                  <a:gd name="f226" fmla="val 691286"/>
                  <a:gd name="f227" fmla="val 689389"/>
                  <a:gd name="f228" fmla="val 707136"/>
                  <a:gd name="f229" fmla="val 688898"/>
                  <a:gd name="f230" fmla="val 723211"/>
                  <a:gd name="f231" fmla="val 691828"/>
                  <a:gd name="f232" fmla="val 738835"/>
                  <a:gd name="f233" fmla="val 692638"/>
                  <a:gd name="f234" fmla="val 743156"/>
                  <a:gd name="f235" fmla="val 697358"/>
                  <a:gd name="f236" fmla="val 745791"/>
                  <a:gd name="f237" fmla="val 749808"/>
                  <a:gd name="f238" fmla="val 702275"/>
                  <a:gd name="f239" fmla="val 756854"/>
                  <a:gd name="f240" fmla="val 699561"/>
                  <a:gd name="f241" fmla="val 768305"/>
                  <a:gd name="f242" fmla="val 706458"/>
                  <a:gd name="f243" fmla="val 771753"/>
                  <a:gd name="f244" fmla="val 779068"/>
                  <a:gd name="f245" fmla="val 722307"/>
                  <a:gd name="f246" fmla="val 783945"/>
                  <a:gd name="f247" fmla="val 723365"/>
                  <a:gd name="f248" fmla="val 788865"/>
                  <a:gd name="f249" fmla="val 724746"/>
                  <a:gd name="f250" fmla="val 793699"/>
                  <a:gd name="f251" fmla="val 725805"/>
                  <a:gd name="f252" fmla="val 797406"/>
                  <a:gd name="f253" fmla="val 729160"/>
                  <a:gd name="f254" fmla="val 800891"/>
                  <a:gd name="f255" fmla="val 728404"/>
                  <a:gd name="f256" fmla="val 804672"/>
                  <a:gd name="f257" fmla="val 727728"/>
                  <a:gd name="f258" fmla="val 808054"/>
                  <a:gd name="f259" fmla="val 724045"/>
                  <a:gd name="f260" fmla="val 810213"/>
                  <a:gd name="f261" fmla="val 811987"/>
                  <a:gd name="f262" fmla="val 717342"/>
                  <a:gd name="f263" fmla="val 814235"/>
                  <a:gd name="f264" fmla="val 698215"/>
                  <a:gd name="f265" fmla="val 818620"/>
                  <a:gd name="f266" fmla="val 695485"/>
                  <a:gd name="f267" fmla="val 819302"/>
                  <a:gd name="f268" fmla="val 696704"/>
                  <a:gd name="f269" fmla="val 827836"/>
                  <a:gd name="f270" fmla="val 836284"/>
                  <a:gd name="f271" fmla="val 844905"/>
                  <a:gd name="f272" fmla="val 848761"/>
                  <a:gd name="f273" fmla="val 698693"/>
                  <a:gd name="f274" fmla="val 853739"/>
                  <a:gd name="f275" fmla="val 855878"/>
                  <a:gd name="f276" fmla="val 690312"/>
                  <a:gd name="f277" fmla="val 859326"/>
                  <a:gd name="f278" fmla="val 683293"/>
                  <a:gd name="f279" fmla="val 858317"/>
                  <a:gd name="f280" fmla="val 859536"/>
                  <a:gd name="f281" fmla="val 674759"/>
                  <a:gd name="f282" fmla="val 863193"/>
                  <a:gd name="f283" fmla="val 673314"/>
                  <a:gd name="f284" fmla="val 867762"/>
                  <a:gd name="f285" fmla="val 669882"/>
                  <a:gd name="f286" fmla="val 870508"/>
                  <a:gd name="f287" fmla="val 666871"/>
                  <a:gd name="f288" fmla="val 872917"/>
                  <a:gd name="f289" fmla="val 662751"/>
                  <a:gd name="f290" fmla="val 873846"/>
                  <a:gd name="f291" fmla="val 874166"/>
                  <a:gd name="f292" fmla="val 633366"/>
                  <a:gd name="f293" fmla="val 876295"/>
                  <a:gd name="f294" fmla="val 607711"/>
                  <a:gd name="f295" fmla="val 876779"/>
                  <a:gd name="f296" fmla="val 877824"/>
                  <a:gd name="f297" fmla="val 479687"/>
                  <a:gd name="f298" fmla="val 881481"/>
                  <a:gd name="f299" fmla="val 474810"/>
                  <a:gd name="f300" fmla="val 882700"/>
                  <a:gd name="f301" fmla="val 469890"/>
                  <a:gd name="f302" fmla="val 883758"/>
                  <a:gd name="f303" fmla="val 465056"/>
                  <a:gd name="f304" fmla="val 885139"/>
                  <a:gd name="f305" fmla="val 461349"/>
                  <a:gd name="f306" fmla="val 886198"/>
                  <a:gd name="f307" fmla="val 457913"/>
                  <a:gd name="f308" fmla="val 888346"/>
                  <a:gd name="f309" fmla="val 454084"/>
                  <a:gd name="f310" fmla="val 888796"/>
                  <a:gd name="f311" fmla="val 437089"/>
                  <a:gd name="f312" fmla="val 890795"/>
                  <a:gd name="f313" fmla="val 419946"/>
                  <a:gd name="f314" fmla="val 891235"/>
                  <a:gd name="f315" fmla="val 402877"/>
                  <a:gd name="f316" fmla="val 892454"/>
                  <a:gd name="f317" fmla="val 399219"/>
                  <a:gd name="f318" fmla="val 894892"/>
                  <a:gd name="f319" fmla="val 395012"/>
                  <a:gd name="f320" fmla="val 896661"/>
                  <a:gd name="f321" fmla="val 391904"/>
                  <a:gd name="f322" fmla="val 899769"/>
                  <a:gd name="f323" fmla="val 388796"/>
                  <a:gd name="f324" fmla="val 902877"/>
                  <a:gd name="f325" fmla="val 388022"/>
                  <a:gd name="f326" fmla="val 907996"/>
                  <a:gd name="f327" fmla="val 384589"/>
                  <a:gd name="f328" fmla="val 910742"/>
                  <a:gd name="f329" fmla="val 381578"/>
                  <a:gd name="f330" fmla="val 913151"/>
                  <a:gd name="f331" fmla="val 377064"/>
                  <a:gd name="f332" fmla="val 912676"/>
                  <a:gd name="f333" fmla="val 373616"/>
                  <a:gd name="f334" fmla="val 914400"/>
                  <a:gd name="f335" fmla="val 369684"/>
                  <a:gd name="f336" fmla="val 916366"/>
                  <a:gd name="f337" fmla="val 366301"/>
                  <a:gd name="f338" fmla="val 919277"/>
                  <a:gd name="f339" fmla="val 362644"/>
                  <a:gd name="f340" fmla="val 921715"/>
                  <a:gd name="f341" fmla="val 352180"/>
                  <a:gd name="f342" fmla="val 953103"/>
                  <a:gd name="f343" fmla="val 368199"/>
                  <a:gd name="f344" fmla="val 903150"/>
                  <a:gd name="f345" fmla="val 355328"/>
                  <a:gd name="f346" fmla="val 954633"/>
                  <a:gd name="f347" fmla="val 353458"/>
                  <a:gd name="f348" fmla="val 962114"/>
                  <a:gd name="f349" fmla="val 350451"/>
                  <a:gd name="f350" fmla="val 969264"/>
                  <a:gd name="f351" fmla="val 348013"/>
                  <a:gd name="f352" fmla="val 976579"/>
                  <a:gd name="f353" fmla="val 344356"/>
                  <a:gd name="f354" fmla="val 987552"/>
                  <a:gd name="f355" fmla="val 343137"/>
                  <a:gd name="f356" fmla="val 1033881"/>
                  <a:gd name="f357" fmla="val 344164"/>
                  <a:gd name="f358" fmla="val 1080324"/>
                  <a:gd name="f359" fmla="val 340698"/>
                  <a:gd name="f360" fmla="val 1126540"/>
                  <a:gd name="f361" fmla="val 340440"/>
                  <a:gd name="f362" fmla="val 1129979"/>
                  <a:gd name="f363" fmla="val 335157"/>
                  <a:gd name="f364" fmla="val 1130899"/>
                  <a:gd name="f365" fmla="val 333383"/>
                  <a:gd name="f366" fmla="val 1133856"/>
                  <a:gd name="f367" fmla="val 319138"/>
                  <a:gd name="f368" fmla="val 1157597"/>
                  <a:gd name="f369" fmla="val 340945"/>
                  <a:gd name="f370" fmla="val 1133606"/>
                  <a:gd name="f371" fmla="val 322410"/>
                  <a:gd name="f372" fmla="val 1152144"/>
                  <a:gd name="f373" fmla="val 319972"/>
                  <a:gd name="f374" fmla="val 1159459"/>
                  <a:gd name="f375" fmla="val 321511"/>
                  <a:gd name="f376" fmla="val 1169812"/>
                  <a:gd name="f377" fmla="val 315095"/>
                  <a:gd name="f378" fmla="val 1174089"/>
                  <a:gd name="f379" fmla="val 311437"/>
                  <a:gd name="f380" fmla="val 1176527"/>
                  <a:gd name="f381" fmla="val 308054"/>
                  <a:gd name="f382" fmla="val 1179438"/>
                  <a:gd name="f383" fmla="val 304122"/>
                  <a:gd name="f384" fmla="val 1181404"/>
                  <a:gd name="f385" fmla="val 287494"/>
                  <a:gd name="f386" fmla="val 1189718"/>
                  <a:gd name="f387" fmla="val 250043"/>
                  <a:gd name="f388" fmla="val 1188141"/>
                  <a:gd name="f389" fmla="val 241943"/>
                  <a:gd name="f390" fmla="val 1188720"/>
                  <a:gd name="f391" fmla="val 238285"/>
                  <a:gd name="f392" fmla="val 1191158"/>
                  <a:gd name="f393" fmla="val 234902"/>
                  <a:gd name="f394" fmla="val 1194069"/>
                  <a:gd name="f395" fmla="val 230970"/>
                  <a:gd name="f396" fmla="val 1196035"/>
                  <a:gd name="f397" fmla="val 227522"/>
                  <a:gd name="f398" fmla="val 1197759"/>
                  <a:gd name="f399" fmla="val 223303"/>
                  <a:gd name="f400" fmla="val 1197708"/>
                  <a:gd name="f401" fmla="val 219997"/>
                  <a:gd name="f402" fmla="val 1199692"/>
                  <a:gd name="f403" fmla="val 196573"/>
                  <a:gd name="f404" fmla="val 1213746"/>
                  <a:gd name="f405" fmla="val 237178"/>
                  <a:gd name="f406" fmla="val 1202110"/>
                  <a:gd name="f407" fmla="val 194394"/>
                  <a:gd name="f408" fmla="val 1210665"/>
                  <a:gd name="f409" fmla="val 193175"/>
                  <a:gd name="f410" fmla="val 1214323"/>
                  <a:gd name="f411" fmla="val 194316"/>
                  <a:gd name="f412" fmla="val 1220206"/>
                  <a:gd name="f413" fmla="val 190736"/>
                  <a:gd name="f414" fmla="val 1221638"/>
                  <a:gd name="f415" fmla="val 175337"/>
                  <a:gd name="f416" fmla="val 1227797"/>
                  <a:gd name="f417" fmla="val 175838"/>
                  <a:gd name="f418" fmla="val 1212645"/>
                  <a:gd name="f419" fmla="val 168791"/>
                  <a:gd name="f420" fmla="val 1207008"/>
                  <a:gd name="f421" fmla="val 165780"/>
                  <a:gd name="f422" fmla="val 1204599"/>
                  <a:gd name="f423" fmla="val 161476"/>
                  <a:gd name="f424" fmla="val 1204569"/>
                  <a:gd name="f425" fmla="val 157818"/>
                  <a:gd name="f426" fmla="val 1203350"/>
                  <a:gd name="f427" fmla="val 141275"/>
                  <a:gd name="f428" fmla="val 1178535"/>
                  <a:gd name="f429" fmla="val 149405"/>
                  <a:gd name="f430" fmla="val 1187620"/>
                  <a:gd name="f431" fmla="val 135872"/>
                  <a:gd name="f432" fmla="val 135383"/>
                  <a:gd name="f433" fmla="val 1172135"/>
                  <a:gd name="f434" fmla="val 130657"/>
                  <a:gd name="f435" fmla="val 1151636"/>
                  <a:gd name="f436" fmla="val 128557"/>
                  <a:gd name="f437" fmla="val 1148486"/>
                  <a:gd name="f438" fmla="val 121110"/>
                  <a:gd name="f439" fmla="val 1137316"/>
                  <a:gd name="f440" fmla="val 116250"/>
                  <a:gd name="f441" fmla="val 1137908"/>
                  <a:gd name="f442" fmla="val 106612"/>
                  <a:gd name="f443" fmla="val 1130198"/>
                  <a:gd name="f444" fmla="val 103919"/>
                  <a:gd name="f445" fmla="val 1128044"/>
                  <a:gd name="f446" fmla="val 101735"/>
                  <a:gd name="f447" fmla="val 1125321"/>
                  <a:gd name="f448" fmla="val 99296"/>
                  <a:gd name="f449" fmla="val 1122883"/>
                  <a:gd name="f450" fmla="val 95639"/>
                  <a:gd name="f451" fmla="val 1124102"/>
                  <a:gd name="f452" fmla="val 91867"/>
                  <a:gd name="f453" fmla="val 1125021"/>
                  <a:gd name="f454" fmla="val 88324"/>
                  <a:gd name="f455" fmla="val 78877"/>
                  <a:gd name="f456" fmla="val 1130589"/>
                  <a:gd name="f457" fmla="val 70881"/>
                  <a:gd name="f458" fmla="val 1135050"/>
                  <a:gd name="f459" fmla="val 62720"/>
                  <a:gd name="f460" fmla="val 1141171"/>
                  <a:gd name="f461" fmla="val 56475"/>
                  <a:gd name="f462" fmla="val 1145855"/>
                  <a:gd name="f463" fmla="val 49952"/>
                  <a:gd name="f464" fmla="val 1150281"/>
                  <a:gd name="f465" fmla="val 44432"/>
                  <a:gd name="f466" fmla="val 1155801"/>
                  <a:gd name="f467" fmla="val 41324"/>
                  <a:gd name="f468" fmla="val 1158909"/>
                  <a:gd name="f469" fmla="val 40494"/>
                  <a:gd name="f470" fmla="val 1163960"/>
                  <a:gd name="f471" fmla="val 37117"/>
                  <a:gd name="f472" fmla="val 1166774"/>
                  <a:gd name="f473" fmla="val 32928"/>
                  <a:gd name="f474" fmla="val 1170265"/>
                  <a:gd name="f475" fmla="val 27221"/>
                  <a:gd name="f476" fmla="val 1171384"/>
                  <a:gd name="f477" fmla="val 22487"/>
                  <a:gd name="f478" fmla="val 16016"/>
                  <a:gd name="f479" fmla="val 1177787"/>
                  <a:gd name="f480" fmla="val 8922"/>
                  <a:gd name="f481" fmla="val 1185062"/>
                  <a:gd name="f482" fmla="val 541"/>
                  <a:gd name="f483" fmla="val -678"/>
                  <a:gd name="f484" fmla="val 1182623"/>
                  <a:gd name="f485" fmla="+- 0 0 -90"/>
                  <a:gd name="f486" fmla="*/ f3 1 903968"/>
                  <a:gd name="f487" fmla="*/ f4 1 1223084"/>
                  <a:gd name="f488" fmla="val f5"/>
                  <a:gd name="f489" fmla="val f6"/>
                  <a:gd name="f490" fmla="val f7"/>
                  <a:gd name="f491" fmla="*/ f485 f0 1"/>
                  <a:gd name="f492" fmla="+- f490 0 f488"/>
                  <a:gd name="f493" fmla="+- f489 0 f488"/>
                  <a:gd name="f494" fmla="*/ f491 1 f2"/>
                  <a:gd name="f495" fmla="*/ f493 1 903968"/>
                  <a:gd name="f496" fmla="*/ f492 1 1223084"/>
                  <a:gd name="f497" fmla="*/ 849104 f493 1"/>
                  <a:gd name="f498" fmla="*/ 0 f492 1"/>
                  <a:gd name="f499" fmla="*/ 838132 f493 1"/>
                  <a:gd name="f500" fmla="*/ 18288 f492 1"/>
                  <a:gd name="f501" fmla="*/ 845447 f493 1"/>
                  <a:gd name="f502" fmla="*/ 98755 f492 1"/>
                  <a:gd name="f503" fmla="*/ 124358 f492 1"/>
                  <a:gd name="f504" fmla="*/ 852762 f493 1"/>
                  <a:gd name="f505" fmla="*/ 135331 f492 1"/>
                  <a:gd name="f506" fmla="*/ 863735 f493 1"/>
                  <a:gd name="f507" fmla="*/ 138988 f492 1"/>
                  <a:gd name="f508" fmla="*/ 871050 f493 1"/>
                  <a:gd name="f509" fmla="*/ 146304 f492 1"/>
                  <a:gd name="f510" fmla="*/ 882023 f493 1"/>
                  <a:gd name="f511" fmla="*/ 153619 f492 1"/>
                  <a:gd name="f512" fmla="*/ 885680 f493 1"/>
                  <a:gd name="f513" fmla="*/ 171907 f492 1"/>
                  <a:gd name="f514" fmla="*/ 889338 f493 1"/>
                  <a:gd name="f515" fmla="*/ 197510 f492 1"/>
                  <a:gd name="f516" fmla="*/ 903968 f493 1"/>
                  <a:gd name="f517" fmla="*/ 230428 f492 1"/>
                  <a:gd name="f518" fmla="*/ 896653 f493 1"/>
                  <a:gd name="f519" fmla="*/ 259689 f492 1"/>
                  <a:gd name="f520" fmla="*/ 874708 f493 1"/>
                  <a:gd name="f521" fmla="*/ 270662 f492 1"/>
                  <a:gd name="f522" fmla="*/ 288950 f492 1"/>
                  <a:gd name="f523" fmla="*/ 307238 f492 1"/>
                  <a:gd name="f524" fmla="*/ 779610 f493 1"/>
                  <a:gd name="f525" fmla="*/ 303580 f492 1"/>
                  <a:gd name="f526" fmla="*/ 768637 f493 1"/>
                  <a:gd name="f527" fmla="*/ 296265 f492 1"/>
                  <a:gd name="f528" fmla="*/ 721088 f493 1"/>
                  <a:gd name="f529" fmla="*/ 285292 f492 1"/>
                  <a:gd name="f530" fmla="*/ 710116 f493 1"/>
                  <a:gd name="f531" fmla="*/ 274320 f492 1"/>
                  <a:gd name="f532" fmla="*/ 699143 f493 1"/>
                  <a:gd name="f533" fmla="*/ 267004 f492 1"/>
                  <a:gd name="f534" fmla="*/ 684512 f493 1"/>
                  <a:gd name="f535" fmla="*/ 252374 f492 1"/>
                  <a:gd name="f536" fmla="*/ 677197 f493 1"/>
                  <a:gd name="f537" fmla="*/ 263347 f492 1"/>
                  <a:gd name="f538" fmla="*/ 673540 f493 1"/>
                  <a:gd name="f539" fmla="*/ 666224 f493 1"/>
                  <a:gd name="f540" fmla="*/ 281635 f492 1"/>
                  <a:gd name="f541" fmla="*/ 658909 f493 1"/>
                  <a:gd name="f542" fmla="*/ 292608 f492 1"/>
                  <a:gd name="f543" fmla="*/ 655252 f493 1"/>
                  <a:gd name="f544" fmla="*/ 340156 f492 1"/>
                  <a:gd name="f545" fmla="*/ 600388 f493 1"/>
                  <a:gd name="f546" fmla="*/ 343814 f492 1"/>
                  <a:gd name="f547" fmla="*/ 578442 f493 1"/>
                  <a:gd name="f548" fmla="*/ 351129 f492 1"/>
                  <a:gd name="f549" fmla="*/ 582100 f493 1"/>
                  <a:gd name="f550" fmla="*/ 362102 f492 1"/>
                  <a:gd name="f551" fmla="*/ 589415 f493 1"/>
                  <a:gd name="f552" fmla="*/ 373075 f492 1"/>
                  <a:gd name="f553" fmla="*/ 593072 f493 1"/>
                  <a:gd name="f554" fmla="*/ 435254 f492 1"/>
                  <a:gd name="f555" fmla="*/ 468172 f492 1"/>
                  <a:gd name="f556" fmla="*/ 611360 f493 1"/>
                  <a:gd name="f557" fmla="*/ 501091 f492 1"/>
                  <a:gd name="f558" fmla="*/ 615018 f493 1"/>
                  <a:gd name="f559" fmla="*/ 512064 f492 1"/>
                  <a:gd name="f560" fmla="*/ 515721 f492 1"/>
                  <a:gd name="f561" fmla="*/ 662567 f493 1"/>
                  <a:gd name="f562" fmla="*/ 526694 f492 1"/>
                  <a:gd name="f563" fmla="*/ 552297 f492 1"/>
                  <a:gd name="f564" fmla="*/ 640080 f492 1"/>
                  <a:gd name="f565" fmla="*/ 651052 f492 1"/>
                  <a:gd name="f566" fmla="*/ 680855 f493 1"/>
                  <a:gd name="f567" fmla="*/ 669340 f492 1"/>
                  <a:gd name="f568" fmla="*/ 688170 f493 1"/>
                  <a:gd name="f569" fmla="*/ 691286 f492 1"/>
                  <a:gd name="f570" fmla="*/ 691828 f493 1"/>
                  <a:gd name="f571" fmla="*/ 738835 f492 1"/>
                  <a:gd name="f572" fmla="*/ 749808 f492 1"/>
                  <a:gd name="f573" fmla="*/ 706458 f493 1"/>
                  <a:gd name="f574" fmla="*/ 771753 f492 1"/>
                  <a:gd name="f575" fmla="*/ 779068 f492 1"/>
                  <a:gd name="f576" fmla="*/ 724746 f493 1"/>
                  <a:gd name="f577" fmla="*/ 793699 f492 1"/>
                  <a:gd name="f578" fmla="*/ 728404 f493 1"/>
                  <a:gd name="f579" fmla="*/ 804672 f492 1"/>
                  <a:gd name="f580" fmla="*/ 811987 f492 1"/>
                  <a:gd name="f581" fmla="*/ 695485 f493 1"/>
                  <a:gd name="f582" fmla="*/ 819302 f492 1"/>
                  <a:gd name="f583" fmla="*/ 844905 f492 1"/>
                  <a:gd name="f584" fmla="*/ 855878 f492 1"/>
                  <a:gd name="f585" fmla="*/ 859536 f492 1"/>
                  <a:gd name="f586" fmla="*/ 669882 f493 1"/>
                  <a:gd name="f587" fmla="*/ 870508 f492 1"/>
                  <a:gd name="f588" fmla="*/ 874166 f492 1"/>
                  <a:gd name="f589" fmla="*/ 877824 f492 1"/>
                  <a:gd name="f590" fmla="*/ 479687 f493 1"/>
                  <a:gd name="f591" fmla="*/ 881481 f492 1"/>
                  <a:gd name="f592" fmla="*/ 465056 f493 1"/>
                  <a:gd name="f593" fmla="*/ 885139 f492 1"/>
                  <a:gd name="f594" fmla="*/ 454084 f493 1"/>
                  <a:gd name="f595" fmla="*/ 888796 f492 1"/>
                  <a:gd name="f596" fmla="*/ 402877 f493 1"/>
                  <a:gd name="f597" fmla="*/ 892454 f492 1"/>
                  <a:gd name="f598" fmla="*/ 391904 f493 1"/>
                  <a:gd name="f599" fmla="*/ 899769 f492 1"/>
                  <a:gd name="f600" fmla="*/ 384589 f493 1"/>
                  <a:gd name="f601" fmla="*/ 910742 f492 1"/>
                  <a:gd name="f602" fmla="*/ 373616 f493 1"/>
                  <a:gd name="f603" fmla="*/ 914400 f492 1"/>
                  <a:gd name="f604" fmla="*/ 362644 f493 1"/>
                  <a:gd name="f605" fmla="*/ 921715 f492 1"/>
                  <a:gd name="f606" fmla="*/ 355328 f493 1"/>
                  <a:gd name="f607" fmla="*/ 954633 f492 1"/>
                  <a:gd name="f608" fmla="*/ 348013 f493 1"/>
                  <a:gd name="f609" fmla="*/ 976579 f492 1"/>
                  <a:gd name="f610" fmla="*/ 344356 f493 1"/>
                  <a:gd name="f611" fmla="*/ 987552 f492 1"/>
                  <a:gd name="f612" fmla="*/ 340698 f493 1"/>
                  <a:gd name="f613" fmla="*/ 1126540 f492 1"/>
                  <a:gd name="f614" fmla="*/ 333383 f493 1"/>
                  <a:gd name="f615" fmla="*/ 1133856 f492 1"/>
                  <a:gd name="f616" fmla="*/ 322410 f493 1"/>
                  <a:gd name="f617" fmla="*/ 1152144 f492 1"/>
                  <a:gd name="f618" fmla="*/ 315095 f493 1"/>
                  <a:gd name="f619" fmla="*/ 1174089 f492 1"/>
                  <a:gd name="f620" fmla="*/ 304122 f493 1"/>
                  <a:gd name="f621" fmla="*/ 1181404 f492 1"/>
                  <a:gd name="f622" fmla="*/ 241943 f493 1"/>
                  <a:gd name="f623" fmla="*/ 1188720 f492 1"/>
                  <a:gd name="f624" fmla="*/ 230970 f493 1"/>
                  <a:gd name="f625" fmla="*/ 1196035 f492 1"/>
                  <a:gd name="f626" fmla="*/ 219997 f493 1"/>
                  <a:gd name="f627" fmla="*/ 1199692 f492 1"/>
                  <a:gd name="f628" fmla="*/ 194394 f493 1"/>
                  <a:gd name="f629" fmla="*/ 1210665 f492 1"/>
                  <a:gd name="f630" fmla="*/ 190736 f493 1"/>
                  <a:gd name="f631" fmla="*/ 1221638 f492 1"/>
                  <a:gd name="f632" fmla="*/ 168791 f493 1"/>
                  <a:gd name="f633" fmla="*/ 1207008 f492 1"/>
                  <a:gd name="f634" fmla="*/ 157818 f493 1"/>
                  <a:gd name="f635" fmla="*/ 1203350 f492 1"/>
                  <a:gd name="f636" fmla="*/ 135872 f493 1"/>
                  <a:gd name="f637" fmla="*/ 128557 f493 1"/>
                  <a:gd name="f638" fmla="*/ 1148486 f492 1"/>
                  <a:gd name="f639" fmla="*/ 106612 f493 1"/>
                  <a:gd name="f640" fmla="*/ 1130198 f492 1"/>
                  <a:gd name="f641" fmla="*/ 99296 f493 1"/>
                  <a:gd name="f642" fmla="*/ 1122883 f492 1"/>
                  <a:gd name="f643" fmla="*/ 88324 f493 1"/>
                  <a:gd name="f644" fmla="*/ 62720 f493 1"/>
                  <a:gd name="f645" fmla="*/ 1141171 f492 1"/>
                  <a:gd name="f646" fmla="*/ 44432 f493 1"/>
                  <a:gd name="f647" fmla="*/ 1155801 f492 1"/>
                  <a:gd name="f648" fmla="*/ 37117 f493 1"/>
                  <a:gd name="f649" fmla="*/ 1166774 f492 1"/>
                  <a:gd name="f650" fmla="*/ 22487 f493 1"/>
                  <a:gd name="f651" fmla="*/ 541 f493 1"/>
                  <a:gd name="f652" fmla="*/ 1185062 f492 1"/>
                  <a:gd name="f653" fmla="+- f494 0 f1"/>
                  <a:gd name="f654" fmla="*/ f497 1 903968"/>
                  <a:gd name="f655" fmla="*/ f498 1 1223084"/>
                  <a:gd name="f656" fmla="*/ f499 1 903968"/>
                  <a:gd name="f657" fmla="*/ f500 1 1223084"/>
                  <a:gd name="f658" fmla="*/ f501 1 903968"/>
                  <a:gd name="f659" fmla="*/ f502 1 1223084"/>
                  <a:gd name="f660" fmla="*/ f503 1 1223084"/>
                  <a:gd name="f661" fmla="*/ f504 1 903968"/>
                  <a:gd name="f662" fmla="*/ f505 1 1223084"/>
                  <a:gd name="f663" fmla="*/ f506 1 903968"/>
                  <a:gd name="f664" fmla="*/ f507 1 1223084"/>
                  <a:gd name="f665" fmla="*/ f508 1 903968"/>
                  <a:gd name="f666" fmla="*/ f509 1 1223084"/>
                  <a:gd name="f667" fmla="*/ f510 1 903968"/>
                  <a:gd name="f668" fmla="*/ f511 1 1223084"/>
                  <a:gd name="f669" fmla="*/ f512 1 903968"/>
                  <a:gd name="f670" fmla="*/ f513 1 1223084"/>
                  <a:gd name="f671" fmla="*/ f514 1 903968"/>
                  <a:gd name="f672" fmla="*/ f515 1 1223084"/>
                  <a:gd name="f673" fmla="*/ f516 1 903968"/>
                  <a:gd name="f674" fmla="*/ f517 1 1223084"/>
                  <a:gd name="f675" fmla="*/ f518 1 903968"/>
                  <a:gd name="f676" fmla="*/ f519 1 1223084"/>
                  <a:gd name="f677" fmla="*/ f520 1 903968"/>
                  <a:gd name="f678" fmla="*/ f521 1 1223084"/>
                  <a:gd name="f679" fmla="*/ f522 1 1223084"/>
                  <a:gd name="f680" fmla="*/ f523 1 1223084"/>
                  <a:gd name="f681" fmla="*/ f524 1 903968"/>
                  <a:gd name="f682" fmla="*/ f525 1 1223084"/>
                  <a:gd name="f683" fmla="*/ f526 1 903968"/>
                  <a:gd name="f684" fmla="*/ f527 1 1223084"/>
                  <a:gd name="f685" fmla="*/ f528 1 903968"/>
                  <a:gd name="f686" fmla="*/ f529 1 1223084"/>
                  <a:gd name="f687" fmla="*/ f530 1 903968"/>
                  <a:gd name="f688" fmla="*/ f531 1 1223084"/>
                  <a:gd name="f689" fmla="*/ f532 1 903968"/>
                  <a:gd name="f690" fmla="*/ f533 1 1223084"/>
                  <a:gd name="f691" fmla="*/ f534 1 903968"/>
                  <a:gd name="f692" fmla="*/ f535 1 1223084"/>
                  <a:gd name="f693" fmla="*/ f536 1 903968"/>
                  <a:gd name="f694" fmla="*/ f537 1 1223084"/>
                  <a:gd name="f695" fmla="*/ f538 1 903968"/>
                  <a:gd name="f696" fmla="*/ f539 1 903968"/>
                  <a:gd name="f697" fmla="*/ f540 1 1223084"/>
                  <a:gd name="f698" fmla="*/ f541 1 903968"/>
                  <a:gd name="f699" fmla="*/ f542 1 1223084"/>
                  <a:gd name="f700" fmla="*/ f543 1 903968"/>
                  <a:gd name="f701" fmla="*/ f544 1 1223084"/>
                  <a:gd name="f702" fmla="*/ f545 1 903968"/>
                  <a:gd name="f703" fmla="*/ f546 1 1223084"/>
                  <a:gd name="f704" fmla="*/ f547 1 903968"/>
                  <a:gd name="f705" fmla="*/ f548 1 1223084"/>
                  <a:gd name="f706" fmla="*/ f549 1 903968"/>
                  <a:gd name="f707" fmla="*/ f550 1 1223084"/>
                  <a:gd name="f708" fmla="*/ f551 1 903968"/>
                  <a:gd name="f709" fmla="*/ f552 1 1223084"/>
                  <a:gd name="f710" fmla="*/ f553 1 903968"/>
                  <a:gd name="f711" fmla="*/ f554 1 1223084"/>
                  <a:gd name="f712" fmla="*/ f555 1 1223084"/>
                  <a:gd name="f713" fmla="*/ f556 1 903968"/>
                  <a:gd name="f714" fmla="*/ f557 1 1223084"/>
                  <a:gd name="f715" fmla="*/ f558 1 903968"/>
                  <a:gd name="f716" fmla="*/ f559 1 1223084"/>
                  <a:gd name="f717" fmla="*/ f560 1 1223084"/>
                  <a:gd name="f718" fmla="*/ f561 1 903968"/>
                  <a:gd name="f719" fmla="*/ f562 1 1223084"/>
                  <a:gd name="f720" fmla="*/ f563 1 1223084"/>
                  <a:gd name="f721" fmla="*/ f564 1 1223084"/>
                  <a:gd name="f722" fmla="*/ f565 1 1223084"/>
                  <a:gd name="f723" fmla="*/ f566 1 903968"/>
                  <a:gd name="f724" fmla="*/ f567 1 1223084"/>
                  <a:gd name="f725" fmla="*/ f568 1 903968"/>
                  <a:gd name="f726" fmla="*/ f569 1 1223084"/>
                  <a:gd name="f727" fmla="*/ f570 1 903968"/>
                  <a:gd name="f728" fmla="*/ f571 1 1223084"/>
                  <a:gd name="f729" fmla="*/ f572 1 1223084"/>
                  <a:gd name="f730" fmla="*/ f573 1 903968"/>
                  <a:gd name="f731" fmla="*/ f574 1 1223084"/>
                  <a:gd name="f732" fmla="*/ f575 1 1223084"/>
                  <a:gd name="f733" fmla="*/ f576 1 903968"/>
                  <a:gd name="f734" fmla="*/ f577 1 1223084"/>
                  <a:gd name="f735" fmla="*/ f578 1 903968"/>
                  <a:gd name="f736" fmla="*/ f579 1 1223084"/>
                  <a:gd name="f737" fmla="*/ f580 1 1223084"/>
                  <a:gd name="f738" fmla="*/ f581 1 903968"/>
                  <a:gd name="f739" fmla="*/ f582 1 1223084"/>
                  <a:gd name="f740" fmla="*/ f583 1 1223084"/>
                  <a:gd name="f741" fmla="*/ f584 1 1223084"/>
                  <a:gd name="f742" fmla="*/ f585 1 1223084"/>
                  <a:gd name="f743" fmla="*/ f586 1 903968"/>
                  <a:gd name="f744" fmla="*/ f587 1 1223084"/>
                  <a:gd name="f745" fmla="*/ f588 1 1223084"/>
                  <a:gd name="f746" fmla="*/ f589 1 1223084"/>
                  <a:gd name="f747" fmla="*/ f590 1 903968"/>
                  <a:gd name="f748" fmla="*/ f591 1 1223084"/>
                  <a:gd name="f749" fmla="*/ f592 1 903968"/>
                  <a:gd name="f750" fmla="*/ f593 1 1223084"/>
                  <a:gd name="f751" fmla="*/ f594 1 903968"/>
                  <a:gd name="f752" fmla="*/ f595 1 1223084"/>
                  <a:gd name="f753" fmla="*/ f596 1 903968"/>
                  <a:gd name="f754" fmla="*/ f597 1 1223084"/>
                  <a:gd name="f755" fmla="*/ f598 1 903968"/>
                  <a:gd name="f756" fmla="*/ f599 1 1223084"/>
                  <a:gd name="f757" fmla="*/ f600 1 903968"/>
                  <a:gd name="f758" fmla="*/ f601 1 1223084"/>
                  <a:gd name="f759" fmla="*/ f602 1 903968"/>
                  <a:gd name="f760" fmla="*/ f603 1 1223084"/>
                  <a:gd name="f761" fmla="*/ f604 1 903968"/>
                  <a:gd name="f762" fmla="*/ f605 1 1223084"/>
                  <a:gd name="f763" fmla="*/ f606 1 903968"/>
                  <a:gd name="f764" fmla="*/ f607 1 1223084"/>
                  <a:gd name="f765" fmla="*/ f608 1 903968"/>
                  <a:gd name="f766" fmla="*/ f609 1 1223084"/>
                  <a:gd name="f767" fmla="*/ f610 1 903968"/>
                  <a:gd name="f768" fmla="*/ f611 1 1223084"/>
                  <a:gd name="f769" fmla="*/ f612 1 903968"/>
                  <a:gd name="f770" fmla="*/ f613 1 1223084"/>
                  <a:gd name="f771" fmla="*/ f614 1 903968"/>
                  <a:gd name="f772" fmla="*/ f615 1 1223084"/>
                  <a:gd name="f773" fmla="*/ f616 1 903968"/>
                  <a:gd name="f774" fmla="*/ f617 1 1223084"/>
                  <a:gd name="f775" fmla="*/ f618 1 903968"/>
                  <a:gd name="f776" fmla="*/ f619 1 1223084"/>
                  <a:gd name="f777" fmla="*/ f620 1 903968"/>
                  <a:gd name="f778" fmla="*/ f621 1 1223084"/>
                  <a:gd name="f779" fmla="*/ f622 1 903968"/>
                  <a:gd name="f780" fmla="*/ f623 1 1223084"/>
                  <a:gd name="f781" fmla="*/ f624 1 903968"/>
                  <a:gd name="f782" fmla="*/ f625 1 1223084"/>
                  <a:gd name="f783" fmla="*/ f626 1 903968"/>
                  <a:gd name="f784" fmla="*/ f627 1 1223084"/>
                  <a:gd name="f785" fmla="*/ f628 1 903968"/>
                  <a:gd name="f786" fmla="*/ f629 1 1223084"/>
                  <a:gd name="f787" fmla="*/ f630 1 903968"/>
                  <a:gd name="f788" fmla="*/ f631 1 1223084"/>
                  <a:gd name="f789" fmla="*/ f632 1 903968"/>
                  <a:gd name="f790" fmla="*/ f633 1 1223084"/>
                  <a:gd name="f791" fmla="*/ f634 1 903968"/>
                  <a:gd name="f792" fmla="*/ f635 1 1223084"/>
                  <a:gd name="f793" fmla="*/ f636 1 903968"/>
                  <a:gd name="f794" fmla="*/ f637 1 903968"/>
                  <a:gd name="f795" fmla="*/ f638 1 1223084"/>
                  <a:gd name="f796" fmla="*/ f639 1 903968"/>
                  <a:gd name="f797" fmla="*/ f640 1 1223084"/>
                  <a:gd name="f798" fmla="*/ f641 1 903968"/>
                  <a:gd name="f799" fmla="*/ f642 1 1223084"/>
                  <a:gd name="f800" fmla="*/ f643 1 903968"/>
                  <a:gd name="f801" fmla="*/ f644 1 903968"/>
                  <a:gd name="f802" fmla="*/ f645 1 1223084"/>
                  <a:gd name="f803" fmla="*/ f646 1 903968"/>
                  <a:gd name="f804" fmla="*/ f647 1 1223084"/>
                  <a:gd name="f805" fmla="*/ f648 1 903968"/>
                  <a:gd name="f806" fmla="*/ f649 1 1223084"/>
                  <a:gd name="f807" fmla="*/ f650 1 903968"/>
                  <a:gd name="f808" fmla="*/ f651 1 903968"/>
                  <a:gd name="f809" fmla="*/ f652 1 1223084"/>
                  <a:gd name="f810" fmla="*/ f488 1 f495"/>
                  <a:gd name="f811" fmla="*/ f489 1 f495"/>
                  <a:gd name="f812" fmla="*/ f488 1 f496"/>
                  <a:gd name="f813" fmla="*/ f490 1 f496"/>
                  <a:gd name="f814" fmla="*/ f654 1 f495"/>
                  <a:gd name="f815" fmla="*/ f655 1 f496"/>
                  <a:gd name="f816" fmla="*/ f656 1 f495"/>
                  <a:gd name="f817" fmla="*/ f657 1 f496"/>
                  <a:gd name="f818" fmla="*/ f658 1 f495"/>
                  <a:gd name="f819" fmla="*/ f659 1 f496"/>
                  <a:gd name="f820" fmla="*/ f660 1 f496"/>
                  <a:gd name="f821" fmla="*/ f661 1 f495"/>
                  <a:gd name="f822" fmla="*/ f662 1 f496"/>
                  <a:gd name="f823" fmla="*/ f663 1 f495"/>
                  <a:gd name="f824" fmla="*/ f664 1 f496"/>
                  <a:gd name="f825" fmla="*/ f665 1 f495"/>
                  <a:gd name="f826" fmla="*/ f666 1 f496"/>
                  <a:gd name="f827" fmla="*/ f667 1 f495"/>
                  <a:gd name="f828" fmla="*/ f668 1 f496"/>
                  <a:gd name="f829" fmla="*/ f669 1 f495"/>
                  <a:gd name="f830" fmla="*/ f670 1 f496"/>
                  <a:gd name="f831" fmla="*/ f671 1 f495"/>
                  <a:gd name="f832" fmla="*/ f672 1 f496"/>
                  <a:gd name="f833" fmla="*/ f673 1 f495"/>
                  <a:gd name="f834" fmla="*/ f674 1 f496"/>
                  <a:gd name="f835" fmla="*/ f675 1 f495"/>
                  <a:gd name="f836" fmla="*/ f676 1 f496"/>
                  <a:gd name="f837" fmla="*/ f677 1 f495"/>
                  <a:gd name="f838" fmla="*/ f678 1 f496"/>
                  <a:gd name="f839" fmla="*/ f679 1 f496"/>
                  <a:gd name="f840" fmla="*/ f680 1 f496"/>
                  <a:gd name="f841" fmla="*/ f681 1 f495"/>
                  <a:gd name="f842" fmla="*/ f682 1 f496"/>
                  <a:gd name="f843" fmla="*/ f683 1 f495"/>
                  <a:gd name="f844" fmla="*/ f684 1 f496"/>
                  <a:gd name="f845" fmla="*/ f685 1 f495"/>
                  <a:gd name="f846" fmla="*/ f686 1 f496"/>
                  <a:gd name="f847" fmla="*/ f687 1 f495"/>
                  <a:gd name="f848" fmla="*/ f688 1 f496"/>
                  <a:gd name="f849" fmla="*/ f689 1 f495"/>
                  <a:gd name="f850" fmla="*/ f690 1 f496"/>
                  <a:gd name="f851" fmla="*/ f691 1 f495"/>
                  <a:gd name="f852" fmla="*/ f692 1 f496"/>
                  <a:gd name="f853" fmla="*/ f693 1 f495"/>
                  <a:gd name="f854" fmla="*/ f694 1 f496"/>
                  <a:gd name="f855" fmla="*/ f695 1 f495"/>
                  <a:gd name="f856" fmla="*/ f696 1 f495"/>
                  <a:gd name="f857" fmla="*/ f697 1 f496"/>
                  <a:gd name="f858" fmla="*/ f698 1 f495"/>
                  <a:gd name="f859" fmla="*/ f699 1 f496"/>
                  <a:gd name="f860" fmla="*/ f700 1 f495"/>
                  <a:gd name="f861" fmla="*/ f701 1 f496"/>
                  <a:gd name="f862" fmla="*/ f702 1 f495"/>
                  <a:gd name="f863" fmla="*/ f703 1 f496"/>
                  <a:gd name="f864" fmla="*/ f704 1 f495"/>
                  <a:gd name="f865" fmla="*/ f705 1 f496"/>
                  <a:gd name="f866" fmla="*/ f706 1 f495"/>
                  <a:gd name="f867" fmla="*/ f707 1 f496"/>
                  <a:gd name="f868" fmla="*/ f708 1 f495"/>
                  <a:gd name="f869" fmla="*/ f709 1 f496"/>
                  <a:gd name="f870" fmla="*/ f710 1 f495"/>
                  <a:gd name="f871" fmla="*/ f711 1 f496"/>
                  <a:gd name="f872" fmla="*/ f712 1 f496"/>
                  <a:gd name="f873" fmla="*/ f713 1 f495"/>
                  <a:gd name="f874" fmla="*/ f714 1 f496"/>
                  <a:gd name="f875" fmla="*/ f715 1 f495"/>
                  <a:gd name="f876" fmla="*/ f716 1 f496"/>
                  <a:gd name="f877" fmla="*/ f717 1 f496"/>
                  <a:gd name="f878" fmla="*/ f718 1 f495"/>
                  <a:gd name="f879" fmla="*/ f719 1 f496"/>
                  <a:gd name="f880" fmla="*/ f720 1 f496"/>
                  <a:gd name="f881" fmla="*/ f721 1 f496"/>
                  <a:gd name="f882" fmla="*/ f722 1 f496"/>
                  <a:gd name="f883" fmla="*/ f723 1 f495"/>
                  <a:gd name="f884" fmla="*/ f724 1 f496"/>
                  <a:gd name="f885" fmla="*/ f725 1 f495"/>
                  <a:gd name="f886" fmla="*/ f726 1 f496"/>
                  <a:gd name="f887" fmla="*/ f727 1 f495"/>
                  <a:gd name="f888" fmla="*/ f728 1 f496"/>
                  <a:gd name="f889" fmla="*/ f729 1 f496"/>
                  <a:gd name="f890" fmla="*/ f730 1 f495"/>
                  <a:gd name="f891" fmla="*/ f731 1 f496"/>
                  <a:gd name="f892" fmla="*/ f732 1 f496"/>
                  <a:gd name="f893" fmla="*/ f733 1 f495"/>
                  <a:gd name="f894" fmla="*/ f734 1 f496"/>
                  <a:gd name="f895" fmla="*/ f735 1 f495"/>
                  <a:gd name="f896" fmla="*/ f736 1 f496"/>
                  <a:gd name="f897" fmla="*/ f737 1 f496"/>
                  <a:gd name="f898" fmla="*/ f738 1 f495"/>
                  <a:gd name="f899" fmla="*/ f739 1 f496"/>
                  <a:gd name="f900" fmla="*/ f740 1 f496"/>
                  <a:gd name="f901" fmla="*/ f741 1 f496"/>
                  <a:gd name="f902" fmla="*/ f742 1 f496"/>
                  <a:gd name="f903" fmla="*/ f743 1 f495"/>
                  <a:gd name="f904" fmla="*/ f744 1 f496"/>
                  <a:gd name="f905" fmla="*/ f745 1 f496"/>
                  <a:gd name="f906" fmla="*/ f746 1 f496"/>
                  <a:gd name="f907" fmla="*/ f747 1 f495"/>
                  <a:gd name="f908" fmla="*/ f748 1 f496"/>
                  <a:gd name="f909" fmla="*/ f749 1 f495"/>
                  <a:gd name="f910" fmla="*/ f750 1 f496"/>
                  <a:gd name="f911" fmla="*/ f751 1 f495"/>
                  <a:gd name="f912" fmla="*/ f752 1 f496"/>
                  <a:gd name="f913" fmla="*/ f753 1 f495"/>
                  <a:gd name="f914" fmla="*/ f754 1 f496"/>
                  <a:gd name="f915" fmla="*/ f755 1 f495"/>
                  <a:gd name="f916" fmla="*/ f756 1 f496"/>
                  <a:gd name="f917" fmla="*/ f757 1 f495"/>
                  <a:gd name="f918" fmla="*/ f758 1 f496"/>
                  <a:gd name="f919" fmla="*/ f759 1 f495"/>
                  <a:gd name="f920" fmla="*/ f760 1 f496"/>
                  <a:gd name="f921" fmla="*/ f761 1 f495"/>
                  <a:gd name="f922" fmla="*/ f762 1 f496"/>
                  <a:gd name="f923" fmla="*/ f763 1 f495"/>
                  <a:gd name="f924" fmla="*/ f764 1 f496"/>
                  <a:gd name="f925" fmla="*/ f765 1 f495"/>
                  <a:gd name="f926" fmla="*/ f766 1 f496"/>
                  <a:gd name="f927" fmla="*/ f767 1 f495"/>
                  <a:gd name="f928" fmla="*/ f768 1 f496"/>
                  <a:gd name="f929" fmla="*/ f769 1 f495"/>
                  <a:gd name="f930" fmla="*/ f770 1 f496"/>
                  <a:gd name="f931" fmla="*/ f771 1 f495"/>
                  <a:gd name="f932" fmla="*/ f772 1 f496"/>
                  <a:gd name="f933" fmla="*/ f773 1 f495"/>
                  <a:gd name="f934" fmla="*/ f774 1 f496"/>
                  <a:gd name="f935" fmla="*/ f775 1 f495"/>
                  <a:gd name="f936" fmla="*/ f776 1 f496"/>
                  <a:gd name="f937" fmla="*/ f777 1 f495"/>
                  <a:gd name="f938" fmla="*/ f778 1 f496"/>
                  <a:gd name="f939" fmla="*/ f779 1 f495"/>
                  <a:gd name="f940" fmla="*/ f780 1 f496"/>
                  <a:gd name="f941" fmla="*/ f781 1 f495"/>
                  <a:gd name="f942" fmla="*/ f782 1 f496"/>
                  <a:gd name="f943" fmla="*/ f783 1 f495"/>
                  <a:gd name="f944" fmla="*/ f784 1 f496"/>
                  <a:gd name="f945" fmla="*/ f785 1 f495"/>
                  <a:gd name="f946" fmla="*/ f786 1 f496"/>
                  <a:gd name="f947" fmla="*/ f787 1 f495"/>
                  <a:gd name="f948" fmla="*/ f788 1 f496"/>
                  <a:gd name="f949" fmla="*/ f789 1 f495"/>
                  <a:gd name="f950" fmla="*/ f790 1 f496"/>
                  <a:gd name="f951" fmla="*/ f791 1 f495"/>
                  <a:gd name="f952" fmla="*/ f792 1 f496"/>
                  <a:gd name="f953" fmla="*/ f793 1 f495"/>
                  <a:gd name="f954" fmla="*/ f794 1 f495"/>
                  <a:gd name="f955" fmla="*/ f795 1 f496"/>
                  <a:gd name="f956" fmla="*/ f796 1 f495"/>
                  <a:gd name="f957" fmla="*/ f797 1 f496"/>
                  <a:gd name="f958" fmla="*/ f798 1 f495"/>
                  <a:gd name="f959" fmla="*/ f799 1 f496"/>
                  <a:gd name="f960" fmla="*/ f800 1 f495"/>
                  <a:gd name="f961" fmla="*/ f801 1 f495"/>
                  <a:gd name="f962" fmla="*/ f802 1 f496"/>
                  <a:gd name="f963" fmla="*/ f803 1 f495"/>
                  <a:gd name="f964" fmla="*/ f804 1 f496"/>
                  <a:gd name="f965" fmla="*/ f805 1 f495"/>
                  <a:gd name="f966" fmla="*/ f806 1 f496"/>
                  <a:gd name="f967" fmla="*/ f807 1 f495"/>
                  <a:gd name="f968" fmla="*/ f808 1 f495"/>
                  <a:gd name="f969" fmla="*/ f809 1 f496"/>
                  <a:gd name="f970" fmla="*/ f810 f486 1"/>
                  <a:gd name="f971" fmla="*/ f811 f486 1"/>
                  <a:gd name="f972" fmla="*/ f813 f487 1"/>
                  <a:gd name="f973" fmla="*/ f812 f487 1"/>
                  <a:gd name="f974" fmla="*/ f814 f486 1"/>
                  <a:gd name="f975" fmla="*/ f815 f487 1"/>
                  <a:gd name="f976" fmla="*/ f816 f486 1"/>
                  <a:gd name="f977" fmla="*/ f817 f487 1"/>
                  <a:gd name="f978" fmla="*/ f818 f486 1"/>
                  <a:gd name="f979" fmla="*/ f819 f487 1"/>
                  <a:gd name="f980" fmla="*/ f820 f487 1"/>
                  <a:gd name="f981" fmla="*/ f821 f486 1"/>
                  <a:gd name="f982" fmla="*/ f822 f487 1"/>
                  <a:gd name="f983" fmla="*/ f823 f486 1"/>
                  <a:gd name="f984" fmla="*/ f824 f487 1"/>
                  <a:gd name="f985" fmla="*/ f825 f486 1"/>
                  <a:gd name="f986" fmla="*/ f826 f487 1"/>
                  <a:gd name="f987" fmla="*/ f827 f486 1"/>
                  <a:gd name="f988" fmla="*/ f828 f487 1"/>
                  <a:gd name="f989" fmla="*/ f829 f486 1"/>
                  <a:gd name="f990" fmla="*/ f830 f487 1"/>
                  <a:gd name="f991" fmla="*/ f831 f486 1"/>
                  <a:gd name="f992" fmla="*/ f832 f487 1"/>
                  <a:gd name="f993" fmla="*/ f833 f486 1"/>
                  <a:gd name="f994" fmla="*/ f834 f487 1"/>
                  <a:gd name="f995" fmla="*/ f835 f486 1"/>
                  <a:gd name="f996" fmla="*/ f836 f487 1"/>
                  <a:gd name="f997" fmla="*/ f837 f486 1"/>
                  <a:gd name="f998" fmla="*/ f838 f487 1"/>
                  <a:gd name="f999" fmla="*/ f839 f487 1"/>
                  <a:gd name="f1000" fmla="*/ f840 f487 1"/>
                  <a:gd name="f1001" fmla="*/ f841 f486 1"/>
                  <a:gd name="f1002" fmla="*/ f842 f487 1"/>
                  <a:gd name="f1003" fmla="*/ f843 f486 1"/>
                  <a:gd name="f1004" fmla="*/ f844 f487 1"/>
                  <a:gd name="f1005" fmla="*/ f845 f486 1"/>
                  <a:gd name="f1006" fmla="*/ f846 f487 1"/>
                  <a:gd name="f1007" fmla="*/ f847 f486 1"/>
                  <a:gd name="f1008" fmla="*/ f848 f487 1"/>
                  <a:gd name="f1009" fmla="*/ f849 f486 1"/>
                  <a:gd name="f1010" fmla="*/ f850 f487 1"/>
                  <a:gd name="f1011" fmla="*/ f851 f486 1"/>
                  <a:gd name="f1012" fmla="*/ f852 f487 1"/>
                  <a:gd name="f1013" fmla="*/ f853 f486 1"/>
                  <a:gd name="f1014" fmla="*/ f854 f487 1"/>
                  <a:gd name="f1015" fmla="*/ f855 f486 1"/>
                  <a:gd name="f1016" fmla="*/ f856 f486 1"/>
                  <a:gd name="f1017" fmla="*/ f857 f487 1"/>
                  <a:gd name="f1018" fmla="*/ f858 f486 1"/>
                  <a:gd name="f1019" fmla="*/ f859 f487 1"/>
                  <a:gd name="f1020" fmla="*/ f860 f486 1"/>
                  <a:gd name="f1021" fmla="*/ f861 f487 1"/>
                  <a:gd name="f1022" fmla="*/ f862 f486 1"/>
                  <a:gd name="f1023" fmla="*/ f863 f487 1"/>
                  <a:gd name="f1024" fmla="*/ f864 f486 1"/>
                  <a:gd name="f1025" fmla="*/ f865 f487 1"/>
                  <a:gd name="f1026" fmla="*/ f866 f486 1"/>
                  <a:gd name="f1027" fmla="*/ f867 f487 1"/>
                  <a:gd name="f1028" fmla="*/ f868 f486 1"/>
                  <a:gd name="f1029" fmla="*/ f869 f487 1"/>
                  <a:gd name="f1030" fmla="*/ f870 f486 1"/>
                  <a:gd name="f1031" fmla="*/ f871 f487 1"/>
                  <a:gd name="f1032" fmla="*/ f872 f487 1"/>
                  <a:gd name="f1033" fmla="*/ f873 f486 1"/>
                  <a:gd name="f1034" fmla="*/ f874 f487 1"/>
                  <a:gd name="f1035" fmla="*/ f875 f486 1"/>
                  <a:gd name="f1036" fmla="*/ f876 f487 1"/>
                  <a:gd name="f1037" fmla="*/ f877 f487 1"/>
                  <a:gd name="f1038" fmla="*/ f878 f486 1"/>
                  <a:gd name="f1039" fmla="*/ f879 f487 1"/>
                  <a:gd name="f1040" fmla="*/ f880 f487 1"/>
                  <a:gd name="f1041" fmla="*/ f881 f487 1"/>
                  <a:gd name="f1042" fmla="*/ f882 f487 1"/>
                  <a:gd name="f1043" fmla="*/ f883 f486 1"/>
                  <a:gd name="f1044" fmla="*/ f884 f487 1"/>
                  <a:gd name="f1045" fmla="*/ f885 f486 1"/>
                  <a:gd name="f1046" fmla="*/ f886 f487 1"/>
                  <a:gd name="f1047" fmla="*/ f887 f486 1"/>
                  <a:gd name="f1048" fmla="*/ f888 f487 1"/>
                  <a:gd name="f1049" fmla="*/ f889 f487 1"/>
                  <a:gd name="f1050" fmla="*/ f890 f486 1"/>
                  <a:gd name="f1051" fmla="*/ f891 f487 1"/>
                  <a:gd name="f1052" fmla="*/ f892 f487 1"/>
                  <a:gd name="f1053" fmla="*/ f893 f486 1"/>
                  <a:gd name="f1054" fmla="*/ f894 f487 1"/>
                  <a:gd name="f1055" fmla="*/ f895 f486 1"/>
                  <a:gd name="f1056" fmla="*/ f896 f487 1"/>
                  <a:gd name="f1057" fmla="*/ f897 f487 1"/>
                  <a:gd name="f1058" fmla="*/ f898 f486 1"/>
                  <a:gd name="f1059" fmla="*/ f899 f487 1"/>
                  <a:gd name="f1060" fmla="*/ f900 f487 1"/>
                  <a:gd name="f1061" fmla="*/ f901 f487 1"/>
                  <a:gd name="f1062" fmla="*/ f902 f487 1"/>
                  <a:gd name="f1063" fmla="*/ f903 f486 1"/>
                  <a:gd name="f1064" fmla="*/ f904 f487 1"/>
                  <a:gd name="f1065" fmla="*/ f905 f487 1"/>
                  <a:gd name="f1066" fmla="*/ f906 f487 1"/>
                  <a:gd name="f1067" fmla="*/ f907 f486 1"/>
                  <a:gd name="f1068" fmla="*/ f908 f487 1"/>
                  <a:gd name="f1069" fmla="*/ f909 f486 1"/>
                  <a:gd name="f1070" fmla="*/ f910 f487 1"/>
                  <a:gd name="f1071" fmla="*/ f911 f486 1"/>
                  <a:gd name="f1072" fmla="*/ f912 f487 1"/>
                  <a:gd name="f1073" fmla="*/ f913 f486 1"/>
                  <a:gd name="f1074" fmla="*/ f914 f487 1"/>
                  <a:gd name="f1075" fmla="*/ f915 f486 1"/>
                  <a:gd name="f1076" fmla="*/ f916 f487 1"/>
                  <a:gd name="f1077" fmla="*/ f917 f486 1"/>
                  <a:gd name="f1078" fmla="*/ f918 f487 1"/>
                  <a:gd name="f1079" fmla="*/ f919 f486 1"/>
                  <a:gd name="f1080" fmla="*/ f920 f487 1"/>
                  <a:gd name="f1081" fmla="*/ f921 f486 1"/>
                  <a:gd name="f1082" fmla="*/ f922 f487 1"/>
                  <a:gd name="f1083" fmla="*/ f923 f486 1"/>
                  <a:gd name="f1084" fmla="*/ f924 f487 1"/>
                  <a:gd name="f1085" fmla="*/ f925 f486 1"/>
                  <a:gd name="f1086" fmla="*/ f926 f487 1"/>
                  <a:gd name="f1087" fmla="*/ f927 f486 1"/>
                  <a:gd name="f1088" fmla="*/ f928 f487 1"/>
                  <a:gd name="f1089" fmla="*/ f929 f486 1"/>
                  <a:gd name="f1090" fmla="*/ f930 f487 1"/>
                  <a:gd name="f1091" fmla="*/ f931 f486 1"/>
                  <a:gd name="f1092" fmla="*/ f932 f487 1"/>
                  <a:gd name="f1093" fmla="*/ f933 f486 1"/>
                  <a:gd name="f1094" fmla="*/ f934 f487 1"/>
                  <a:gd name="f1095" fmla="*/ f935 f486 1"/>
                  <a:gd name="f1096" fmla="*/ f936 f487 1"/>
                  <a:gd name="f1097" fmla="*/ f937 f486 1"/>
                  <a:gd name="f1098" fmla="*/ f938 f487 1"/>
                  <a:gd name="f1099" fmla="*/ f939 f486 1"/>
                  <a:gd name="f1100" fmla="*/ f940 f487 1"/>
                  <a:gd name="f1101" fmla="*/ f941 f486 1"/>
                  <a:gd name="f1102" fmla="*/ f942 f487 1"/>
                  <a:gd name="f1103" fmla="*/ f943 f486 1"/>
                  <a:gd name="f1104" fmla="*/ f944 f487 1"/>
                  <a:gd name="f1105" fmla="*/ f945 f486 1"/>
                  <a:gd name="f1106" fmla="*/ f946 f487 1"/>
                  <a:gd name="f1107" fmla="*/ f947 f486 1"/>
                  <a:gd name="f1108" fmla="*/ f948 f487 1"/>
                  <a:gd name="f1109" fmla="*/ f949 f486 1"/>
                  <a:gd name="f1110" fmla="*/ f950 f487 1"/>
                  <a:gd name="f1111" fmla="*/ f951 f486 1"/>
                  <a:gd name="f1112" fmla="*/ f952 f487 1"/>
                  <a:gd name="f1113" fmla="*/ f953 f486 1"/>
                  <a:gd name="f1114" fmla="*/ f954 f486 1"/>
                  <a:gd name="f1115" fmla="*/ f955 f487 1"/>
                  <a:gd name="f1116" fmla="*/ f956 f486 1"/>
                  <a:gd name="f1117" fmla="*/ f957 f487 1"/>
                  <a:gd name="f1118" fmla="*/ f958 f486 1"/>
                  <a:gd name="f1119" fmla="*/ f959 f487 1"/>
                  <a:gd name="f1120" fmla="*/ f960 f486 1"/>
                  <a:gd name="f1121" fmla="*/ f961 f486 1"/>
                  <a:gd name="f1122" fmla="*/ f962 f487 1"/>
                  <a:gd name="f1123" fmla="*/ f963 f486 1"/>
                  <a:gd name="f1124" fmla="*/ f964 f487 1"/>
                  <a:gd name="f1125" fmla="*/ f965 f486 1"/>
                  <a:gd name="f1126" fmla="*/ f966 f487 1"/>
                  <a:gd name="f1127" fmla="*/ f967 f486 1"/>
                  <a:gd name="f1128" fmla="*/ f968 f486 1"/>
                  <a:gd name="f1129" fmla="*/ f969 f4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3">
                    <a:pos x="f974" y="f975"/>
                  </a:cxn>
                  <a:cxn ang="f653">
                    <a:pos x="f976" y="f977"/>
                  </a:cxn>
                  <a:cxn ang="f653">
                    <a:pos x="f978" y="f979"/>
                  </a:cxn>
                  <a:cxn ang="f653">
                    <a:pos x="f974" y="f980"/>
                  </a:cxn>
                  <a:cxn ang="f653">
                    <a:pos x="f981" y="f982"/>
                  </a:cxn>
                  <a:cxn ang="f653">
                    <a:pos x="f983" y="f984"/>
                  </a:cxn>
                  <a:cxn ang="f653">
                    <a:pos x="f985" y="f986"/>
                  </a:cxn>
                  <a:cxn ang="f653">
                    <a:pos x="f987" y="f988"/>
                  </a:cxn>
                  <a:cxn ang="f653">
                    <a:pos x="f989" y="f990"/>
                  </a:cxn>
                  <a:cxn ang="f653">
                    <a:pos x="f991" y="f992"/>
                  </a:cxn>
                  <a:cxn ang="f653">
                    <a:pos x="f993" y="f994"/>
                  </a:cxn>
                  <a:cxn ang="f653">
                    <a:pos x="f995" y="f996"/>
                  </a:cxn>
                  <a:cxn ang="f653">
                    <a:pos x="f997" y="f998"/>
                  </a:cxn>
                  <a:cxn ang="f653">
                    <a:pos x="f983" y="f999"/>
                  </a:cxn>
                  <a:cxn ang="f653">
                    <a:pos x="f974" y="f1000"/>
                  </a:cxn>
                  <a:cxn ang="f653">
                    <a:pos x="f1001" y="f1002"/>
                  </a:cxn>
                  <a:cxn ang="f653">
                    <a:pos x="f1003" y="f1004"/>
                  </a:cxn>
                  <a:cxn ang="f653">
                    <a:pos x="f1005" y="f1006"/>
                  </a:cxn>
                  <a:cxn ang="f653">
                    <a:pos x="f1007" y="f1008"/>
                  </a:cxn>
                  <a:cxn ang="f653">
                    <a:pos x="f1009" y="f1010"/>
                  </a:cxn>
                  <a:cxn ang="f653">
                    <a:pos x="f1011" y="f1012"/>
                  </a:cxn>
                  <a:cxn ang="f653">
                    <a:pos x="f1013" y="f1014"/>
                  </a:cxn>
                  <a:cxn ang="f653">
                    <a:pos x="f1015" y="f1008"/>
                  </a:cxn>
                  <a:cxn ang="f653">
                    <a:pos x="f1016" y="f1017"/>
                  </a:cxn>
                  <a:cxn ang="f653">
                    <a:pos x="f1018" y="f1019"/>
                  </a:cxn>
                  <a:cxn ang="f653">
                    <a:pos x="f1020" y="f1021"/>
                  </a:cxn>
                  <a:cxn ang="f653">
                    <a:pos x="f1022" y="f1023"/>
                  </a:cxn>
                  <a:cxn ang="f653">
                    <a:pos x="f1024" y="f1025"/>
                  </a:cxn>
                  <a:cxn ang="f653">
                    <a:pos x="f1026" y="f1027"/>
                  </a:cxn>
                  <a:cxn ang="f653">
                    <a:pos x="f1028" y="f1029"/>
                  </a:cxn>
                  <a:cxn ang="f653">
                    <a:pos x="f1030" y="f1031"/>
                  </a:cxn>
                  <a:cxn ang="f653">
                    <a:pos x="f1022" y="f1032"/>
                  </a:cxn>
                  <a:cxn ang="f653">
                    <a:pos x="f1033" y="f1034"/>
                  </a:cxn>
                  <a:cxn ang="f653">
                    <a:pos x="f1035" y="f1036"/>
                  </a:cxn>
                  <a:cxn ang="f653">
                    <a:pos x="f1020" y="f1037"/>
                  </a:cxn>
                  <a:cxn ang="f653">
                    <a:pos x="f1038" y="f1039"/>
                  </a:cxn>
                  <a:cxn ang="f653">
                    <a:pos x="f1016" y="f1040"/>
                  </a:cxn>
                  <a:cxn ang="f653">
                    <a:pos x="f1015" y="f1041"/>
                  </a:cxn>
                  <a:cxn ang="f653">
                    <a:pos x="f1013" y="f1042"/>
                  </a:cxn>
                  <a:cxn ang="f653">
                    <a:pos x="f1043" y="f1044"/>
                  </a:cxn>
                  <a:cxn ang="f653">
                    <a:pos x="f1045" y="f1046"/>
                  </a:cxn>
                  <a:cxn ang="f653">
                    <a:pos x="f1047" y="f1048"/>
                  </a:cxn>
                  <a:cxn ang="f653">
                    <a:pos x="f1009" y="f1049"/>
                  </a:cxn>
                  <a:cxn ang="f653">
                    <a:pos x="f1050" y="f1051"/>
                  </a:cxn>
                  <a:cxn ang="f653">
                    <a:pos x="f1005" y="f1052"/>
                  </a:cxn>
                  <a:cxn ang="f653">
                    <a:pos x="f1053" y="f1054"/>
                  </a:cxn>
                  <a:cxn ang="f653">
                    <a:pos x="f1055" y="f1056"/>
                  </a:cxn>
                  <a:cxn ang="f653">
                    <a:pos x="f1005" y="f1057"/>
                  </a:cxn>
                  <a:cxn ang="f653">
                    <a:pos x="f1058" y="f1059"/>
                  </a:cxn>
                  <a:cxn ang="f653">
                    <a:pos x="f1009" y="f1060"/>
                  </a:cxn>
                  <a:cxn ang="f653">
                    <a:pos x="f1058" y="f1061"/>
                  </a:cxn>
                  <a:cxn ang="f653">
                    <a:pos x="f1013" y="f1062"/>
                  </a:cxn>
                  <a:cxn ang="f653">
                    <a:pos x="f1063" y="f1064"/>
                  </a:cxn>
                  <a:cxn ang="f653">
                    <a:pos x="f1018" y="f1065"/>
                  </a:cxn>
                  <a:cxn ang="f653">
                    <a:pos x="f1026" y="f1066"/>
                  </a:cxn>
                  <a:cxn ang="f653">
                    <a:pos x="f1067" y="f1068"/>
                  </a:cxn>
                  <a:cxn ang="f653">
                    <a:pos x="f1069" y="f1070"/>
                  </a:cxn>
                  <a:cxn ang="f653">
                    <a:pos x="f1071" y="f1072"/>
                  </a:cxn>
                  <a:cxn ang="f653">
                    <a:pos x="f1073" y="f1074"/>
                  </a:cxn>
                  <a:cxn ang="f653">
                    <a:pos x="f1075" y="f1076"/>
                  </a:cxn>
                  <a:cxn ang="f653">
                    <a:pos x="f1077" y="f1078"/>
                  </a:cxn>
                  <a:cxn ang="f653">
                    <a:pos x="f1079" y="f1080"/>
                  </a:cxn>
                  <a:cxn ang="f653">
                    <a:pos x="f1081" y="f1082"/>
                  </a:cxn>
                  <a:cxn ang="f653">
                    <a:pos x="f1083" y="f1084"/>
                  </a:cxn>
                  <a:cxn ang="f653">
                    <a:pos x="f1085" y="f1086"/>
                  </a:cxn>
                  <a:cxn ang="f653">
                    <a:pos x="f1087" y="f1088"/>
                  </a:cxn>
                  <a:cxn ang="f653">
                    <a:pos x="f1089" y="f1090"/>
                  </a:cxn>
                  <a:cxn ang="f653">
                    <a:pos x="f1091" y="f1092"/>
                  </a:cxn>
                  <a:cxn ang="f653">
                    <a:pos x="f1093" y="f1094"/>
                  </a:cxn>
                  <a:cxn ang="f653">
                    <a:pos x="f1095" y="f1096"/>
                  </a:cxn>
                  <a:cxn ang="f653">
                    <a:pos x="f1097" y="f1098"/>
                  </a:cxn>
                  <a:cxn ang="f653">
                    <a:pos x="f1099" y="f1100"/>
                  </a:cxn>
                  <a:cxn ang="f653">
                    <a:pos x="f1101" y="f1102"/>
                  </a:cxn>
                  <a:cxn ang="f653">
                    <a:pos x="f1103" y="f1104"/>
                  </a:cxn>
                  <a:cxn ang="f653">
                    <a:pos x="f1105" y="f1106"/>
                  </a:cxn>
                  <a:cxn ang="f653">
                    <a:pos x="f1107" y="f1108"/>
                  </a:cxn>
                  <a:cxn ang="f653">
                    <a:pos x="f1109" y="f1110"/>
                  </a:cxn>
                  <a:cxn ang="f653">
                    <a:pos x="f1111" y="f1112"/>
                  </a:cxn>
                  <a:cxn ang="f653">
                    <a:pos x="f1113" y="f1096"/>
                  </a:cxn>
                  <a:cxn ang="f653">
                    <a:pos x="f1114" y="f1115"/>
                  </a:cxn>
                  <a:cxn ang="f653">
                    <a:pos x="f1116" y="f1117"/>
                  </a:cxn>
                  <a:cxn ang="f653">
                    <a:pos x="f1118" y="f1119"/>
                  </a:cxn>
                  <a:cxn ang="f653">
                    <a:pos x="f1120" y="f1090"/>
                  </a:cxn>
                  <a:cxn ang="f653">
                    <a:pos x="f1121" y="f1122"/>
                  </a:cxn>
                  <a:cxn ang="f653">
                    <a:pos x="f1123" y="f1124"/>
                  </a:cxn>
                  <a:cxn ang="f653">
                    <a:pos x="f1125" y="f1126"/>
                  </a:cxn>
                  <a:cxn ang="f653">
                    <a:pos x="f1127" y="f1096"/>
                  </a:cxn>
                  <a:cxn ang="f653">
                    <a:pos x="f1128" y="f1129"/>
                  </a:cxn>
                  <a:cxn ang="f653">
                    <a:pos x="f1128" y="f1098"/>
                  </a:cxn>
                </a:cxnLst>
                <a:rect l="f970" t="f973" r="f971" b="f972"/>
                <a:pathLst>
                  <a:path w="903968" h="1223084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9" y="f19"/>
                    </a:cubicBezTo>
                    <a:cubicBezTo>
                      <a:pt x="f20" y="f21"/>
                      <a:pt x="f22" y="f23"/>
                      <a:pt x="f8" y="f24"/>
                    </a:cubicBez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35" y="f82"/>
                    </a:cubicBezTo>
                    <a:cubicBezTo>
                      <a:pt x="f83" y="f84"/>
                      <a:pt x="f85" y="f86"/>
                      <a:pt x="f8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11"/>
                    </a:cubicBezTo>
                    <a:cubicBezTo>
                      <a:pt x="f135" y="f136"/>
                      <a:pt x="f137" y="f138"/>
                      <a:pt x="f139" y="f107"/>
                    </a:cubicBezTo>
                    <a:cubicBezTo>
                      <a:pt x="f140" y="f141"/>
                      <a:pt x="f142" y="f8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55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lnTo>
                      <a:pt x="f149" y="f196"/>
                    </a:lnTo>
                    <a:cubicBezTo>
                      <a:pt x="f145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139" y="f206"/>
                    </a:cubicBezTo>
                    <a:cubicBezTo>
                      <a:pt x="f207" y="f208"/>
                      <a:pt x="f209" y="f210"/>
                      <a:pt x="f134" y="f211"/>
                    </a:cubicBezTo>
                    <a:cubicBezTo>
                      <a:pt x="f212" y="f213"/>
                      <a:pt x="f214" y="f215"/>
                      <a:pt x="f128" y="f216"/>
                    </a:cubicBezTo>
                    <a:cubicBezTo>
                      <a:pt x="f217" y="f218"/>
                      <a:pt x="f219" y="f220"/>
                      <a:pt x="f221" y="f222"/>
                    </a:cubicBezTo>
                    <a:cubicBezTo>
                      <a:pt x="f223" y="f224"/>
                      <a:pt x="f225" y="f226"/>
                      <a:pt x="f225" y="f226"/>
                    </a:cubicBezTo>
                    <a:cubicBezTo>
                      <a:pt x="f227" y="f228"/>
                      <a:pt x="f229" y="f230"/>
                      <a:pt x="f231" y="f232"/>
                    </a:cubicBezTo>
                    <a:cubicBezTo>
                      <a:pt x="f233" y="f234"/>
                      <a:pt x="f235" y="f236"/>
                      <a:pt x="f116" y="f237"/>
                    </a:cubicBezTo>
                    <a:cubicBezTo>
                      <a:pt x="f238" y="f239"/>
                      <a:pt x="f240" y="f241"/>
                      <a:pt x="f242" y="f243"/>
                    </a:cubicBezTo>
                    <a:lnTo>
                      <a:pt x="f104" y="f244"/>
                    </a:ln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5" y="f256"/>
                    </a:cubicBezTo>
                    <a:cubicBezTo>
                      <a:pt x="f257" y="f258"/>
                      <a:pt x="f259" y="f260"/>
                      <a:pt x="f104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116" y="f270"/>
                      <a:pt x="f116" y="f271"/>
                    </a:cubicBezTo>
                    <a:cubicBezTo>
                      <a:pt x="f116" y="f272"/>
                      <a:pt x="f273" y="f274"/>
                      <a:pt x="f266" y="f275"/>
                    </a:cubicBezTo>
                    <a:cubicBezTo>
                      <a:pt x="f276" y="f277"/>
                      <a:pt x="f278" y="f279"/>
                      <a:pt x="f128" y="f28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143" y="f291"/>
                    </a:cubicBezTo>
                    <a:cubicBezTo>
                      <a:pt x="f292" y="f293"/>
                      <a:pt x="f294" y="f295"/>
                      <a:pt x="f165" y="f296"/>
                    </a:cubicBezTo>
                    <a:lnTo>
                      <a:pt x="f297" y="f298"/>
                    </a:ln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316"/>
                    </a:cubicBez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66"/>
                    </a:cubicBez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cubicBezTo>
                      <a:pt x="f385" y="f386"/>
                      <a:pt x="f387" y="f388"/>
                      <a:pt x="f389" y="f390"/>
                    </a:cubicBezTo>
                    <a:cubicBezTo>
                      <a:pt x="f391" y="f392"/>
                      <a:pt x="f393" y="f394"/>
                      <a:pt x="f395" y="f396"/>
                    </a:cubicBezTo>
                    <a:cubicBezTo>
                      <a:pt x="f397" y="f398"/>
                      <a:pt x="f399" y="f400"/>
                      <a:pt x="f401" y="f402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9" y="f420"/>
                    </a:cubicBezTo>
                    <a:cubicBezTo>
                      <a:pt x="f421" y="f422"/>
                      <a:pt x="f423" y="f424"/>
                      <a:pt x="f425" y="f426"/>
                    </a:cubicBezTo>
                    <a:cubicBezTo>
                      <a:pt x="f427" y="f428"/>
                      <a:pt x="f429" y="f430"/>
                      <a:pt x="f431" y="f378"/>
                    </a:cubicBezTo>
                    <a:cubicBezTo>
                      <a:pt x="f432" y="f433"/>
                      <a:pt x="f434" y="f435"/>
                      <a:pt x="f436" y="f437"/>
                    </a:cubicBezTo>
                    <a:cubicBezTo>
                      <a:pt x="f438" y="f439"/>
                      <a:pt x="f440" y="f441"/>
                      <a:pt x="f442" y="f443"/>
                    </a:cubicBezTo>
                    <a:cubicBezTo>
                      <a:pt x="f444" y="f445"/>
                      <a:pt x="f446" y="f447"/>
                      <a:pt x="f448" y="f449"/>
                    </a:cubicBezTo>
                    <a:cubicBezTo>
                      <a:pt x="f450" y="f451"/>
                      <a:pt x="f452" y="f453"/>
                      <a:pt x="f454" y="f360"/>
                    </a:cubicBezTo>
                    <a:cubicBezTo>
                      <a:pt x="f455" y="f456"/>
                      <a:pt x="f457" y="f458"/>
                      <a:pt x="f459" y="f460"/>
                    </a:cubicBezTo>
                    <a:cubicBezTo>
                      <a:pt x="f461" y="f462"/>
                      <a:pt x="f463" y="f464"/>
                      <a:pt x="f465" y="f466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378"/>
                    </a:cubicBezTo>
                    <a:cubicBezTo>
                      <a:pt x="f478" y="f479"/>
                      <a:pt x="f480" y="f481"/>
                      <a:pt x="f482" y="f481"/>
                    </a:cubicBezTo>
                    <a:cubicBezTo>
                      <a:pt x="f483" y="f481"/>
                      <a:pt x="f482" y="f484"/>
                      <a:pt x="f482" y="f384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19" name="Полилиния 10"/>
              <p:cNvSpPr/>
              <p:nvPr/>
            </p:nvSpPr>
            <p:spPr>
              <a:xfrm>
                <a:off x="1190870" y="2758223"/>
                <a:ext cx="1923091" cy="17121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01388"/>
                  <a:gd name="f7" fmla="val 1430122"/>
                  <a:gd name="f8" fmla="val 1378915"/>
                  <a:gd name="f9" fmla="val 27474"/>
                  <a:gd name="f10" fmla="val 1374991"/>
                  <a:gd name="f11" fmla="val 46915"/>
                  <a:gd name="f12" fmla="val 1371600"/>
                  <a:gd name="f13" fmla="val 76809"/>
                  <a:gd name="f14" fmla="val 101223"/>
                  <a:gd name="f15" fmla="val 125577"/>
                  <a:gd name="f16" fmla="val 1374039"/>
                  <a:gd name="f17" fmla="val 149961"/>
                  <a:gd name="f18" fmla="val 1375258"/>
                  <a:gd name="f19" fmla="val 152399"/>
                  <a:gd name="f20" fmla="val 1378916"/>
                  <a:gd name="f21" fmla="val 156553"/>
                  <a:gd name="f22" fmla="val 1381895"/>
                  <a:gd name="f23" fmla="val 157276"/>
                  <a:gd name="f24" fmla="val 1386231"/>
                  <a:gd name="f25" fmla="val 159360"/>
                  <a:gd name="f26" fmla="val 1398736"/>
                  <a:gd name="f27" fmla="val 143125"/>
                  <a:gd name="f28" fmla="val 1397683"/>
                  <a:gd name="f29" fmla="val 1411834"/>
                  <a:gd name="f30" fmla="val 160831"/>
                  <a:gd name="f31" fmla="val 1415389"/>
                  <a:gd name="f32" fmla="val 167030"/>
                  <a:gd name="f33" fmla="val 1414272"/>
                  <a:gd name="f34" fmla="val 171907"/>
                  <a:gd name="f35" fmla="val 1415491"/>
                  <a:gd name="f36" fmla="val 184926"/>
                  <a:gd name="f37" fmla="val 1428512"/>
                  <a:gd name="f38" fmla="val 182524"/>
                  <a:gd name="f39" fmla="val 1429157"/>
                  <a:gd name="f40" fmla="val 212140"/>
                  <a:gd name="f41" fmla="val 1426464"/>
                  <a:gd name="f42" fmla="val 215574"/>
                  <a:gd name="f43" fmla="val 1426152"/>
                  <a:gd name="f44" fmla="val 216499"/>
                  <a:gd name="f45" fmla="val 1420923"/>
                  <a:gd name="f46" fmla="val 219456"/>
                  <a:gd name="f47" fmla="val 1419149"/>
                  <a:gd name="f48" fmla="val 222762"/>
                  <a:gd name="f49" fmla="val 1417165"/>
                  <a:gd name="f50" fmla="val 226980"/>
                  <a:gd name="f51" fmla="val 1417215"/>
                  <a:gd name="f52" fmla="val 230428"/>
                  <a:gd name="f53" fmla="val 258778"/>
                  <a:gd name="f54" fmla="val 1401315"/>
                  <a:gd name="f55" fmla="val 224803"/>
                  <a:gd name="f56" fmla="val 1413708"/>
                  <a:gd name="f57" fmla="val 252374"/>
                  <a:gd name="f58" fmla="val 1404519"/>
                  <a:gd name="f59" fmla="val 267004"/>
                  <a:gd name="f60" fmla="val 1405738"/>
                  <a:gd name="f61" fmla="val 282149"/>
                  <a:gd name="f62" fmla="val 1404143"/>
                  <a:gd name="f63" fmla="val 296265"/>
                  <a:gd name="f64" fmla="val 1408176"/>
                  <a:gd name="f65" fmla="val 300492"/>
                  <a:gd name="f66" fmla="val 1409384"/>
                  <a:gd name="f67" fmla="val 299852"/>
                  <a:gd name="f68" fmla="val 1416819"/>
                  <a:gd name="f69" fmla="val 303580"/>
                  <a:gd name="f70" fmla="val 315480"/>
                  <a:gd name="f71" fmla="val 1426586"/>
                  <a:gd name="f72" fmla="val 338268"/>
                  <a:gd name="f73" fmla="val 1428285"/>
                  <a:gd name="f74" fmla="val 351129"/>
                  <a:gd name="f75" fmla="val 358577"/>
                  <a:gd name="f76" fmla="val 1428881"/>
                  <a:gd name="f77" fmla="val 378068"/>
                  <a:gd name="f78" fmla="val 1428717"/>
                  <a:gd name="f79" fmla="val 384048"/>
                  <a:gd name="f80" fmla="val 388135"/>
                  <a:gd name="f81" fmla="val 1412610"/>
                  <a:gd name="f82" fmla="val 388925"/>
                  <a:gd name="f83" fmla="val 1404518"/>
                  <a:gd name="f84" fmla="val 391363"/>
                  <a:gd name="f85" fmla="val 1397203"/>
                  <a:gd name="f86" fmla="val 392753"/>
                  <a:gd name="f87" fmla="val 1393033"/>
                  <a:gd name="f88" fmla="val 396893"/>
                  <a:gd name="f89" fmla="val 1390248"/>
                  <a:gd name="f90" fmla="val 398678"/>
                  <a:gd name="f91" fmla="val 401810"/>
                  <a:gd name="f92" fmla="val 1379185"/>
                  <a:gd name="f93" fmla="val 399577"/>
                  <a:gd name="f94" fmla="val 1368562"/>
                  <a:gd name="f95" fmla="val 405993"/>
                  <a:gd name="f96" fmla="val 1364285"/>
                  <a:gd name="f97" fmla="val 427939"/>
                  <a:gd name="f98" fmla="val 1349655"/>
                  <a:gd name="f99" fmla="val 454334"/>
                  <a:gd name="f100" fmla="val 1332059"/>
                  <a:gd name="f101" fmla="val 491337"/>
                  <a:gd name="f102" fmla="val 1347216"/>
                  <a:gd name="f103" fmla="val 523036"/>
                  <a:gd name="f104" fmla="val 1345997"/>
                  <a:gd name="f105" fmla="val 527913"/>
                  <a:gd name="f106" fmla="val 1344778"/>
                  <a:gd name="f107" fmla="val 532852"/>
                  <a:gd name="f108" fmla="val 1343784"/>
                  <a:gd name="f109" fmla="val 537667"/>
                  <a:gd name="f110" fmla="val 1342339"/>
                  <a:gd name="f111" fmla="val 545052"/>
                  <a:gd name="f112" fmla="val 1340123"/>
                  <a:gd name="f113" fmla="val 559612"/>
                  <a:gd name="f114" fmla="val 1335024"/>
                  <a:gd name="f115" fmla="val 566417"/>
                  <a:gd name="f116" fmla="val 1328220"/>
                  <a:gd name="f117" fmla="val 569629"/>
                  <a:gd name="f118" fmla="val 1325966"/>
                  <a:gd name="f119" fmla="val 574243"/>
                  <a:gd name="f120" fmla="val 1316736"/>
                  <a:gd name="f121" fmla="val 581355"/>
                  <a:gd name="f122" fmla="val 1302510"/>
                  <a:gd name="f123" fmla="val 574532"/>
                  <a:gd name="f124" fmla="val 1307527"/>
                  <a:gd name="f125" fmla="val 581558"/>
                  <a:gd name="f126" fmla="val 1291133"/>
                  <a:gd name="f127" fmla="val 583290"/>
                  <a:gd name="f128" fmla="val 1287093"/>
                  <a:gd name="f129" fmla="val 585765"/>
                  <a:gd name="f130" fmla="val 1283268"/>
                  <a:gd name="f131" fmla="val 588873"/>
                  <a:gd name="f132" fmla="val 1280160"/>
                  <a:gd name="f133" fmla="val 591981"/>
                  <a:gd name="f134" fmla="val 1277052"/>
                  <a:gd name="f135" fmla="val 596188"/>
                  <a:gd name="f136" fmla="val 1275283"/>
                  <a:gd name="f137" fmla="val 599846"/>
                  <a:gd name="f138" fmla="val 1272845"/>
                  <a:gd name="f139" fmla="val 607161"/>
                  <a:gd name="f140" fmla="val 1250899"/>
                  <a:gd name="f141" fmla="val 608507"/>
                  <a:gd name="f142" fmla="val 1246862"/>
                  <a:gd name="f143" fmla="val 611137"/>
                  <a:gd name="f144" fmla="val 1233524"/>
                  <a:gd name="f145" fmla="val 618134"/>
                  <a:gd name="f146" fmla="val 1232611"/>
                  <a:gd name="f147" fmla="val 643551"/>
                  <a:gd name="f148" fmla="val 1229296"/>
                  <a:gd name="f149" fmla="val 669341"/>
                  <a:gd name="f150" fmla="val 1230173"/>
                  <a:gd name="f151" fmla="val 694944"/>
                  <a:gd name="f152" fmla="val 1228954"/>
                  <a:gd name="f153" fmla="val 701040"/>
                  <a:gd name="f154" fmla="val 1227735"/>
                  <a:gd name="f155" fmla="val 707019"/>
                  <a:gd name="f156" fmla="val 1225522"/>
                  <a:gd name="f157" fmla="val 713232"/>
                  <a:gd name="f158" fmla="val 1225296"/>
                  <a:gd name="f159" fmla="val 902724"/>
                  <a:gd name="f160" fmla="val 1218406"/>
                  <a:gd name="f161" fmla="val 852822"/>
                  <a:gd name="f162" fmla="val 1264935"/>
                  <a:gd name="f163" fmla="val 903427"/>
                  <a:gd name="f164" fmla="val 1214323"/>
                  <a:gd name="f165" fmla="val 904646"/>
                  <a:gd name="f166" fmla="val 1205789"/>
                  <a:gd name="f167" fmla="val 899599"/>
                  <a:gd name="f168" fmla="val 1192997"/>
                  <a:gd name="f169" fmla="val 907084"/>
                  <a:gd name="f170" fmla="val 1188720"/>
                  <a:gd name="f171" fmla="val 920886"/>
                  <a:gd name="f172" fmla="val 1180833"/>
                  <a:gd name="f173" fmla="val 938859"/>
                  <a:gd name="f174" fmla="val 1187035"/>
                  <a:gd name="f175" fmla="val 954633"/>
                  <a:gd name="f176" fmla="val 1185063"/>
                  <a:gd name="f177" fmla="val 966889"/>
                  <a:gd name="f178" fmla="val 1183531"/>
                  <a:gd name="f179" fmla="val 965690"/>
                  <a:gd name="f180" fmla="val 1179535"/>
                  <a:gd name="f181" fmla="val 976579"/>
                  <a:gd name="f182" fmla="val 1174090"/>
                  <a:gd name="f183" fmla="val 980028"/>
                  <a:gd name="f184" fmla="val 1172366"/>
                  <a:gd name="f185" fmla="val 984104"/>
                  <a:gd name="f186" fmla="val 1172156"/>
                  <a:gd name="f187" fmla="val 987552"/>
                  <a:gd name="f188" fmla="val 1170432"/>
                  <a:gd name="f189" fmla="val 991484"/>
                  <a:gd name="f190" fmla="val 1168466"/>
                  <a:gd name="f191" fmla="val 994592"/>
                  <a:gd name="f192" fmla="val 1165083"/>
                  <a:gd name="f193" fmla="val 998524"/>
                  <a:gd name="f194" fmla="val 1163117"/>
                  <a:gd name="f195" fmla="val 1028815"/>
                  <a:gd name="f196" fmla="val 1147971"/>
                  <a:gd name="f197" fmla="val 989019"/>
                  <a:gd name="f198" fmla="val 1173111"/>
                  <a:gd name="f199" fmla="val 1020470"/>
                  <a:gd name="f200" fmla="val 1152144"/>
                  <a:gd name="f201" fmla="val 1037013"/>
                  <a:gd name="f202" fmla="val 1127329"/>
                  <a:gd name="f203" fmla="val 1028883"/>
                  <a:gd name="f204" fmla="val 1136416"/>
                  <a:gd name="f205" fmla="val 1042416"/>
                  <a:gd name="f206" fmla="val 1122883"/>
                  <a:gd name="f207" fmla="val 1075688"/>
                  <a:gd name="f208" fmla="val 1133976"/>
                  <a:gd name="f209" fmla="val 1023158"/>
                  <a:gd name="f210" fmla="val 1116967"/>
                  <a:gd name="f211" fmla="val 1071676"/>
                  <a:gd name="f212" fmla="val 1130199"/>
                  <a:gd name="f213" fmla="val 1079115"/>
                  <a:gd name="f214" fmla="val 1132228"/>
                  <a:gd name="f215" fmla="val 1086307"/>
                  <a:gd name="f216" fmla="val 1135076"/>
                  <a:gd name="f217" fmla="val 1093622"/>
                  <a:gd name="f218" fmla="val 1137514"/>
                  <a:gd name="f219" fmla="val 1104595"/>
                  <a:gd name="f220" fmla="val 1141171"/>
                  <a:gd name="f221" fmla="val 1111399"/>
                  <a:gd name="f222" fmla="val 1147976"/>
                  <a:gd name="f223" fmla="val 1113653"/>
                  <a:gd name="f224" fmla="val 1151188"/>
                  <a:gd name="f225" fmla="val 1155802"/>
                  <a:gd name="f226" fmla="val 1126331"/>
                  <a:gd name="f227" fmla="val 1157526"/>
                  <a:gd name="f228" fmla="val 1130198"/>
                  <a:gd name="f229" fmla="val 1158240"/>
                  <a:gd name="f230" fmla="val 1133856"/>
                  <a:gd name="f231" fmla="val 1159459"/>
                  <a:gd name="f232" fmla="val 1136294"/>
                  <a:gd name="f233" fmla="val 1161898"/>
                  <a:gd name="f234" fmla="val 1138214"/>
                  <a:gd name="f235" fmla="val 1165001"/>
                  <a:gd name="f236" fmla="val 1166775"/>
                  <a:gd name="f237" fmla="val 1144477"/>
                  <a:gd name="f238" fmla="val 1168759"/>
                  <a:gd name="f239" fmla="val 1149133"/>
                  <a:gd name="f240" fmla="val 1168024"/>
                  <a:gd name="f241" fmla="val 1155577"/>
                  <a:gd name="f242" fmla="val 1173178"/>
                  <a:gd name="f243" fmla="val 1155731"/>
                  <a:gd name="f244" fmla="val 1179075"/>
                  <a:gd name="f245" fmla="val 1181405"/>
                  <a:gd name="f246" fmla="val 1165998"/>
                  <a:gd name="f247" fmla="val 1185492"/>
                  <a:gd name="f248" fmla="val 1174089"/>
                  <a:gd name="f249" fmla="val 1186282"/>
                  <a:gd name="f250" fmla="val 1181404"/>
                  <a:gd name="f251" fmla="val 1203350"/>
                  <a:gd name="f252" fmla="val 1196035"/>
                  <a:gd name="f253" fmla="val 1199693"/>
                  <a:gd name="f254" fmla="val 1220377"/>
                  <a:gd name="f255" fmla="val 1217860"/>
                  <a:gd name="f256" fmla="val 1218040"/>
                  <a:gd name="f257" fmla="val 1204796"/>
                  <a:gd name="f258" fmla="val 1208415"/>
                  <a:gd name="f259" fmla="val 1267355"/>
                  <a:gd name="f260" fmla="val 1214468"/>
                  <a:gd name="f261" fmla="val 1246805"/>
                  <a:gd name="f262" fmla="val 1207008"/>
                  <a:gd name="f263" fmla="val 1269187"/>
                  <a:gd name="f264" fmla="val 1208227"/>
                  <a:gd name="f265" fmla="val 1276502"/>
                  <a:gd name="f266" fmla="val 1206986"/>
                  <a:gd name="f267" fmla="val 1284694"/>
                  <a:gd name="f268" fmla="val 1210665"/>
                  <a:gd name="f269" fmla="val 1212578"/>
                  <a:gd name="f270" fmla="val 1294481"/>
                  <a:gd name="f271" fmla="val 1218912"/>
                  <a:gd name="f272" fmla="val 1292065"/>
                  <a:gd name="f273" fmla="val 1221638"/>
                  <a:gd name="f274" fmla="val 1294791"/>
                  <a:gd name="f275" fmla="val 1224364"/>
                  <a:gd name="f276" fmla="val 1297517"/>
                  <a:gd name="f277" fmla="val 1223312"/>
                  <a:gd name="f278" fmla="val 1302457"/>
                  <a:gd name="f279" fmla="val 1305763"/>
                  <a:gd name="f280" fmla="val 1228772"/>
                  <a:gd name="f281" fmla="val 1311556"/>
                  <a:gd name="f282" fmla="val 1238597"/>
                  <a:gd name="f283" fmla="val 1317070"/>
                  <a:gd name="f284" fmla="val 1243584"/>
                  <a:gd name="f285" fmla="val 1320394"/>
                  <a:gd name="f286" fmla="val 1249667"/>
                  <a:gd name="f287" fmla="val 1338642"/>
                  <a:gd name="f288" fmla="val 1250869"/>
                  <a:gd name="f289" fmla="val 1340378"/>
                  <a:gd name="f290" fmla="val 1254556"/>
                  <a:gd name="f291" fmla="val 1356970"/>
                  <a:gd name="f292" fmla="val 1255905"/>
                  <a:gd name="f293" fmla="val 1363039"/>
                  <a:gd name="f294" fmla="val 1253818"/>
                  <a:gd name="f295" fmla="val 1370862"/>
                  <a:gd name="f296" fmla="val 1258214"/>
                  <a:gd name="f297" fmla="val 1263667"/>
                  <a:gd name="f298" fmla="val 1380710"/>
                  <a:gd name="f299" fmla="val 1380135"/>
                  <a:gd name="f300" fmla="val 1382573"/>
                  <a:gd name="f301" fmla="val 1306165"/>
                  <a:gd name="f302" fmla="val 1391241"/>
                  <a:gd name="f303" fmla="val 1278481"/>
                  <a:gd name="f304" fmla="val 1387220"/>
                  <a:gd name="f305" fmla="val 1298448"/>
                  <a:gd name="f306" fmla="val 1302944"/>
                  <a:gd name="f307" fmla="val 1399451"/>
                  <a:gd name="f308" fmla="val 1308245"/>
                  <a:gd name="f309" fmla="val 1399480"/>
                  <a:gd name="f310" fmla="val 1313078"/>
                  <a:gd name="f311" fmla="val 1400861"/>
                  <a:gd name="f312" fmla="val 1316785"/>
                  <a:gd name="f313" fmla="val 1401920"/>
                  <a:gd name="f314" fmla="val 1320393"/>
                  <a:gd name="f315" fmla="val 1403300"/>
                  <a:gd name="f316" fmla="val 1324051"/>
                  <a:gd name="f317" fmla="val 1409408"/>
                  <a:gd name="f318" fmla="val 1399697"/>
                  <a:gd name="f319" fmla="val 1402241"/>
                  <a:gd name="f320" fmla="val 1391064"/>
                  <a:gd name="f321" fmla="val 1400860"/>
                  <a:gd name="f322" fmla="val 1397855"/>
                  <a:gd name="f323" fmla="val 1375714"/>
                  <a:gd name="f324" fmla="val 1397013"/>
                  <a:gd name="f325" fmla="val 1373191"/>
                  <a:gd name="f326" fmla="val 1389888"/>
                  <a:gd name="f327" fmla="val 1387734"/>
                  <a:gd name="f328" fmla="val 1361592"/>
                  <a:gd name="f329" fmla="val 1385529"/>
                  <a:gd name="f330" fmla="val 1358744"/>
                  <a:gd name="f331" fmla="val 1382572"/>
                  <a:gd name="f332" fmla="val 1379266"/>
                  <a:gd name="f333" fmla="val 1354986"/>
                  <a:gd name="f334" fmla="val 1375257"/>
                  <a:gd name="f335" fmla="val 1354531"/>
                  <a:gd name="f336" fmla="val 1353312"/>
                  <a:gd name="f337" fmla="val 1357310"/>
                  <a:gd name="f338" fmla="val 1339024"/>
                  <a:gd name="f339" fmla="val 1372304"/>
                  <a:gd name="f340" fmla="val 1351835"/>
                  <a:gd name="f341" fmla="val 1349380"/>
                  <a:gd name="f342" fmla="val 1340373"/>
                  <a:gd name="f343" fmla="val 1346455"/>
                  <a:gd name="f344" fmla="val 1336567"/>
                  <a:gd name="f345" fmla="val 1336518"/>
                  <a:gd name="f346" fmla="val 1332841"/>
                  <a:gd name="f347" fmla="val 1330082"/>
                  <a:gd name="f348" fmla="val 1332875"/>
                  <a:gd name="f349" fmla="val 1331367"/>
                  <a:gd name="f350" fmla="val 1320311"/>
                  <a:gd name="f351" fmla="val 1330432"/>
                  <a:gd name="f352" fmla="val 1328928"/>
                  <a:gd name="f353" fmla="val 1327709"/>
                  <a:gd name="f354" fmla="val 1314297"/>
                  <a:gd name="f355" fmla="val 1314327"/>
                  <a:gd name="f356" fmla="val 1319747"/>
                  <a:gd name="f357" fmla="val 1319482"/>
                  <a:gd name="f358" fmla="val 1313304"/>
                  <a:gd name="f359" fmla="val 1326802"/>
                  <a:gd name="f360" fmla="val 1313722"/>
                  <a:gd name="f361" fmla="val 1327708"/>
                  <a:gd name="f362" fmla="val 1309421"/>
                  <a:gd name="f363" fmla="val 1328878"/>
                  <a:gd name="f364" fmla="val 1303864"/>
                  <a:gd name="f365" fmla="val 1325304"/>
                  <a:gd name="f366" fmla="val 1255709"/>
                  <a:gd name="f367" fmla="val 1236269"/>
                  <a:gd name="f368" fmla="val 1336990"/>
                  <a:gd name="f369" fmla="val 1232337"/>
                  <a:gd name="f370" fmla="val 1339901"/>
                  <a:gd name="f371" fmla="val 1343558"/>
                  <a:gd name="f372" fmla="val 1345486"/>
                  <a:gd name="f373" fmla="val 1218145"/>
                  <a:gd name="f374" fmla="val 1345996"/>
                  <a:gd name="f375" fmla="val 1347936"/>
                  <a:gd name="f376" fmla="val 1199771"/>
                  <a:gd name="f377" fmla="val 1344637"/>
                  <a:gd name="f378" fmla="val 1184229"/>
                  <a:gd name="f379" fmla="val 1349654"/>
                  <a:gd name="f380" fmla="val 1350972"/>
                  <a:gd name="f381" fmla="val 1166809"/>
                  <a:gd name="f382" fmla="val 1356863"/>
                  <a:gd name="f383" fmla="val 1173254"/>
                  <a:gd name="f384" fmla="val 1360627"/>
                  <a:gd name="f385" fmla="val 1367866"/>
                  <a:gd name="f386" fmla="val 1175699"/>
                  <a:gd name="f387" fmla="val 1176528"/>
                  <a:gd name="f388" fmla="val 1177747"/>
                  <a:gd name="f389" fmla="val 1408688"/>
                  <a:gd name="f390" fmla="val 1186453"/>
                  <a:gd name="f391" fmla="val 1411321"/>
                  <a:gd name="f392" fmla="val 1190988"/>
                  <a:gd name="f393" fmla="val 1192378"/>
                  <a:gd name="f394" fmla="val 1421815"/>
                  <a:gd name="f395" fmla="val 1194486"/>
                  <a:gd name="f396" fmla="val 1463635"/>
                  <a:gd name="f397" fmla="val 1199310"/>
                  <a:gd name="f398" fmla="val 1466697"/>
                  <a:gd name="f399" fmla="val 1469623"/>
                  <a:gd name="f400" fmla="val 1200669"/>
                  <a:gd name="f401" fmla="val 1485717"/>
                  <a:gd name="f402" fmla="val 1208472"/>
                  <a:gd name="f403" fmla="val 1488643"/>
                  <a:gd name="f404" fmla="val 1493184"/>
                  <a:gd name="f405" fmla="val 1186068"/>
                  <a:gd name="f406" fmla="val 1482026"/>
                  <a:gd name="f407" fmla="val 1180233"/>
                  <a:gd name="f408" fmla="val 1477670"/>
                  <a:gd name="f409" fmla="val 1474538"/>
                  <a:gd name="f410" fmla="val 1163386"/>
                  <a:gd name="f411" fmla="val 1470355"/>
                  <a:gd name="f412" fmla="val 1148487"/>
                  <a:gd name="f413" fmla="val 1471730"/>
                  <a:gd name="f414" fmla="val 1137486"/>
                  <a:gd name="f415" fmla="val 1468012"/>
                  <a:gd name="f416" fmla="val 1118569"/>
                  <a:gd name="f417" fmla="val 1481328"/>
                  <a:gd name="f418" fmla="val 1111911"/>
                  <a:gd name="f419" fmla="val 1488225"/>
                  <a:gd name="f420" fmla="val 1108463"/>
                  <a:gd name="f421" fmla="val 1503273"/>
                  <a:gd name="f422" fmla="val 1554480"/>
                  <a:gd name="f423" fmla="val 1108253"/>
                  <a:gd name="f424" fmla="val 1577634"/>
                  <a:gd name="f425" fmla="val 1109656"/>
                  <a:gd name="f426" fmla="val 1600943"/>
                  <a:gd name="f427" fmla="val 1109147"/>
                  <a:gd name="f428" fmla="val 1623974"/>
                  <a:gd name="f429" fmla="val 1631630"/>
                  <a:gd name="f430" fmla="val 1112830"/>
                  <a:gd name="f431" fmla="val 1645920"/>
                  <a:gd name="f432" fmla="val 1119226"/>
                  <a:gd name="f433" fmla="val 1674285"/>
                  <a:gd name="f434" fmla="val 1113552"/>
                  <a:gd name="f435" fmla="val 1656682"/>
                  <a:gd name="f436" fmla="val 1121556"/>
                  <a:gd name="f437" fmla="val 1671523"/>
                  <a:gd name="f438" fmla="val 1677200"/>
                  <a:gd name="f439" fmla="val 1098107"/>
                  <a:gd name="f440" fmla="val 1689811"/>
                  <a:gd name="f441" fmla="val 1691030"/>
                  <a:gd name="f442" fmla="val 1082650"/>
                  <a:gd name="f443" fmla="val 1694102"/>
                  <a:gd name="f444" fmla="val 1079138"/>
                  <a:gd name="f445" fmla="val 1693468"/>
                  <a:gd name="f446" fmla="val 1075335"/>
                  <a:gd name="f447" fmla="val 1692333"/>
                  <a:gd name="f448" fmla="val 1068523"/>
                  <a:gd name="f449" fmla="val 1678614"/>
                  <a:gd name="f450" fmla="val 1057509"/>
                  <a:gd name="f451" fmla="val 1675180"/>
                  <a:gd name="f452" fmla="val 1053389"/>
                  <a:gd name="f453" fmla="val 1672366"/>
                  <a:gd name="f454" fmla="val 1050012"/>
                  <a:gd name="f455" fmla="val 1671173"/>
                  <a:gd name="f456" fmla="val 1045311"/>
                  <a:gd name="f457" fmla="val 1667865"/>
                  <a:gd name="f458" fmla="val 1661249"/>
                  <a:gd name="f459" fmla="val 1036627"/>
                  <a:gd name="f460" fmla="val 1652137"/>
                  <a:gd name="f461" fmla="val 1034002"/>
                  <a:gd name="f462" fmla="val 1027786"/>
                  <a:gd name="f463" fmla="val 1638604"/>
                  <a:gd name="f464" fmla="val 1020471"/>
                  <a:gd name="f465" fmla="val 1639823"/>
                  <a:gd name="f466" fmla="val 1015594"/>
                  <a:gd name="f467" fmla="val 1639768"/>
                  <a:gd name="f468" fmla="val 1010205"/>
                  <a:gd name="f469" fmla="val 1642262"/>
                  <a:gd name="f470" fmla="val 1005840"/>
                  <a:gd name="f471" fmla="val 1646595"/>
                  <a:gd name="f472" fmla="val 998257"/>
                  <a:gd name="f473" fmla="val 1657215"/>
                  <a:gd name="f474" fmla="val 992214"/>
                  <a:gd name="f475" fmla="val 1664208"/>
                  <a:gd name="f476" fmla="val 1674994"/>
                  <a:gd name="f477" fmla="val 955189"/>
                  <a:gd name="f478" fmla="val 1671798"/>
                  <a:gd name="f479" fmla="val 969206"/>
                  <a:gd name="f480" fmla="val 1663324"/>
                  <a:gd name="f481" fmla="val 895767"/>
                  <a:gd name="f482" fmla="val 1656892"/>
                  <a:gd name="f483" fmla="val 881482"/>
                  <a:gd name="f484" fmla="val 1655673"/>
                  <a:gd name="f485" fmla="val 870509"/>
                  <a:gd name="f486" fmla="val 1654334"/>
                  <a:gd name="f487" fmla="val 859549"/>
                  <a:gd name="f488" fmla="val 1653235"/>
                  <a:gd name="f489" fmla="val 848563"/>
                  <a:gd name="f490" fmla="val 1651895"/>
                  <a:gd name="f491" fmla="val 835164"/>
                  <a:gd name="f492" fmla="val 1651481"/>
                  <a:gd name="f493" fmla="val 821661"/>
                  <a:gd name="f494" fmla="val 1649577"/>
                  <a:gd name="f495" fmla="val 808330"/>
                  <a:gd name="f496" fmla="val 1649032"/>
                  <a:gd name="f497" fmla="val 804513"/>
                  <a:gd name="f498" fmla="val 1646855"/>
                  <a:gd name="f499" fmla="val 801097"/>
                  <a:gd name="f500" fmla="val 797357"/>
                  <a:gd name="f501" fmla="val 1644412"/>
                  <a:gd name="f502" fmla="val 791326"/>
                  <a:gd name="f503" fmla="val 1643898"/>
                  <a:gd name="f504" fmla="val 785067"/>
                  <a:gd name="f505" fmla="val 779069"/>
                  <a:gd name="f506" fmla="val 1640233"/>
                  <a:gd name="f507" fmla="val 771630"/>
                  <a:gd name="f508" fmla="val 1636817"/>
                  <a:gd name="f509" fmla="val 764604"/>
                  <a:gd name="f510" fmla="val 1634947"/>
                  <a:gd name="f511" fmla="val 757123"/>
                  <a:gd name="f512" fmla="val 1633728"/>
                  <a:gd name="f513" fmla="val 752246"/>
                  <a:gd name="f514" fmla="val 1632379"/>
                  <a:gd name="f515" fmla="val 747400"/>
                  <a:gd name="f516" fmla="val 1631289"/>
                  <a:gd name="f517" fmla="val 742493"/>
                  <a:gd name="f518" fmla="val 1622002"/>
                  <a:gd name="f519" fmla="val 700703"/>
                  <a:gd name="f520" fmla="val 1632895"/>
                  <a:gd name="f521" fmla="val 745254"/>
                  <a:gd name="f522" fmla="val 709575"/>
                  <a:gd name="f523" fmla="val 1625193"/>
                  <a:gd name="f524" fmla="val 621792"/>
                  <a:gd name="f525" fmla="val 1625353"/>
                  <a:gd name="f526" fmla="val 533989"/>
                  <a:gd name="f527" fmla="val 1627632"/>
                  <a:gd name="f528" fmla="val 446227"/>
                  <a:gd name="f529" fmla="val 1627793"/>
                  <a:gd name="f530" fmla="val 440012"/>
                  <a:gd name="f531" fmla="val 434156"/>
                  <a:gd name="f532" fmla="val 391343"/>
                  <a:gd name="f533" fmla="val 1629846"/>
                  <a:gd name="f534" fmla="val 354740"/>
                  <a:gd name="f535" fmla="val 318211"/>
                  <a:gd name="f536" fmla="val 1627132"/>
                  <a:gd name="f537" fmla="val 309962"/>
                  <a:gd name="f538" fmla="val 1622899"/>
                  <a:gd name="f539" fmla="val 304603"/>
                  <a:gd name="f540" fmla="val 1616659"/>
                  <a:gd name="f541" fmla="val 299923"/>
                  <a:gd name="f542" fmla="val 1609626"/>
                  <a:gd name="f543" fmla="val 294648"/>
                  <a:gd name="f544" fmla="val 1603054"/>
                  <a:gd name="f545" fmla="val 288073"/>
                  <a:gd name="f546" fmla="val 1594713"/>
                  <a:gd name="f547" fmla="val 285293"/>
                  <a:gd name="f548" fmla="val 1591055"/>
                  <a:gd name="f549" fmla="val 284074"/>
                  <a:gd name="f550" fmla="val 1587188"/>
                  <a:gd name="f551" fmla="val 283359"/>
                  <a:gd name="f552" fmla="val 1583740"/>
                  <a:gd name="f553" fmla="val 281635"/>
                  <a:gd name="f554" fmla="val 1571099"/>
                  <a:gd name="f555" fmla="val 275314"/>
                  <a:gd name="f556" fmla="val 1575588"/>
                  <a:gd name="f557" fmla="val 272962"/>
                  <a:gd name="f558" fmla="val 1561795"/>
                  <a:gd name="f559" fmla="val 270663"/>
                  <a:gd name="f560" fmla="val 1550905"/>
                  <a:gd name="f561" fmla="val 268848"/>
                  <a:gd name="f562" fmla="val 1539849"/>
                  <a:gd name="f563" fmla="val 268224"/>
                  <a:gd name="f564" fmla="val 1528876"/>
                  <a:gd name="f565" fmla="val 267005"/>
                  <a:gd name="f566" fmla="val 1525219"/>
                  <a:gd name="f567" fmla="val 263347"/>
                  <a:gd name="f568" fmla="val 1522208"/>
                  <a:gd name="f569" fmla="val 258901"/>
                  <a:gd name="f570" fmla="val 1517904"/>
                  <a:gd name="f571" fmla="val 256032"/>
                  <a:gd name="f572" fmla="val 1514696"/>
                  <a:gd name="f573" fmla="val 253893"/>
                  <a:gd name="f574" fmla="val 1509657"/>
                  <a:gd name="f575" fmla="val 255101"/>
                  <a:gd name="f576" fmla="val 1506931"/>
                  <a:gd name="f577" fmla="val 252375"/>
                  <a:gd name="f578" fmla="val 1504205"/>
                  <a:gd name="f579" fmla="val 249649"/>
                  <a:gd name="f580" fmla="val 1504492"/>
                  <a:gd name="f581" fmla="val 245060"/>
                  <a:gd name="f582" fmla="val 241402"/>
                  <a:gd name="f583" fmla="val 1507188"/>
                  <a:gd name="f584" fmla="val 123967"/>
                  <a:gd name="f585" fmla="val 1495359"/>
                  <a:gd name="f586" fmla="val 166392"/>
                  <a:gd name="f587" fmla="val 1514246"/>
                  <a:gd name="f588" fmla="val 109728"/>
                  <a:gd name="f589" fmla="val 1520740"/>
                  <a:gd name="f590" fmla="val 90244"/>
                  <a:gd name="f591" fmla="val 1534841"/>
                  <a:gd name="f592" fmla="val 93465"/>
                  <a:gd name="f593" fmla="val 1543507"/>
                  <a:gd name="f594" fmla="val 80467"/>
                  <a:gd name="f595" fmla="val 1544509"/>
                  <a:gd name="f596" fmla="val 78964"/>
                  <a:gd name="f597" fmla="val 1554168"/>
                  <a:gd name="f598" fmla="val 62923"/>
                  <a:gd name="f599" fmla="val 1558137"/>
                  <a:gd name="f600" fmla="val 62179"/>
                  <a:gd name="f601" fmla="val 1574956"/>
                  <a:gd name="f602" fmla="val 59025"/>
                  <a:gd name="f603" fmla="val 1592275"/>
                  <a:gd name="f604" fmla="val 59741"/>
                  <a:gd name="f605" fmla="val 1609344"/>
                  <a:gd name="f606" fmla="val 58522"/>
                  <a:gd name="f607" fmla="val 1610563"/>
                  <a:gd name="f608" fmla="val 54864"/>
                  <a:gd name="f609" fmla="val 1610275"/>
                  <a:gd name="f610" fmla="val 50275"/>
                  <a:gd name="f611" fmla="val 1613001"/>
                  <a:gd name="f612" fmla="val 47549"/>
                  <a:gd name="f613" fmla="val 1614758"/>
                  <a:gd name="f614" fmla="val 45792"/>
                  <a:gd name="f615" fmla="val 1638466"/>
                  <a:gd name="f616" fmla="val 40275"/>
                  <a:gd name="f617" fmla="val 40234"/>
                  <a:gd name="f618" fmla="val 1645990"/>
                  <a:gd name="f619" fmla="val 38018"/>
                  <a:gd name="f620" fmla="val 35357"/>
                  <a:gd name="f621" fmla="val 1660550"/>
                  <a:gd name="f622" fmla="val 32919"/>
                  <a:gd name="f623" fmla="val 29261"/>
                  <a:gd name="f624" fmla="val 1675181"/>
                  <a:gd name="f625" fmla="val 28042"/>
                  <a:gd name="f626" fmla="val 1679288"/>
                  <a:gd name="f627" fmla="val 27742"/>
                  <a:gd name="f628" fmla="val 1682496"/>
                  <a:gd name="f629" fmla="val 25603"/>
                  <a:gd name="f630" fmla="val 1686153"/>
                  <a:gd name="f631" fmla="val 23165"/>
                  <a:gd name="f632" fmla="val 1690036"/>
                  <a:gd name="f633" fmla="val 21034"/>
                  <a:gd name="f634" fmla="val 18288"/>
                  <a:gd name="f635" fmla="val 1696161"/>
                  <a:gd name="f636" fmla="val 16134"/>
                  <a:gd name="f637" fmla="val 1699503"/>
                  <a:gd name="f638" fmla="val 14175"/>
                  <a:gd name="f639" fmla="val 1700784"/>
                  <a:gd name="f640" fmla="val 10973"/>
                  <a:gd name="f641" fmla="val 1702143"/>
                  <a:gd name="f642" fmla="val 7577"/>
                  <a:gd name="f643" fmla="val 3658"/>
                  <a:gd name="f644" fmla="+- 0 0 -90"/>
                  <a:gd name="f645" fmla="*/ f3 1 1701388"/>
                  <a:gd name="f646" fmla="*/ f4 1 1430122"/>
                  <a:gd name="f647" fmla="val f5"/>
                  <a:gd name="f648" fmla="val f6"/>
                  <a:gd name="f649" fmla="val f7"/>
                  <a:gd name="f650" fmla="*/ f644 f0 1"/>
                  <a:gd name="f651" fmla="+- f649 0 f647"/>
                  <a:gd name="f652" fmla="+- f648 0 f647"/>
                  <a:gd name="f653" fmla="*/ f650 1 f2"/>
                  <a:gd name="f654" fmla="*/ f652 1 1701388"/>
                  <a:gd name="f655" fmla="*/ f651 1 1430122"/>
                  <a:gd name="f656" fmla="*/ 0 f652 1"/>
                  <a:gd name="f657" fmla="*/ 1378915 f651 1"/>
                  <a:gd name="f658" fmla="*/ 76809 f652 1"/>
                  <a:gd name="f659" fmla="*/ 1371600 f651 1"/>
                  <a:gd name="f660" fmla="*/ 149961 f652 1"/>
                  <a:gd name="f661" fmla="*/ 1375258 f651 1"/>
                  <a:gd name="f662" fmla="*/ 157276 f652 1"/>
                  <a:gd name="f663" fmla="*/ 1386231 f651 1"/>
                  <a:gd name="f664" fmla="*/ 1411834 f651 1"/>
                  <a:gd name="f665" fmla="*/ 171907 f652 1"/>
                  <a:gd name="f666" fmla="*/ 1415491 f651 1"/>
                  <a:gd name="f667" fmla="*/ 212140 f652 1"/>
                  <a:gd name="f668" fmla="*/ 1426464 f651 1"/>
                  <a:gd name="f669" fmla="*/ 219456 f652 1"/>
                  <a:gd name="f670" fmla="*/ 1419149 f651 1"/>
                  <a:gd name="f671" fmla="*/ 230428 f652 1"/>
                  <a:gd name="f672" fmla="*/ 252374 f652 1"/>
                  <a:gd name="f673" fmla="*/ 1404519 f651 1"/>
                  <a:gd name="f674" fmla="*/ 296265 f652 1"/>
                  <a:gd name="f675" fmla="*/ 1408176 f651 1"/>
                  <a:gd name="f676" fmla="*/ 303580 f652 1"/>
                  <a:gd name="f677" fmla="*/ 351129 f652 1"/>
                  <a:gd name="f678" fmla="*/ 1430122 f651 1"/>
                  <a:gd name="f679" fmla="*/ 384048 f652 1"/>
                  <a:gd name="f680" fmla="*/ 391363 f652 1"/>
                  <a:gd name="f681" fmla="*/ 1397203 f651 1"/>
                  <a:gd name="f682" fmla="*/ 398678 f652 1"/>
                  <a:gd name="f683" fmla="*/ 405993 f652 1"/>
                  <a:gd name="f684" fmla="*/ 1364285 f651 1"/>
                  <a:gd name="f685" fmla="*/ 427939 f652 1"/>
                  <a:gd name="f686" fmla="*/ 1349655 f651 1"/>
                  <a:gd name="f687" fmla="*/ 523036 f652 1"/>
                  <a:gd name="f688" fmla="*/ 1345997 f651 1"/>
                  <a:gd name="f689" fmla="*/ 537667 f652 1"/>
                  <a:gd name="f690" fmla="*/ 1342339 f651 1"/>
                  <a:gd name="f691" fmla="*/ 559612 f652 1"/>
                  <a:gd name="f692" fmla="*/ 1335024 f651 1"/>
                  <a:gd name="f693" fmla="*/ 574243 f652 1"/>
                  <a:gd name="f694" fmla="*/ 1316736 f651 1"/>
                  <a:gd name="f695" fmla="*/ 581558 f652 1"/>
                  <a:gd name="f696" fmla="*/ 1291133 f651 1"/>
                  <a:gd name="f697" fmla="*/ 588873 f652 1"/>
                  <a:gd name="f698" fmla="*/ 1280160 f651 1"/>
                  <a:gd name="f699" fmla="*/ 599846 f652 1"/>
                  <a:gd name="f700" fmla="*/ 1272845 f651 1"/>
                  <a:gd name="f701" fmla="*/ 607161 f652 1"/>
                  <a:gd name="f702" fmla="*/ 1250899 f651 1"/>
                  <a:gd name="f703" fmla="*/ 618134 f652 1"/>
                  <a:gd name="f704" fmla="*/ 1232611 f651 1"/>
                  <a:gd name="f705" fmla="*/ 694944 f652 1"/>
                  <a:gd name="f706" fmla="*/ 1228954 f651 1"/>
                  <a:gd name="f707" fmla="*/ 713232 f652 1"/>
                  <a:gd name="f708" fmla="*/ 1225296 f651 1"/>
                  <a:gd name="f709" fmla="*/ 903427 f652 1"/>
                  <a:gd name="f710" fmla="*/ 1214323 f651 1"/>
                  <a:gd name="f711" fmla="*/ 907084 f652 1"/>
                  <a:gd name="f712" fmla="*/ 1188720 f651 1"/>
                  <a:gd name="f713" fmla="*/ 954633 f652 1"/>
                  <a:gd name="f714" fmla="*/ 1185063 f651 1"/>
                  <a:gd name="f715" fmla="*/ 976579 f652 1"/>
                  <a:gd name="f716" fmla="*/ 1174090 f651 1"/>
                  <a:gd name="f717" fmla="*/ 987552 f652 1"/>
                  <a:gd name="f718" fmla="*/ 1170432 f651 1"/>
                  <a:gd name="f719" fmla="*/ 998524 f652 1"/>
                  <a:gd name="f720" fmla="*/ 1163117 f651 1"/>
                  <a:gd name="f721" fmla="*/ 1020470 f652 1"/>
                  <a:gd name="f722" fmla="*/ 1152144 f651 1"/>
                  <a:gd name="f723" fmla="*/ 1042416 f652 1"/>
                  <a:gd name="f724" fmla="*/ 1122883 f651 1"/>
                  <a:gd name="f725" fmla="*/ 1071676 f652 1"/>
                  <a:gd name="f726" fmla="*/ 1130199 f651 1"/>
                  <a:gd name="f727" fmla="*/ 1093622 f652 1"/>
                  <a:gd name="f728" fmla="*/ 1137514 f651 1"/>
                  <a:gd name="f729" fmla="*/ 1104595 f652 1"/>
                  <a:gd name="f730" fmla="*/ 1141171 f651 1"/>
                  <a:gd name="f731" fmla="*/ 1122883 f652 1"/>
                  <a:gd name="f732" fmla="*/ 1155802 f651 1"/>
                  <a:gd name="f733" fmla="*/ 1133856 f652 1"/>
                  <a:gd name="f734" fmla="*/ 1159459 f651 1"/>
                  <a:gd name="f735" fmla="*/ 1141171 f652 1"/>
                  <a:gd name="f736" fmla="*/ 1166775 f651 1"/>
                  <a:gd name="f737" fmla="*/ 1152144 f652 1"/>
                  <a:gd name="f738" fmla="*/ 1159459 f652 1"/>
                  <a:gd name="f739" fmla="*/ 1181405 f651 1"/>
                  <a:gd name="f740" fmla="*/ 1181404 f652 1"/>
                  <a:gd name="f741" fmla="*/ 1203350 f652 1"/>
                  <a:gd name="f742" fmla="*/ 1196035 f651 1"/>
                  <a:gd name="f743" fmla="*/ 1214323 f652 1"/>
                  <a:gd name="f744" fmla="*/ 1199693 f651 1"/>
                  <a:gd name="f745" fmla="*/ 1207008 f652 1"/>
                  <a:gd name="f746" fmla="*/ 1269187 f651 1"/>
                  <a:gd name="f747" fmla="*/ 1210665 f652 1"/>
                  <a:gd name="f748" fmla="*/ 1221638 f652 1"/>
                  <a:gd name="f749" fmla="*/ 1294791 f651 1"/>
                  <a:gd name="f750" fmla="*/ 1225296 f652 1"/>
                  <a:gd name="f751" fmla="*/ 1305763 f651 1"/>
                  <a:gd name="f752" fmla="*/ 1243584 f652 1"/>
                  <a:gd name="f753" fmla="*/ 1320394 f651 1"/>
                  <a:gd name="f754" fmla="*/ 1254556 f652 1"/>
                  <a:gd name="f755" fmla="*/ 1356970 f651 1"/>
                  <a:gd name="f756" fmla="*/ 1258214 f652 1"/>
                  <a:gd name="f757" fmla="*/ 1280160 f652 1"/>
                  <a:gd name="f758" fmla="*/ 1382573 f651 1"/>
                  <a:gd name="f759" fmla="*/ 1298448 f652 1"/>
                  <a:gd name="f760" fmla="*/ 1313078 f652 1"/>
                  <a:gd name="f761" fmla="*/ 1400861 f651 1"/>
                  <a:gd name="f762" fmla="*/ 1324051 f652 1"/>
                  <a:gd name="f763" fmla="*/ 1404518 f652 1"/>
                  <a:gd name="f764" fmla="*/ 1400860 f652 1"/>
                  <a:gd name="f765" fmla="*/ 1389888 f652 1"/>
                  <a:gd name="f766" fmla="*/ 1382572 f652 1"/>
                  <a:gd name="f767" fmla="*/ 1371600 f652 1"/>
                  <a:gd name="f768" fmla="*/ 1353312 f651 1"/>
                  <a:gd name="f769" fmla="*/ 1353312 f652 1"/>
                  <a:gd name="f770" fmla="*/ 1342339 f652 1"/>
                  <a:gd name="f771" fmla="*/ 1331367 f651 1"/>
                  <a:gd name="f772" fmla="*/ 1327709 f651 1"/>
                  <a:gd name="f773" fmla="*/ 1316736 f652 1"/>
                  <a:gd name="f774" fmla="*/ 1327708 f652 1"/>
                  <a:gd name="f775" fmla="*/ 1309421 f651 1"/>
                  <a:gd name="f776" fmla="*/ 1335024 f652 1"/>
                  <a:gd name="f777" fmla="*/ 1236269 f651 1"/>
                  <a:gd name="f778" fmla="*/ 1345996 f652 1"/>
                  <a:gd name="f779" fmla="*/ 1349654 f652 1"/>
                  <a:gd name="f780" fmla="*/ 1360627 f652 1"/>
                  <a:gd name="f781" fmla="*/ 1177747 f651 1"/>
                  <a:gd name="f782" fmla="*/ 1415491 f652 1"/>
                  <a:gd name="f783" fmla="*/ 1192378 f651 1"/>
                  <a:gd name="f784" fmla="*/ 1466697 f652 1"/>
                  <a:gd name="f785" fmla="*/ 1488643 f652 1"/>
                  <a:gd name="f786" fmla="*/ 1477670 f652 1"/>
                  <a:gd name="f787" fmla="*/ 1470355 f652 1"/>
                  <a:gd name="f788" fmla="*/ 1148487 f651 1"/>
                  <a:gd name="f789" fmla="*/ 1481328 f652 1"/>
                  <a:gd name="f790" fmla="*/ 1111911 f651 1"/>
                  <a:gd name="f791" fmla="*/ 1503273 f652 1"/>
                  <a:gd name="f792" fmla="*/ 1104595 f651 1"/>
                  <a:gd name="f793" fmla="*/ 1554480 f652 1"/>
                  <a:gd name="f794" fmla="*/ 1108253 f651 1"/>
                  <a:gd name="f795" fmla="*/ 1623974 f652 1"/>
                  <a:gd name="f796" fmla="*/ 1645920 f652 1"/>
                  <a:gd name="f797" fmla="*/ 1119226 f651 1"/>
                  <a:gd name="f798" fmla="*/ 1671523 f652 1"/>
                  <a:gd name="f799" fmla="*/ 1689811 f652 1"/>
                  <a:gd name="f800" fmla="*/ 1086307 f651 1"/>
                  <a:gd name="f801" fmla="*/ 1693468 f652 1"/>
                  <a:gd name="f802" fmla="*/ 1075335 f651 1"/>
                  <a:gd name="f803" fmla="*/ 1675180 f652 1"/>
                  <a:gd name="f804" fmla="*/ 1053389 f651 1"/>
                  <a:gd name="f805" fmla="*/ 1667865 f652 1"/>
                  <a:gd name="f806" fmla="*/ 1042416 f651 1"/>
                  <a:gd name="f807" fmla="*/ 1027786 f651 1"/>
                  <a:gd name="f808" fmla="*/ 1638604 f652 1"/>
                  <a:gd name="f809" fmla="*/ 1020471 f651 1"/>
                  <a:gd name="f810" fmla="*/ 1642262 f652 1"/>
                  <a:gd name="f811" fmla="*/ 1005840 f651 1"/>
                  <a:gd name="f812" fmla="*/ 1664208 f652 1"/>
                  <a:gd name="f813" fmla="*/ 987552 f651 1"/>
                  <a:gd name="f814" fmla="*/ 903427 f651 1"/>
                  <a:gd name="f815" fmla="*/ 1656892 f652 1"/>
                  <a:gd name="f816" fmla="*/ 881482 f651 1"/>
                  <a:gd name="f817" fmla="*/ 1653235 f652 1"/>
                  <a:gd name="f818" fmla="*/ 848563 f651 1"/>
                  <a:gd name="f819" fmla="*/ 1649577 f652 1"/>
                  <a:gd name="f820" fmla="*/ 808330 f651 1"/>
                  <a:gd name="f821" fmla="*/ 797357 f651 1"/>
                  <a:gd name="f822" fmla="*/ 779069 f651 1"/>
                  <a:gd name="f823" fmla="*/ 1634947 f652 1"/>
                  <a:gd name="f824" fmla="*/ 757123 f651 1"/>
                  <a:gd name="f825" fmla="*/ 1631289 f652 1"/>
                  <a:gd name="f826" fmla="*/ 742493 f651 1"/>
                  <a:gd name="f827" fmla="*/ 709575 f651 1"/>
                  <a:gd name="f828" fmla="*/ 1627632 f652 1"/>
                  <a:gd name="f829" fmla="*/ 446227 f651 1"/>
                  <a:gd name="f830" fmla="*/ 427939 f651 1"/>
                  <a:gd name="f831" fmla="*/ 318211 f651 1"/>
                  <a:gd name="f832" fmla="*/ 1616659 f652 1"/>
                  <a:gd name="f833" fmla="*/ 299923 f651 1"/>
                  <a:gd name="f834" fmla="*/ 1594713 f652 1"/>
                  <a:gd name="f835" fmla="*/ 285293 f651 1"/>
                  <a:gd name="f836" fmla="*/ 1583740 f652 1"/>
                  <a:gd name="f837" fmla="*/ 281635 f651 1"/>
                  <a:gd name="f838" fmla="*/ 1561795 f652 1"/>
                  <a:gd name="f839" fmla="*/ 270663 f651 1"/>
                  <a:gd name="f840" fmla="*/ 1528876 f652 1"/>
                  <a:gd name="f841" fmla="*/ 267005 f651 1"/>
                  <a:gd name="f842" fmla="*/ 1517904 f652 1"/>
                  <a:gd name="f843" fmla="*/ 256032 f651 1"/>
                  <a:gd name="f844" fmla="*/ 1506931 f652 1"/>
                  <a:gd name="f845" fmla="*/ 252375 f651 1"/>
                  <a:gd name="f846" fmla="*/ 241402 f651 1"/>
                  <a:gd name="f847" fmla="*/ 1514246 f652 1"/>
                  <a:gd name="f848" fmla="*/ 109728 f651 1"/>
                  <a:gd name="f849" fmla="*/ 1543507 f652 1"/>
                  <a:gd name="f850" fmla="*/ 80467 f651 1"/>
                  <a:gd name="f851" fmla="*/ 1558137 f652 1"/>
                  <a:gd name="f852" fmla="*/ 62179 f651 1"/>
                  <a:gd name="f853" fmla="*/ 1609344 f652 1"/>
                  <a:gd name="f854" fmla="*/ 58522 f651 1"/>
                  <a:gd name="f855" fmla="*/ 1613001 f652 1"/>
                  <a:gd name="f856" fmla="*/ 47549 f651 1"/>
                  <a:gd name="f857" fmla="*/ 40234 f651 1"/>
                  <a:gd name="f858" fmla="*/ 1660550 f652 1"/>
                  <a:gd name="f859" fmla="*/ 32919 f651 1"/>
                  <a:gd name="f860" fmla="*/ 29261 f651 1"/>
                  <a:gd name="f861" fmla="*/ 1682496 f652 1"/>
                  <a:gd name="f862" fmla="*/ 25603 f651 1"/>
                  <a:gd name="f863" fmla="*/ 18288 f651 1"/>
                  <a:gd name="f864" fmla="*/ 1700784 f652 1"/>
                  <a:gd name="f865" fmla="*/ 10973 f651 1"/>
                  <a:gd name="f866" fmla="*/ 0 f651 1"/>
                  <a:gd name="f867" fmla="+- f653 0 f1"/>
                  <a:gd name="f868" fmla="*/ f656 1 1701388"/>
                  <a:gd name="f869" fmla="*/ f657 1 1430122"/>
                  <a:gd name="f870" fmla="*/ f658 1 1701388"/>
                  <a:gd name="f871" fmla="*/ f659 1 1430122"/>
                  <a:gd name="f872" fmla="*/ f660 1 1701388"/>
                  <a:gd name="f873" fmla="*/ f661 1 1430122"/>
                  <a:gd name="f874" fmla="*/ f662 1 1701388"/>
                  <a:gd name="f875" fmla="*/ f663 1 1430122"/>
                  <a:gd name="f876" fmla="*/ f664 1 1430122"/>
                  <a:gd name="f877" fmla="*/ f665 1 1701388"/>
                  <a:gd name="f878" fmla="*/ f666 1 1430122"/>
                  <a:gd name="f879" fmla="*/ f667 1 1701388"/>
                  <a:gd name="f880" fmla="*/ f668 1 1430122"/>
                  <a:gd name="f881" fmla="*/ f669 1 1701388"/>
                  <a:gd name="f882" fmla="*/ f670 1 1430122"/>
                  <a:gd name="f883" fmla="*/ f671 1 1701388"/>
                  <a:gd name="f884" fmla="*/ f672 1 1701388"/>
                  <a:gd name="f885" fmla="*/ f673 1 1430122"/>
                  <a:gd name="f886" fmla="*/ f674 1 1701388"/>
                  <a:gd name="f887" fmla="*/ f675 1 1430122"/>
                  <a:gd name="f888" fmla="*/ f676 1 1701388"/>
                  <a:gd name="f889" fmla="*/ f677 1 1701388"/>
                  <a:gd name="f890" fmla="*/ f678 1 1430122"/>
                  <a:gd name="f891" fmla="*/ f679 1 1701388"/>
                  <a:gd name="f892" fmla="*/ f680 1 1701388"/>
                  <a:gd name="f893" fmla="*/ f681 1 1430122"/>
                  <a:gd name="f894" fmla="*/ f682 1 1701388"/>
                  <a:gd name="f895" fmla="*/ f683 1 1701388"/>
                  <a:gd name="f896" fmla="*/ f684 1 1430122"/>
                  <a:gd name="f897" fmla="*/ f685 1 1701388"/>
                  <a:gd name="f898" fmla="*/ f686 1 1430122"/>
                  <a:gd name="f899" fmla="*/ f687 1 1701388"/>
                  <a:gd name="f900" fmla="*/ f688 1 1430122"/>
                  <a:gd name="f901" fmla="*/ f689 1 1701388"/>
                  <a:gd name="f902" fmla="*/ f690 1 1430122"/>
                  <a:gd name="f903" fmla="*/ f691 1 1701388"/>
                  <a:gd name="f904" fmla="*/ f692 1 1430122"/>
                  <a:gd name="f905" fmla="*/ f693 1 1701388"/>
                  <a:gd name="f906" fmla="*/ f694 1 1430122"/>
                  <a:gd name="f907" fmla="*/ f695 1 1701388"/>
                  <a:gd name="f908" fmla="*/ f696 1 1430122"/>
                  <a:gd name="f909" fmla="*/ f697 1 1701388"/>
                  <a:gd name="f910" fmla="*/ f698 1 1430122"/>
                  <a:gd name="f911" fmla="*/ f699 1 1701388"/>
                  <a:gd name="f912" fmla="*/ f700 1 1430122"/>
                  <a:gd name="f913" fmla="*/ f701 1 1701388"/>
                  <a:gd name="f914" fmla="*/ f702 1 1430122"/>
                  <a:gd name="f915" fmla="*/ f703 1 1701388"/>
                  <a:gd name="f916" fmla="*/ f704 1 1430122"/>
                  <a:gd name="f917" fmla="*/ f705 1 1701388"/>
                  <a:gd name="f918" fmla="*/ f706 1 1430122"/>
                  <a:gd name="f919" fmla="*/ f707 1 1701388"/>
                  <a:gd name="f920" fmla="*/ f708 1 1430122"/>
                  <a:gd name="f921" fmla="*/ f709 1 1701388"/>
                  <a:gd name="f922" fmla="*/ f710 1 1430122"/>
                  <a:gd name="f923" fmla="*/ f711 1 1701388"/>
                  <a:gd name="f924" fmla="*/ f712 1 1430122"/>
                  <a:gd name="f925" fmla="*/ f713 1 1701388"/>
                  <a:gd name="f926" fmla="*/ f714 1 1430122"/>
                  <a:gd name="f927" fmla="*/ f715 1 1701388"/>
                  <a:gd name="f928" fmla="*/ f716 1 1430122"/>
                  <a:gd name="f929" fmla="*/ f717 1 1701388"/>
                  <a:gd name="f930" fmla="*/ f718 1 1430122"/>
                  <a:gd name="f931" fmla="*/ f719 1 1701388"/>
                  <a:gd name="f932" fmla="*/ f720 1 1430122"/>
                  <a:gd name="f933" fmla="*/ f721 1 1701388"/>
                  <a:gd name="f934" fmla="*/ f722 1 1430122"/>
                  <a:gd name="f935" fmla="*/ f723 1 1701388"/>
                  <a:gd name="f936" fmla="*/ f724 1 1430122"/>
                  <a:gd name="f937" fmla="*/ f725 1 1701388"/>
                  <a:gd name="f938" fmla="*/ f726 1 1430122"/>
                  <a:gd name="f939" fmla="*/ f727 1 1701388"/>
                  <a:gd name="f940" fmla="*/ f728 1 1430122"/>
                  <a:gd name="f941" fmla="*/ f729 1 1701388"/>
                  <a:gd name="f942" fmla="*/ f730 1 1430122"/>
                  <a:gd name="f943" fmla="*/ f731 1 1701388"/>
                  <a:gd name="f944" fmla="*/ f732 1 1430122"/>
                  <a:gd name="f945" fmla="*/ f733 1 1701388"/>
                  <a:gd name="f946" fmla="*/ f734 1 1430122"/>
                  <a:gd name="f947" fmla="*/ f735 1 1701388"/>
                  <a:gd name="f948" fmla="*/ f736 1 1430122"/>
                  <a:gd name="f949" fmla="*/ f737 1 1701388"/>
                  <a:gd name="f950" fmla="*/ f738 1 1701388"/>
                  <a:gd name="f951" fmla="*/ f739 1 1430122"/>
                  <a:gd name="f952" fmla="*/ f740 1 1701388"/>
                  <a:gd name="f953" fmla="*/ f741 1 1701388"/>
                  <a:gd name="f954" fmla="*/ f742 1 1430122"/>
                  <a:gd name="f955" fmla="*/ f743 1 1701388"/>
                  <a:gd name="f956" fmla="*/ f744 1 1430122"/>
                  <a:gd name="f957" fmla="*/ f745 1 1701388"/>
                  <a:gd name="f958" fmla="*/ f746 1 1430122"/>
                  <a:gd name="f959" fmla="*/ f747 1 1701388"/>
                  <a:gd name="f960" fmla="*/ f748 1 1701388"/>
                  <a:gd name="f961" fmla="*/ f749 1 1430122"/>
                  <a:gd name="f962" fmla="*/ f750 1 1701388"/>
                  <a:gd name="f963" fmla="*/ f751 1 1430122"/>
                  <a:gd name="f964" fmla="*/ f752 1 1701388"/>
                  <a:gd name="f965" fmla="*/ f753 1 1430122"/>
                  <a:gd name="f966" fmla="*/ f754 1 1701388"/>
                  <a:gd name="f967" fmla="*/ f755 1 1430122"/>
                  <a:gd name="f968" fmla="*/ f756 1 1701388"/>
                  <a:gd name="f969" fmla="*/ f757 1 1701388"/>
                  <a:gd name="f970" fmla="*/ f758 1 1430122"/>
                  <a:gd name="f971" fmla="*/ f759 1 1701388"/>
                  <a:gd name="f972" fmla="*/ f760 1 1701388"/>
                  <a:gd name="f973" fmla="*/ f761 1 1430122"/>
                  <a:gd name="f974" fmla="*/ f762 1 1701388"/>
                  <a:gd name="f975" fmla="*/ f763 1 1701388"/>
                  <a:gd name="f976" fmla="*/ f764 1 1701388"/>
                  <a:gd name="f977" fmla="*/ f765 1 1701388"/>
                  <a:gd name="f978" fmla="*/ f766 1 1701388"/>
                  <a:gd name="f979" fmla="*/ f767 1 1701388"/>
                  <a:gd name="f980" fmla="*/ f768 1 1430122"/>
                  <a:gd name="f981" fmla="*/ f769 1 1701388"/>
                  <a:gd name="f982" fmla="*/ f770 1 1701388"/>
                  <a:gd name="f983" fmla="*/ f771 1 1430122"/>
                  <a:gd name="f984" fmla="*/ f772 1 1430122"/>
                  <a:gd name="f985" fmla="*/ f773 1 1701388"/>
                  <a:gd name="f986" fmla="*/ f774 1 1701388"/>
                  <a:gd name="f987" fmla="*/ f775 1 1430122"/>
                  <a:gd name="f988" fmla="*/ f776 1 1701388"/>
                  <a:gd name="f989" fmla="*/ f777 1 1430122"/>
                  <a:gd name="f990" fmla="*/ f778 1 1701388"/>
                  <a:gd name="f991" fmla="*/ f779 1 1701388"/>
                  <a:gd name="f992" fmla="*/ f780 1 1701388"/>
                  <a:gd name="f993" fmla="*/ f781 1 1430122"/>
                  <a:gd name="f994" fmla="*/ f782 1 1701388"/>
                  <a:gd name="f995" fmla="*/ f783 1 1430122"/>
                  <a:gd name="f996" fmla="*/ f784 1 1701388"/>
                  <a:gd name="f997" fmla="*/ f785 1 1701388"/>
                  <a:gd name="f998" fmla="*/ f786 1 1701388"/>
                  <a:gd name="f999" fmla="*/ f787 1 1701388"/>
                  <a:gd name="f1000" fmla="*/ f788 1 1430122"/>
                  <a:gd name="f1001" fmla="*/ f789 1 1701388"/>
                  <a:gd name="f1002" fmla="*/ f790 1 1430122"/>
                  <a:gd name="f1003" fmla="*/ f791 1 1701388"/>
                  <a:gd name="f1004" fmla="*/ f792 1 1430122"/>
                  <a:gd name="f1005" fmla="*/ f793 1 1701388"/>
                  <a:gd name="f1006" fmla="*/ f794 1 1430122"/>
                  <a:gd name="f1007" fmla="*/ f795 1 1701388"/>
                  <a:gd name="f1008" fmla="*/ f796 1 1701388"/>
                  <a:gd name="f1009" fmla="*/ f797 1 1430122"/>
                  <a:gd name="f1010" fmla="*/ f798 1 1701388"/>
                  <a:gd name="f1011" fmla="*/ f799 1 1701388"/>
                  <a:gd name="f1012" fmla="*/ f800 1 1430122"/>
                  <a:gd name="f1013" fmla="*/ f801 1 1701388"/>
                  <a:gd name="f1014" fmla="*/ f802 1 1430122"/>
                  <a:gd name="f1015" fmla="*/ f803 1 1701388"/>
                  <a:gd name="f1016" fmla="*/ f804 1 1430122"/>
                  <a:gd name="f1017" fmla="*/ f805 1 1701388"/>
                  <a:gd name="f1018" fmla="*/ f806 1 1430122"/>
                  <a:gd name="f1019" fmla="*/ f807 1 1430122"/>
                  <a:gd name="f1020" fmla="*/ f808 1 1701388"/>
                  <a:gd name="f1021" fmla="*/ f809 1 1430122"/>
                  <a:gd name="f1022" fmla="*/ f810 1 1701388"/>
                  <a:gd name="f1023" fmla="*/ f811 1 1430122"/>
                  <a:gd name="f1024" fmla="*/ f812 1 1701388"/>
                  <a:gd name="f1025" fmla="*/ f813 1 1430122"/>
                  <a:gd name="f1026" fmla="*/ f814 1 1430122"/>
                  <a:gd name="f1027" fmla="*/ f815 1 1701388"/>
                  <a:gd name="f1028" fmla="*/ f816 1 1430122"/>
                  <a:gd name="f1029" fmla="*/ f817 1 1701388"/>
                  <a:gd name="f1030" fmla="*/ f818 1 1430122"/>
                  <a:gd name="f1031" fmla="*/ f819 1 1701388"/>
                  <a:gd name="f1032" fmla="*/ f820 1 1430122"/>
                  <a:gd name="f1033" fmla="*/ f821 1 1430122"/>
                  <a:gd name="f1034" fmla="*/ f822 1 1430122"/>
                  <a:gd name="f1035" fmla="*/ f823 1 1701388"/>
                  <a:gd name="f1036" fmla="*/ f824 1 1430122"/>
                  <a:gd name="f1037" fmla="*/ f825 1 1701388"/>
                  <a:gd name="f1038" fmla="*/ f826 1 1430122"/>
                  <a:gd name="f1039" fmla="*/ f827 1 1430122"/>
                  <a:gd name="f1040" fmla="*/ f828 1 1701388"/>
                  <a:gd name="f1041" fmla="*/ f829 1 1430122"/>
                  <a:gd name="f1042" fmla="*/ f830 1 1430122"/>
                  <a:gd name="f1043" fmla="*/ f831 1 1430122"/>
                  <a:gd name="f1044" fmla="*/ f832 1 1701388"/>
                  <a:gd name="f1045" fmla="*/ f833 1 1430122"/>
                  <a:gd name="f1046" fmla="*/ f834 1 1701388"/>
                  <a:gd name="f1047" fmla="*/ f835 1 1430122"/>
                  <a:gd name="f1048" fmla="*/ f836 1 1701388"/>
                  <a:gd name="f1049" fmla="*/ f837 1 1430122"/>
                  <a:gd name="f1050" fmla="*/ f838 1 1701388"/>
                  <a:gd name="f1051" fmla="*/ f839 1 1430122"/>
                  <a:gd name="f1052" fmla="*/ f840 1 1701388"/>
                  <a:gd name="f1053" fmla="*/ f841 1 1430122"/>
                  <a:gd name="f1054" fmla="*/ f842 1 1701388"/>
                  <a:gd name="f1055" fmla="*/ f843 1 1430122"/>
                  <a:gd name="f1056" fmla="*/ f844 1 1701388"/>
                  <a:gd name="f1057" fmla="*/ f845 1 1430122"/>
                  <a:gd name="f1058" fmla="*/ f846 1 1430122"/>
                  <a:gd name="f1059" fmla="*/ f847 1 1701388"/>
                  <a:gd name="f1060" fmla="*/ f848 1 1430122"/>
                  <a:gd name="f1061" fmla="*/ f849 1 1701388"/>
                  <a:gd name="f1062" fmla="*/ f850 1 1430122"/>
                  <a:gd name="f1063" fmla="*/ f851 1 1701388"/>
                  <a:gd name="f1064" fmla="*/ f852 1 1430122"/>
                  <a:gd name="f1065" fmla="*/ f853 1 1701388"/>
                  <a:gd name="f1066" fmla="*/ f854 1 1430122"/>
                  <a:gd name="f1067" fmla="*/ f855 1 1701388"/>
                  <a:gd name="f1068" fmla="*/ f856 1 1430122"/>
                  <a:gd name="f1069" fmla="*/ f857 1 1430122"/>
                  <a:gd name="f1070" fmla="*/ f858 1 1701388"/>
                  <a:gd name="f1071" fmla="*/ f859 1 1430122"/>
                  <a:gd name="f1072" fmla="*/ f860 1 1430122"/>
                  <a:gd name="f1073" fmla="*/ f861 1 1701388"/>
                  <a:gd name="f1074" fmla="*/ f862 1 1430122"/>
                  <a:gd name="f1075" fmla="*/ f863 1 1430122"/>
                  <a:gd name="f1076" fmla="*/ f864 1 1701388"/>
                  <a:gd name="f1077" fmla="*/ f865 1 1430122"/>
                  <a:gd name="f1078" fmla="*/ f866 1 1430122"/>
                  <a:gd name="f1079" fmla="*/ f647 1 f654"/>
                  <a:gd name="f1080" fmla="*/ f648 1 f654"/>
                  <a:gd name="f1081" fmla="*/ f647 1 f655"/>
                  <a:gd name="f1082" fmla="*/ f649 1 f655"/>
                  <a:gd name="f1083" fmla="*/ f868 1 f654"/>
                  <a:gd name="f1084" fmla="*/ f869 1 f655"/>
                  <a:gd name="f1085" fmla="*/ f870 1 f654"/>
                  <a:gd name="f1086" fmla="*/ f871 1 f655"/>
                  <a:gd name="f1087" fmla="*/ f872 1 f654"/>
                  <a:gd name="f1088" fmla="*/ f873 1 f655"/>
                  <a:gd name="f1089" fmla="*/ f874 1 f654"/>
                  <a:gd name="f1090" fmla="*/ f875 1 f655"/>
                  <a:gd name="f1091" fmla="*/ f876 1 f655"/>
                  <a:gd name="f1092" fmla="*/ f877 1 f654"/>
                  <a:gd name="f1093" fmla="*/ f878 1 f655"/>
                  <a:gd name="f1094" fmla="*/ f879 1 f654"/>
                  <a:gd name="f1095" fmla="*/ f880 1 f655"/>
                  <a:gd name="f1096" fmla="*/ f881 1 f654"/>
                  <a:gd name="f1097" fmla="*/ f882 1 f655"/>
                  <a:gd name="f1098" fmla="*/ f883 1 f654"/>
                  <a:gd name="f1099" fmla="*/ f884 1 f654"/>
                  <a:gd name="f1100" fmla="*/ f885 1 f655"/>
                  <a:gd name="f1101" fmla="*/ f886 1 f654"/>
                  <a:gd name="f1102" fmla="*/ f887 1 f655"/>
                  <a:gd name="f1103" fmla="*/ f888 1 f654"/>
                  <a:gd name="f1104" fmla="*/ f889 1 f654"/>
                  <a:gd name="f1105" fmla="*/ f890 1 f655"/>
                  <a:gd name="f1106" fmla="*/ f891 1 f654"/>
                  <a:gd name="f1107" fmla="*/ f892 1 f654"/>
                  <a:gd name="f1108" fmla="*/ f893 1 f655"/>
                  <a:gd name="f1109" fmla="*/ f894 1 f654"/>
                  <a:gd name="f1110" fmla="*/ f895 1 f654"/>
                  <a:gd name="f1111" fmla="*/ f896 1 f655"/>
                  <a:gd name="f1112" fmla="*/ f897 1 f654"/>
                  <a:gd name="f1113" fmla="*/ f898 1 f655"/>
                  <a:gd name="f1114" fmla="*/ f899 1 f654"/>
                  <a:gd name="f1115" fmla="*/ f900 1 f655"/>
                  <a:gd name="f1116" fmla="*/ f901 1 f654"/>
                  <a:gd name="f1117" fmla="*/ f902 1 f655"/>
                  <a:gd name="f1118" fmla="*/ f903 1 f654"/>
                  <a:gd name="f1119" fmla="*/ f904 1 f655"/>
                  <a:gd name="f1120" fmla="*/ f905 1 f654"/>
                  <a:gd name="f1121" fmla="*/ f906 1 f655"/>
                  <a:gd name="f1122" fmla="*/ f907 1 f654"/>
                  <a:gd name="f1123" fmla="*/ f908 1 f655"/>
                  <a:gd name="f1124" fmla="*/ f909 1 f654"/>
                  <a:gd name="f1125" fmla="*/ f910 1 f655"/>
                  <a:gd name="f1126" fmla="*/ f911 1 f654"/>
                  <a:gd name="f1127" fmla="*/ f912 1 f655"/>
                  <a:gd name="f1128" fmla="*/ f913 1 f654"/>
                  <a:gd name="f1129" fmla="*/ f914 1 f655"/>
                  <a:gd name="f1130" fmla="*/ f915 1 f654"/>
                  <a:gd name="f1131" fmla="*/ f916 1 f655"/>
                  <a:gd name="f1132" fmla="*/ f917 1 f654"/>
                  <a:gd name="f1133" fmla="*/ f918 1 f655"/>
                  <a:gd name="f1134" fmla="*/ f919 1 f654"/>
                  <a:gd name="f1135" fmla="*/ f920 1 f655"/>
                  <a:gd name="f1136" fmla="*/ f921 1 f654"/>
                  <a:gd name="f1137" fmla="*/ f922 1 f655"/>
                  <a:gd name="f1138" fmla="*/ f923 1 f654"/>
                  <a:gd name="f1139" fmla="*/ f924 1 f655"/>
                  <a:gd name="f1140" fmla="*/ f925 1 f654"/>
                  <a:gd name="f1141" fmla="*/ f926 1 f655"/>
                  <a:gd name="f1142" fmla="*/ f927 1 f654"/>
                  <a:gd name="f1143" fmla="*/ f928 1 f655"/>
                  <a:gd name="f1144" fmla="*/ f929 1 f654"/>
                  <a:gd name="f1145" fmla="*/ f930 1 f655"/>
                  <a:gd name="f1146" fmla="*/ f931 1 f654"/>
                  <a:gd name="f1147" fmla="*/ f932 1 f655"/>
                  <a:gd name="f1148" fmla="*/ f933 1 f654"/>
                  <a:gd name="f1149" fmla="*/ f934 1 f655"/>
                  <a:gd name="f1150" fmla="*/ f935 1 f654"/>
                  <a:gd name="f1151" fmla="*/ f936 1 f655"/>
                  <a:gd name="f1152" fmla="*/ f937 1 f654"/>
                  <a:gd name="f1153" fmla="*/ f938 1 f655"/>
                  <a:gd name="f1154" fmla="*/ f939 1 f654"/>
                  <a:gd name="f1155" fmla="*/ f940 1 f655"/>
                  <a:gd name="f1156" fmla="*/ f941 1 f654"/>
                  <a:gd name="f1157" fmla="*/ f942 1 f655"/>
                  <a:gd name="f1158" fmla="*/ f943 1 f654"/>
                  <a:gd name="f1159" fmla="*/ f944 1 f655"/>
                  <a:gd name="f1160" fmla="*/ f945 1 f654"/>
                  <a:gd name="f1161" fmla="*/ f946 1 f655"/>
                  <a:gd name="f1162" fmla="*/ f947 1 f654"/>
                  <a:gd name="f1163" fmla="*/ f948 1 f655"/>
                  <a:gd name="f1164" fmla="*/ f949 1 f654"/>
                  <a:gd name="f1165" fmla="*/ f950 1 f654"/>
                  <a:gd name="f1166" fmla="*/ f951 1 f655"/>
                  <a:gd name="f1167" fmla="*/ f952 1 f654"/>
                  <a:gd name="f1168" fmla="*/ f953 1 f654"/>
                  <a:gd name="f1169" fmla="*/ f954 1 f655"/>
                  <a:gd name="f1170" fmla="*/ f955 1 f654"/>
                  <a:gd name="f1171" fmla="*/ f956 1 f655"/>
                  <a:gd name="f1172" fmla="*/ f957 1 f654"/>
                  <a:gd name="f1173" fmla="*/ f958 1 f655"/>
                  <a:gd name="f1174" fmla="*/ f959 1 f654"/>
                  <a:gd name="f1175" fmla="*/ f960 1 f654"/>
                  <a:gd name="f1176" fmla="*/ f961 1 f655"/>
                  <a:gd name="f1177" fmla="*/ f962 1 f654"/>
                  <a:gd name="f1178" fmla="*/ f963 1 f655"/>
                  <a:gd name="f1179" fmla="*/ f964 1 f654"/>
                  <a:gd name="f1180" fmla="*/ f965 1 f655"/>
                  <a:gd name="f1181" fmla="*/ f966 1 f654"/>
                  <a:gd name="f1182" fmla="*/ f967 1 f655"/>
                  <a:gd name="f1183" fmla="*/ f968 1 f654"/>
                  <a:gd name="f1184" fmla="*/ f969 1 f654"/>
                  <a:gd name="f1185" fmla="*/ f970 1 f655"/>
                  <a:gd name="f1186" fmla="*/ f971 1 f654"/>
                  <a:gd name="f1187" fmla="*/ f972 1 f654"/>
                  <a:gd name="f1188" fmla="*/ f973 1 f655"/>
                  <a:gd name="f1189" fmla="*/ f974 1 f654"/>
                  <a:gd name="f1190" fmla="*/ f975 1 f654"/>
                  <a:gd name="f1191" fmla="*/ f976 1 f654"/>
                  <a:gd name="f1192" fmla="*/ f977 1 f654"/>
                  <a:gd name="f1193" fmla="*/ f978 1 f654"/>
                  <a:gd name="f1194" fmla="*/ f979 1 f654"/>
                  <a:gd name="f1195" fmla="*/ f980 1 f655"/>
                  <a:gd name="f1196" fmla="*/ f981 1 f654"/>
                  <a:gd name="f1197" fmla="*/ f982 1 f654"/>
                  <a:gd name="f1198" fmla="*/ f983 1 f655"/>
                  <a:gd name="f1199" fmla="*/ f984 1 f655"/>
                  <a:gd name="f1200" fmla="*/ f985 1 f654"/>
                  <a:gd name="f1201" fmla="*/ f986 1 f654"/>
                  <a:gd name="f1202" fmla="*/ f987 1 f655"/>
                  <a:gd name="f1203" fmla="*/ f988 1 f654"/>
                  <a:gd name="f1204" fmla="*/ f989 1 f655"/>
                  <a:gd name="f1205" fmla="*/ f990 1 f654"/>
                  <a:gd name="f1206" fmla="*/ f991 1 f654"/>
                  <a:gd name="f1207" fmla="*/ f992 1 f654"/>
                  <a:gd name="f1208" fmla="*/ f993 1 f655"/>
                  <a:gd name="f1209" fmla="*/ f994 1 f654"/>
                  <a:gd name="f1210" fmla="*/ f995 1 f655"/>
                  <a:gd name="f1211" fmla="*/ f996 1 f654"/>
                  <a:gd name="f1212" fmla="*/ f997 1 f654"/>
                  <a:gd name="f1213" fmla="*/ f998 1 f654"/>
                  <a:gd name="f1214" fmla="*/ f999 1 f654"/>
                  <a:gd name="f1215" fmla="*/ f1000 1 f655"/>
                  <a:gd name="f1216" fmla="*/ f1001 1 f654"/>
                  <a:gd name="f1217" fmla="*/ f1002 1 f655"/>
                  <a:gd name="f1218" fmla="*/ f1003 1 f654"/>
                  <a:gd name="f1219" fmla="*/ f1004 1 f655"/>
                  <a:gd name="f1220" fmla="*/ f1005 1 f654"/>
                  <a:gd name="f1221" fmla="*/ f1006 1 f655"/>
                  <a:gd name="f1222" fmla="*/ f1007 1 f654"/>
                  <a:gd name="f1223" fmla="*/ f1008 1 f654"/>
                  <a:gd name="f1224" fmla="*/ f1009 1 f655"/>
                  <a:gd name="f1225" fmla="*/ f1010 1 f654"/>
                  <a:gd name="f1226" fmla="*/ f1011 1 f654"/>
                  <a:gd name="f1227" fmla="*/ f1012 1 f655"/>
                  <a:gd name="f1228" fmla="*/ f1013 1 f654"/>
                  <a:gd name="f1229" fmla="*/ f1014 1 f655"/>
                  <a:gd name="f1230" fmla="*/ f1015 1 f654"/>
                  <a:gd name="f1231" fmla="*/ f1016 1 f655"/>
                  <a:gd name="f1232" fmla="*/ f1017 1 f654"/>
                  <a:gd name="f1233" fmla="*/ f1018 1 f655"/>
                  <a:gd name="f1234" fmla="*/ f1019 1 f655"/>
                  <a:gd name="f1235" fmla="*/ f1020 1 f654"/>
                  <a:gd name="f1236" fmla="*/ f1021 1 f655"/>
                  <a:gd name="f1237" fmla="*/ f1022 1 f654"/>
                  <a:gd name="f1238" fmla="*/ f1023 1 f655"/>
                  <a:gd name="f1239" fmla="*/ f1024 1 f654"/>
                  <a:gd name="f1240" fmla="*/ f1025 1 f655"/>
                  <a:gd name="f1241" fmla="*/ f1026 1 f655"/>
                  <a:gd name="f1242" fmla="*/ f1027 1 f654"/>
                  <a:gd name="f1243" fmla="*/ f1028 1 f655"/>
                  <a:gd name="f1244" fmla="*/ f1029 1 f654"/>
                  <a:gd name="f1245" fmla="*/ f1030 1 f655"/>
                  <a:gd name="f1246" fmla="*/ f1031 1 f654"/>
                  <a:gd name="f1247" fmla="*/ f1032 1 f655"/>
                  <a:gd name="f1248" fmla="*/ f1033 1 f655"/>
                  <a:gd name="f1249" fmla="*/ f1034 1 f655"/>
                  <a:gd name="f1250" fmla="*/ f1035 1 f654"/>
                  <a:gd name="f1251" fmla="*/ f1036 1 f655"/>
                  <a:gd name="f1252" fmla="*/ f1037 1 f654"/>
                  <a:gd name="f1253" fmla="*/ f1038 1 f655"/>
                  <a:gd name="f1254" fmla="*/ f1039 1 f655"/>
                  <a:gd name="f1255" fmla="*/ f1040 1 f654"/>
                  <a:gd name="f1256" fmla="*/ f1041 1 f655"/>
                  <a:gd name="f1257" fmla="*/ f1042 1 f655"/>
                  <a:gd name="f1258" fmla="*/ f1043 1 f655"/>
                  <a:gd name="f1259" fmla="*/ f1044 1 f654"/>
                  <a:gd name="f1260" fmla="*/ f1045 1 f655"/>
                  <a:gd name="f1261" fmla="*/ f1046 1 f654"/>
                  <a:gd name="f1262" fmla="*/ f1047 1 f655"/>
                  <a:gd name="f1263" fmla="*/ f1048 1 f654"/>
                  <a:gd name="f1264" fmla="*/ f1049 1 f655"/>
                  <a:gd name="f1265" fmla="*/ f1050 1 f654"/>
                  <a:gd name="f1266" fmla="*/ f1051 1 f655"/>
                  <a:gd name="f1267" fmla="*/ f1052 1 f654"/>
                  <a:gd name="f1268" fmla="*/ f1053 1 f655"/>
                  <a:gd name="f1269" fmla="*/ f1054 1 f654"/>
                  <a:gd name="f1270" fmla="*/ f1055 1 f655"/>
                  <a:gd name="f1271" fmla="*/ f1056 1 f654"/>
                  <a:gd name="f1272" fmla="*/ f1057 1 f655"/>
                  <a:gd name="f1273" fmla="*/ f1058 1 f655"/>
                  <a:gd name="f1274" fmla="*/ f1059 1 f654"/>
                  <a:gd name="f1275" fmla="*/ f1060 1 f655"/>
                  <a:gd name="f1276" fmla="*/ f1061 1 f654"/>
                  <a:gd name="f1277" fmla="*/ f1062 1 f655"/>
                  <a:gd name="f1278" fmla="*/ f1063 1 f654"/>
                  <a:gd name="f1279" fmla="*/ f1064 1 f655"/>
                  <a:gd name="f1280" fmla="*/ f1065 1 f654"/>
                  <a:gd name="f1281" fmla="*/ f1066 1 f655"/>
                  <a:gd name="f1282" fmla="*/ f1067 1 f654"/>
                  <a:gd name="f1283" fmla="*/ f1068 1 f655"/>
                  <a:gd name="f1284" fmla="*/ f1069 1 f655"/>
                  <a:gd name="f1285" fmla="*/ f1070 1 f654"/>
                  <a:gd name="f1286" fmla="*/ f1071 1 f655"/>
                  <a:gd name="f1287" fmla="*/ f1072 1 f655"/>
                  <a:gd name="f1288" fmla="*/ f1073 1 f654"/>
                  <a:gd name="f1289" fmla="*/ f1074 1 f655"/>
                  <a:gd name="f1290" fmla="*/ f1075 1 f655"/>
                  <a:gd name="f1291" fmla="*/ f1076 1 f654"/>
                  <a:gd name="f1292" fmla="*/ f1077 1 f655"/>
                  <a:gd name="f1293" fmla="*/ f1078 1 f655"/>
                  <a:gd name="f1294" fmla="*/ f1079 f645 1"/>
                  <a:gd name="f1295" fmla="*/ f1080 f645 1"/>
                  <a:gd name="f1296" fmla="*/ f1082 f646 1"/>
                  <a:gd name="f1297" fmla="*/ f1081 f646 1"/>
                  <a:gd name="f1298" fmla="*/ f1083 f645 1"/>
                  <a:gd name="f1299" fmla="*/ f1084 f646 1"/>
                  <a:gd name="f1300" fmla="*/ f1085 f645 1"/>
                  <a:gd name="f1301" fmla="*/ f1086 f646 1"/>
                  <a:gd name="f1302" fmla="*/ f1087 f645 1"/>
                  <a:gd name="f1303" fmla="*/ f1088 f646 1"/>
                  <a:gd name="f1304" fmla="*/ f1089 f645 1"/>
                  <a:gd name="f1305" fmla="*/ f1090 f646 1"/>
                  <a:gd name="f1306" fmla="*/ f1091 f646 1"/>
                  <a:gd name="f1307" fmla="*/ f1092 f645 1"/>
                  <a:gd name="f1308" fmla="*/ f1093 f646 1"/>
                  <a:gd name="f1309" fmla="*/ f1094 f645 1"/>
                  <a:gd name="f1310" fmla="*/ f1095 f646 1"/>
                  <a:gd name="f1311" fmla="*/ f1096 f645 1"/>
                  <a:gd name="f1312" fmla="*/ f1097 f646 1"/>
                  <a:gd name="f1313" fmla="*/ f1098 f645 1"/>
                  <a:gd name="f1314" fmla="*/ f1099 f645 1"/>
                  <a:gd name="f1315" fmla="*/ f1100 f646 1"/>
                  <a:gd name="f1316" fmla="*/ f1101 f645 1"/>
                  <a:gd name="f1317" fmla="*/ f1102 f646 1"/>
                  <a:gd name="f1318" fmla="*/ f1103 f645 1"/>
                  <a:gd name="f1319" fmla="*/ f1104 f645 1"/>
                  <a:gd name="f1320" fmla="*/ f1105 f646 1"/>
                  <a:gd name="f1321" fmla="*/ f1106 f645 1"/>
                  <a:gd name="f1322" fmla="*/ f1107 f645 1"/>
                  <a:gd name="f1323" fmla="*/ f1108 f646 1"/>
                  <a:gd name="f1324" fmla="*/ f1109 f645 1"/>
                  <a:gd name="f1325" fmla="*/ f1110 f645 1"/>
                  <a:gd name="f1326" fmla="*/ f1111 f646 1"/>
                  <a:gd name="f1327" fmla="*/ f1112 f645 1"/>
                  <a:gd name="f1328" fmla="*/ f1113 f646 1"/>
                  <a:gd name="f1329" fmla="*/ f1114 f645 1"/>
                  <a:gd name="f1330" fmla="*/ f1115 f646 1"/>
                  <a:gd name="f1331" fmla="*/ f1116 f645 1"/>
                  <a:gd name="f1332" fmla="*/ f1117 f646 1"/>
                  <a:gd name="f1333" fmla="*/ f1118 f645 1"/>
                  <a:gd name="f1334" fmla="*/ f1119 f646 1"/>
                  <a:gd name="f1335" fmla="*/ f1120 f645 1"/>
                  <a:gd name="f1336" fmla="*/ f1121 f646 1"/>
                  <a:gd name="f1337" fmla="*/ f1122 f645 1"/>
                  <a:gd name="f1338" fmla="*/ f1123 f646 1"/>
                  <a:gd name="f1339" fmla="*/ f1124 f645 1"/>
                  <a:gd name="f1340" fmla="*/ f1125 f646 1"/>
                  <a:gd name="f1341" fmla="*/ f1126 f645 1"/>
                  <a:gd name="f1342" fmla="*/ f1127 f646 1"/>
                  <a:gd name="f1343" fmla="*/ f1128 f645 1"/>
                  <a:gd name="f1344" fmla="*/ f1129 f646 1"/>
                  <a:gd name="f1345" fmla="*/ f1130 f645 1"/>
                  <a:gd name="f1346" fmla="*/ f1131 f646 1"/>
                  <a:gd name="f1347" fmla="*/ f1132 f645 1"/>
                  <a:gd name="f1348" fmla="*/ f1133 f646 1"/>
                  <a:gd name="f1349" fmla="*/ f1134 f645 1"/>
                  <a:gd name="f1350" fmla="*/ f1135 f646 1"/>
                  <a:gd name="f1351" fmla="*/ f1136 f645 1"/>
                  <a:gd name="f1352" fmla="*/ f1137 f646 1"/>
                  <a:gd name="f1353" fmla="*/ f1138 f645 1"/>
                  <a:gd name="f1354" fmla="*/ f1139 f646 1"/>
                  <a:gd name="f1355" fmla="*/ f1140 f645 1"/>
                  <a:gd name="f1356" fmla="*/ f1141 f646 1"/>
                  <a:gd name="f1357" fmla="*/ f1142 f645 1"/>
                  <a:gd name="f1358" fmla="*/ f1143 f646 1"/>
                  <a:gd name="f1359" fmla="*/ f1144 f645 1"/>
                  <a:gd name="f1360" fmla="*/ f1145 f646 1"/>
                  <a:gd name="f1361" fmla="*/ f1146 f645 1"/>
                  <a:gd name="f1362" fmla="*/ f1147 f646 1"/>
                  <a:gd name="f1363" fmla="*/ f1148 f645 1"/>
                  <a:gd name="f1364" fmla="*/ f1149 f646 1"/>
                  <a:gd name="f1365" fmla="*/ f1150 f645 1"/>
                  <a:gd name="f1366" fmla="*/ f1151 f646 1"/>
                  <a:gd name="f1367" fmla="*/ f1152 f645 1"/>
                  <a:gd name="f1368" fmla="*/ f1153 f646 1"/>
                  <a:gd name="f1369" fmla="*/ f1154 f645 1"/>
                  <a:gd name="f1370" fmla="*/ f1155 f646 1"/>
                  <a:gd name="f1371" fmla="*/ f1156 f645 1"/>
                  <a:gd name="f1372" fmla="*/ f1157 f646 1"/>
                  <a:gd name="f1373" fmla="*/ f1158 f645 1"/>
                  <a:gd name="f1374" fmla="*/ f1159 f646 1"/>
                  <a:gd name="f1375" fmla="*/ f1160 f645 1"/>
                  <a:gd name="f1376" fmla="*/ f1161 f646 1"/>
                  <a:gd name="f1377" fmla="*/ f1162 f645 1"/>
                  <a:gd name="f1378" fmla="*/ f1163 f646 1"/>
                  <a:gd name="f1379" fmla="*/ f1164 f645 1"/>
                  <a:gd name="f1380" fmla="*/ f1165 f645 1"/>
                  <a:gd name="f1381" fmla="*/ f1166 f646 1"/>
                  <a:gd name="f1382" fmla="*/ f1167 f645 1"/>
                  <a:gd name="f1383" fmla="*/ f1168 f645 1"/>
                  <a:gd name="f1384" fmla="*/ f1169 f646 1"/>
                  <a:gd name="f1385" fmla="*/ f1170 f645 1"/>
                  <a:gd name="f1386" fmla="*/ f1171 f646 1"/>
                  <a:gd name="f1387" fmla="*/ f1172 f645 1"/>
                  <a:gd name="f1388" fmla="*/ f1173 f646 1"/>
                  <a:gd name="f1389" fmla="*/ f1174 f645 1"/>
                  <a:gd name="f1390" fmla="*/ f1175 f645 1"/>
                  <a:gd name="f1391" fmla="*/ f1176 f646 1"/>
                  <a:gd name="f1392" fmla="*/ f1177 f645 1"/>
                  <a:gd name="f1393" fmla="*/ f1178 f646 1"/>
                  <a:gd name="f1394" fmla="*/ f1179 f645 1"/>
                  <a:gd name="f1395" fmla="*/ f1180 f646 1"/>
                  <a:gd name="f1396" fmla="*/ f1181 f645 1"/>
                  <a:gd name="f1397" fmla="*/ f1182 f646 1"/>
                  <a:gd name="f1398" fmla="*/ f1183 f645 1"/>
                  <a:gd name="f1399" fmla="*/ f1184 f645 1"/>
                  <a:gd name="f1400" fmla="*/ f1185 f646 1"/>
                  <a:gd name="f1401" fmla="*/ f1186 f645 1"/>
                  <a:gd name="f1402" fmla="*/ f1187 f645 1"/>
                  <a:gd name="f1403" fmla="*/ f1188 f646 1"/>
                  <a:gd name="f1404" fmla="*/ f1189 f645 1"/>
                  <a:gd name="f1405" fmla="*/ f1190 f645 1"/>
                  <a:gd name="f1406" fmla="*/ f1191 f645 1"/>
                  <a:gd name="f1407" fmla="*/ f1192 f645 1"/>
                  <a:gd name="f1408" fmla="*/ f1193 f645 1"/>
                  <a:gd name="f1409" fmla="*/ f1194 f645 1"/>
                  <a:gd name="f1410" fmla="*/ f1195 f646 1"/>
                  <a:gd name="f1411" fmla="*/ f1196 f645 1"/>
                  <a:gd name="f1412" fmla="*/ f1197 f645 1"/>
                  <a:gd name="f1413" fmla="*/ f1198 f646 1"/>
                  <a:gd name="f1414" fmla="*/ f1199 f646 1"/>
                  <a:gd name="f1415" fmla="*/ f1200 f645 1"/>
                  <a:gd name="f1416" fmla="*/ f1201 f645 1"/>
                  <a:gd name="f1417" fmla="*/ f1202 f646 1"/>
                  <a:gd name="f1418" fmla="*/ f1203 f645 1"/>
                  <a:gd name="f1419" fmla="*/ f1204 f646 1"/>
                  <a:gd name="f1420" fmla="*/ f1205 f645 1"/>
                  <a:gd name="f1421" fmla="*/ f1206 f645 1"/>
                  <a:gd name="f1422" fmla="*/ f1207 f645 1"/>
                  <a:gd name="f1423" fmla="*/ f1208 f646 1"/>
                  <a:gd name="f1424" fmla="*/ f1209 f645 1"/>
                  <a:gd name="f1425" fmla="*/ f1210 f646 1"/>
                  <a:gd name="f1426" fmla="*/ f1211 f645 1"/>
                  <a:gd name="f1427" fmla="*/ f1212 f645 1"/>
                  <a:gd name="f1428" fmla="*/ f1213 f645 1"/>
                  <a:gd name="f1429" fmla="*/ f1214 f645 1"/>
                  <a:gd name="f1430" fmla="*/ f1215 f646 1"/>
                  <a:gd name="f1431" fmla="*/ f1216 f645 1"/>
                  <a:gd name="f1432" fmla="*/ f1217 f646 1"/>
                  <a:gd name="f1433" fmla="*/ f1218 f645 1"/>
                  <a:gd name="f1434" fmla="*/ f1219 f646 1"/>
                  <a:gd name="f1435" fmla="*/ f1220 f645 1"/>
                  <a:gd name="f1436" fmla="*/ f1221 f646 1"/>
                  <a:gd name="f1437" fmla="*/ f1222 f645 1"/>
                  <a:gd name="f1438" fmla="*/ f1223 f645 1"/>
                  <a:gd name="f1439" fmla="*/ f1224 f646 1"/>
                  <a:gd name="f1440" fmla="*/ f1225 f645 1"/>
                  <a:gd name="f1441" fmla="*/ f1226 f645 1"/>
                  <a:gd name="f1442" fmla="*/ f1227 f646 1"/>
                  <a:gd name="f1443" fmla="*/ f1228 f645 1"/>
                  <a:gd name="f1444" fmla="*/ f1229 f646 1"/>
                  <a:gd name="f1445" fmla="*/ f1230 f645 1"/>
                  <a:gd name="f1446" fmla="*/ f1231 f646 1"/>
                  <a:gd name="f1447" fmla="*/ f1232 f645 1"/>
                  <a:gd name="f1448" fmla="*/ f1233 f646 1"/>
                  <a:gd name="f1449" fmla="*/ f1234 f646 1"/>
                  <a:gd name="f1450" fmla="*/ f1235 f645 1"/>
                  <a:gd name="f1451" fmla="*/ f1236 f646 1"/>
                  <a:gd name="f1452" fmla="*/ f1237 f645 1"/>
                  <a:gd name="f1453" fmla="*/ f1238 f646 1"/>
                  <a:gd name="f1454" fmla="*/ f1239 f645 1"/>
                  <a:gd name="f1455" fmla="*/ f1240 f646 1"/>
                  <a:gd name="f1456" fmla="*/ f1241 f646 1"/>
                  <a:gd name="f1457" fmla="*/ f1242 f645 1"/>
                  <a:gd name="f1458" fmla="*/ f1243 f646 1"/>
                  <a:gd name="f1459" fmla="*/ f1244 f645 1"/>
                  <a:gd name="f1460" fmla="*/ f1245 f646 1"/>
                  <a:gd name="f1461" fmla="*/ f1246 f645 1"/>
                  <a:gd name="f1462" fmla="*/ f1247 f646 1"/>
                  <a:gd name="f1463" fmla="*/ f1248 f646 1"/>
                  <a:gd name="f1464" fmla="*/ f1249 f646 1"/>
                  <a:gd name="f1465" fmla="*/ f1250 f645 1"/>
                  <a:gd name="f1466" fmla="*/ f1251 f646 1"/>
                  <a:gd name="f1467" fmla="*/ f1252 f645 1"/>
                  <a:gd name="f1468" fmla="*/ f1253 f646 1"/>
                  <a:gd name="f1469" fmla="*/ f1254 f646 1"/>
                  <a:gd name="f1470" fmla="*/ f1255 f645 1"/>
                  <a:gd name="f1471" fmla="*/ f1256 f646 1"/>
                  <a:gd name="f1472" fmla="*/ f1257 f646 1"/>
                  <a:gd name="f1473" fmla="*/ f1258 f646 1"/>
                  <a:gd name="f1474" fmla="*/ f1259 f645 1"/>
                  <a:gd name="f1475" fmla="*/ f1260 f646 1"/>
                  <a:gd name="f1476" fmla="*/ f1261 f645 1"/>
                  <a:gd name="f1477" fmla="*/ f1262 f646 1"/>
                  <a:gd name="f1478" fmla="*/ f1263 f645 1"/>
                  <a:gd name="f1479" fmla="*/ f1264 f646 1"/>
                  <a:gd name="f1480" fmla="*/ f1265 f645 1"/>
                  <a:gd name="f1481" fmla="*/ f1266 f646 1"/>
                  <a:gd name="f1482" fmla="*/ f1267 f645 1"/>
                  <a:gd name="f1483" fmla="*/ f1268 f646 1"/>
                  <a:gd name="f1484" fmla="*/ f1269 f645 1"/>
                  <a:gd name="f1485" fmla="*/ f1270 f646 1"/>
                  <a:gd name="f1486" fmla="*/ f1271 f645 1"/>
                  <a:gd name="f1487" fmla="*/ f1272 f646 1"/>
                  <a:gd name="f1488" fmla="*/ f1273 f646 1"/>
                  <a:gd name="f1489" fmla="*/ f1274 f645 1"/>
                  <a:gd name="f1490" fmla="*/ f1275 f646 1"/>
                  <a:gd name="f1491" fmla="*/ f1276 f645 1"/>
                  <a:gd name="f1492" fmla="*/ f1277 f646 1"/>
                  <a:gd name="f1493" fmla="*/ f1278 f645 1"/>
                  <a:gd name="f1494" fmla="*/ f1279 f646 1"/>
                  <a:gd name="f1495" fmla="*/ f1280 f645 1"/>
                  <a:gd name="f1496" fmla="*/ f1281 f646 1"/>
                  <a:gd name="f1497" fmla="*/ f1282 f645 1"/>
                  <a:gd name="f1498" fmla="*/ f1283 f646 1"/>
                  <a:gd name="f1499" fmla="*/ f1284 f646 1"/>
                  <a:gd name="f1500" fmla="*/ f1285 f645 1"/>
                  <a:gd name="f1501" fmla="*/ f1286 f646 1"/>
                  <a:gd name="f1502" fmla="*/ f1287 f646 1"/>
                  <a:gd name="f1503" fmla="*/ f1288 f645 1"/>
                  <a:gd name="f1504" fmla="*/ f1289 f646 1"/>
                  <a:gd name="f1505" fmla="*/ f1290 f646 1"/>
                  <a:gd name="f1506" fmla="*/ f1291 f645 1"/>
                  <a:gd name="f1507" fmla="*/ f1292 f646 1"/>
                  <a:gd name="f1508" fmla="*/ f1293 f6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7">
                    <a:pos x="f1298" y="f1299"/>
                  </a:cxn>
                  <a:cxn ang="f867">
                    <a:pos x="f1300" y="f1301"/>
                  </a:cxn>
                  <a:cxn ang="f867">
                    <a:pos x="f1302" y="f1303"/>
                  </a:cxn>
                  <a:cxn ang="f867">
                    <a:pos x="f1304" y="f1305"/>
                  </a:cxn>
                  <a:cxn ang="f867">
                    <a:pos x="f1304" y="f1306"/>
                  </a:cxn>
                  <a:cxn ang="f867">
                    <a:pos x="f1307" y="f1308"/>
                  </a:cxn>
                  <a:cxn ang="f867">
                    <a:pos x="f1309" y="f1310"/>
                  </a:cxn>
                  <a:cxn ang="f867">
                    <a:pos x="f1311" y="f1312"/>
                  </a:cxn>
                  <a:cxn ang="f867">
                    <a:pos x="f1313" y="f1308"/>
                  </a:cxn>
                  <a:cxn ang="f867">
                    <a:pos x="f1314" y="f1315"/>
                  </a:cxn>
                  <a:cxn ang="f867">
                    <a:pos x="f1316" y="f1317"/>
                  </a:cxn>
                  <a:cxn ang="f867">
                    <a:pos x="f1318" y="f1312"/>
                  </a:cxn>
                  <a:cxn ang="f867">
                    <a:pos x="f1319" y="f1320"/>
                  </a:cxn>
                  <a:cxn ang="f867">
                    <a:pos x="f1321" y="f1312"/>
                  </a:cxn>
                  <a:cxn ang="f867">
                    <a:pos x="f1322" y="f1323"/>
                  </a:cxn>
                  <a:cxn ang="f867">
                    <a:pos x="f1324" y="f1305"/>
                  </a:cxn>
                  <a:cxn ang="f867">
                    <a:pos x="f1325" y="f1326"/>
                  </a:cxn>
                  <a:cxn ang="f867">
                    <a:pos x="f1327" y="f1328"/>
                  </a:cxn>
                  <a:cxn ang="f867">
                    <a:pos x="f1329" y="f1330"/>
                  </a:cxn>
                  <a:cxn ang="f867">
                    <a:pos x="f1331" y="f1332"/>
                  </a:cxn>
                  <a:cxn ang="f867">
                    <a:pos x="f1333" y="f1334"/>
                  </a:cxn>
                  <a:cxn ang="f867">
                    <a:pos x="f1335" y="f1336"/>
                  </a:cxn>
                  <a:cxn ang="f867">
                    <a:pos x="f1337" y="f1338"/>
                  </a:cxn>
                  <a:cxn ang="f867">
                    <a:pos x="f1339" y="f1340"/>
                  </a:cxn>
                  <a:cxn ang="f867">
                    <a:pos x="f1341" y="f1342"/>
                  </a:cxn>
                  <a:cxn ang="f867">
                    <a:pos x="f1343" y="f1344"/>
                  </a:cxn>
                  <a:cxn ang="f867">
                    <a:pos x="f1345" y="f1346"/>
                  </a:cxn>
                  <a:cxn ang="f867">
                    <a:pos x="f1347" y="f1348"/>
                  </a:cxn>
                  <a:cxn ang="f867">
                    <a:pos x="f1349" y="f1350"/>
                  </a:cxn>
                  <a:cxn ang="f867">
                    <a:pos x="f1351" y="f1352"/>
                  </a:cxn>
                  <a:cxn ang="f867">
                    <a:pos x="f1353" y="f1354"/>
                  </a:cxn>
                  <a:cxn ang="f867">
                    <a:pos x="f1355" y="f1356"/>
                  </a:cxn>
                  <a:cxn ang="f867">
                    <a:pos x="f1357" y="f1358"/>
                  </a:cxn>
                  <a:cxn ang="f867">
                    <a:pos x="f1359" y="f1360"/>
                  </a:cxn>
                  <a:cxn ang="f867">
                    <a:pos x="f1361" y="f1362"/>
                  </a:cxn>
                  <a:cxn ang="f867">
                    <a:pos x="f1363" y="f1364"/>
                  </a:cxn>
                  <a:cxn ang="f867">
                    <a:pos x="f1365" y="f1366"/>
                  </a:cxn>
                  <a:cxn ang="f867">
                    <a:pos x="f1367" y="f1368"/>
                  </a:cxn>
                  <a:cxn ang="f867">
                    <a:pos x="f1369" y="f1370"/>
                  </a:cxn>
                  <a:cxn ang="f867">
                    <a:pos x="f1371" y="f1372"/>
                  </a:cxn>
                  <a:cxn ang="f867">
                    <a:pos x="f1373" y="f1374"/>
                  </a:cxn>
                  <a:cxn ang="f867">
                    <a:pos x="f1375" y="f1376"/>
                  </a:cxn>
                  <a:cxn ang="f867">
                    <a:pos x="f1377" y="f1378"/>
                  </a:cxn>
                  <a:cxn ang="f867">
                    <a:pos x="f1379" y="f1360"/>
                  </a:cxn>
                  <a:cxn ang="f867">
                    <a:pos x="f1380" y="f1381"/>
                  </a:cxn>
                  <a:cxn ang="f867">
                    <a:pos x="f1382" y="f1354"/>
                  </a:cxn>
                  <a:cxn ang="f867">
                    <a:pos x="f1383" y="f1384"/>
                  </a:cxn>
                  <a:cxn ang="f867">
                    <a:pos x="f1385" y="f1386"/>
                  </a:cxn>
                  <a:cxn ang="f867">
                    <a:pos x="f1385" y="f1348"/>
                  </a:cxn>
                  <a:cxn ang="f867">
                    <a:pos x="f1387" y="f1388"/>
                  </a:cxn>
                  <a:cxn ang="f867">
                    <a:pos x="f1389" y="f1338"/>
                  </a:cxn>
                  <a:cxn ang="f867">
                    <a:pos x="f1390" y="f1391"/>
                  </a:cxn>
                  <a:cxn ang="f867">
                    <a:pos x="f1392" y="f1393"/>
                  </a:cxn>
                  <a:cxn ang="f867">
                    <a:pos x="f1394" y="f1395"/>
                  </a:cxn>
                  <a:cxn ang="f867">
                    <a:pos x="f1396" y="f1397"/>
                  </a:cxn>
                  <a:cxn ang="f867">
                    <a:pos x="f1398" y="f1303"/>
                  </a:cxn>
                  <a:cxn ang="f867">
                    <a:pos x="f1399" y="f1400"/>
                  </a:cxn>
                  <a:cxn ang="f867">
                    <a:pos x="f1401" y="f1323"/>
                  </a:cxn>
                  <a:cxn ang="f867">
                    <a:pos x="f1402" y="f1403"/>
                  </a:cxn>
                  <a:cxn ang="f867">
                    <a:pos x="f1404" y="f1315"/>
                  </a:cxn>
                  <a:cxn ang="f867">
                    <a:pos x="f1405" y="f1403"/>
                  </a:cxn>
                  <a:cxn ang="f867">
                    <a:pos x="f1406" y="f1305"/>
                  </a:cxn>
                  <a:cxn ang="f867">
                    <a:pos x="f1407" y="f1326"/>
                  </a:cxn>
                  <a:cxn ang="f867">
                    <a:pos x="f1408" y="f1397"/>
                  </a:cxn>
                  <a:cxn ang="f867">
                    <a:pos x="f1409" y="f1410"/>
                  </a:cxn>
                  <a:cxn ang="f867">
                    <a:pos x="f1411" y="f1332"/>
                  </a:cxn>
                  <a:cxn ang="f867">
                    <a:pos x="f1412" y="f1334"/>
                  </a:cxn>
                  <a:cxn ang="f867">
                    <a:pos x="f1404" y="f1413"/>
                  </a:cxn>
                  <a:cxn ang="f867">
                    <a:pos x="f1402" y="f1414"/>
                  </a:cxn>
                  <a:cxn ang="f867">
                    <a:pos x="f1415" y="f1336"/>
                  </a:cxn>
                  <a:cxn ang="f867">
                    <a:pos x="f1416" y="f1417"/>
                  </a:cxn>
                  <a:cxn ang="f867">
                    <a:pos x="f1418" y="f1419"/>
                  </a:cxn>
                  <a:cxn ang="f867">
                    <a:pos x="f1412" y="f1350"/>
                  </a:cxn>
                  <a:cxn ang="f867">
                    <a:pos x="f1420" y="f1352"/>
                  </a:cxn>
                  <a:cxn ang="f867">
                    <a:pos x="f1421" y="f1360"/>
                  </a:cxn>
                  <a:cxn ang="f867">
                    <a:pos x="f1422" y="f1358"/>
                  </a:cxn>
                  <a:cxn ang="f867">
                    <a:pos x="f1408" y="f1423"/>
                  </a:cxn>
                  <a:cxn ang="f867">
                    <a:pos x="f1405" y="f1356"/>
                  </a:cxn>
                  <a:cxn ang="f867">
                    <a:pos x="f1424" y="f1425"/>
                  </a:cxn>
                  <a:cxn ang="f867">
                    <a:pos x="f1426" y="f1386"/>
                  </a:cxn>
                  <a:cxn ang="f867">
                    <a:pos x="f1427" y="f1386"/>
                  </a:cxn>
                  <a:cxn ang="f867">
                    <a:pos x="f1428" y="f1360"/>
                  </a:cxn>
                  <a:cxn ang="f867">
                    <a:pos x="f1429" y="f1430"/>
                  </a:cxn>
                  <a:cxn ang="f867">
                    <a:pos x="f1431" y="f1432"/>
                  </a:cxn>
                  <a:cxn ang="f867">
                    <a:pos x="f1433" y="f1434"/>
                  </a:cxn>
                  <a:cxn ang="f867">
                    <a:pos x="f1435" y="f1436"/>
                  </a:cxn>
                  <a:cxn ang="f867">
                    <a:pos x="f1437" y="f1432"/>
                  </a:cxn>
                  <a:cxn ang="f867">
                    <a:pos x="f1438" y="f1439"/>
                  </a:cxn>
                  <a:cxn ang="f867">
                    <a:pos x="f1440" y="f1434"/>
                  </a:cxn>
                  <a:cxn ang="f867">
                    <a:pos x="f1441" y="f1442"/>
                  </a:cxn>
                  <a:cxn ang="f867">
                    <a:pos x="f1443" y="f1444"/>
                  </a:cxn>
                  <a:cxn ang="f867">
                    <a:pos x="f1445" y="f1446"/>
                  </a:cxn>
                  <a:cxn ang="f867">
                    <a:pos x="f1447" y="f1448"/>
                  </a:cxn>
                  <a:cxn ang="f867">
                    <a:pos x="f1438" y="f1449"/>
                  </a:cxn>
                  <a:cxn ang="f867">
                    <a:pos x="f1450" y="f1451"/>
                  </a:cxn>
                  <a:cxn ang="f867">
                    <a:pos x="f1452" y="f1453"/>
                  </a:cxn>
                  <a:cxn ang="f867">
                    <a:pos x="f1454" y="f1455"/>
                  </a:cxn>
                  <a:cxn ang="f867">
                    <a:pos x="f1454" y="f1456"/>
                  </a:cxn>
                  <a:cxn ang="f867">
                    <a:pos x="f1457" y="f1458"/>
                  </a:cxn>
                  <a:cxn ang="f867">
                    <a:pos x="f1459" y="f1460"/>
                  </a:cxn>
                  <a:cxn ang="f867">
                    <a:pos x="f1461" y="f1462"/>
                  </a:cxn>
                  <a:cxn ang="f867">
                    <a:pos x="f1438" y="f1463"/>
                  </a:cxn>
                  <a:cxn ang="f867">
                    <a:pos x="f1452" y="f1464"/>
                  </a:cxn>
                  <a:cxn ang="f867">
                    <a:pos x="f1465" y="f1466"/>
                  </a:cxn>
                  <a:cxn ang="f867">
                    <a:pos x="f1467" y="f1468"/>
                  </a:cxn>
                  <a:cxn ang="f867">
                    <a:pos x="f1437" y="f1469"/>
                  </a:cxn>
                  <a:cxn ang="f867">
                    <a:pos x="f1470" y="f1471"/>
                  </a:cxn>
                  <a:cxn ang="f867">
                    <a:pos x="f1467" y="f1472"/>
                  </a:cxn>
                  <a:cxn ang="f867">
                    <a:pos x="f1470" y="f1473"/>
                  </a:cxn>
                  <a:cxn ang="f867">
                    <a:pos x="f1474" y="f1475"/>
                  </a:cxn>
                  <a:cxn ang="f867">
                    <a:pos x="f1476" y="f1477"/>
                  </a:cxn>
                  <a:cxn ang="f867">
                    <a:pos x="f1478" y="f1479"/>
                  </a:cxn>
                  <a:cxn ang="f867">
                    <a:pos x="f1480" y="f1481"/>
                  </a:cxn>
                  <a:cxn ang="f867">
                    <a:pos x="f1482" y="f1483"/>
                  </a:cxn>
                  <a:cxn ang="f867">
                    <a:pos x="f1484" y="f1485"/>
                  </a:cxn>
                  <a:cxn ang="f867">
                    <a:pos x="f1486" y="f1487"/>
                  </a:cxn>
                  <a:cxn ang="f867">
                    <a:pos x="f1433" y="f1488"/>
                  </a:cxn>
                  <a:cxn ang="f867">
                    <a:pos x="f1489" y="f1490"/>
                  </a:cxn>
                  <a:cxn ang="f867">
                    <a:pos x="f1491" y="f1492"/>
                  </a:cxn>
                  <a:cxn ang="f867">
                    <a:pos x="f1493" y="f1494"/>
                  </a:cxn>
                  <a:cxn ang="f867">
                    <a:pos x="f1495" y="f1496"/>
                  </a:cxn>
                  <a:cxn ang="f867">
                    <a:pos x="f1497" y="f1498"/>
                  </a:cxn>
                  <a:cxn ang="f867">
                    <a:pos x="f1450" y="f1499"/>
                  </a:cxn>
                  <a:cxn ang="f867">
                    <a:pos x="f1500" y="f1501"/>
                  </a:cxn>
                  <a:cxn ang="f867">
                    <a:pos x="f1440" y="f1502"/>
                  </a:cxn>
                  <a:cxn ang="f867">
                    <a:pos x="f1503" y="f1504"/>
                  </a:cxn>
                  <a:cxn ang="f867">
                    <a:pos x="f1443" y="f1505"/>
                  </a:cxn>
                  <a:cxn ang="f867">
                    <a:pos x="f1506" y="f1507"/>
                  </a:cxn>
                  <a:cxn ang="f867">
                    <a:pos x="f1506" y="f1508"/>
                  </a:cxn>
                </a:cxnLst>
                <a:rect l="f1294" t="f1297" r="f1295" b="f1296"/>
                <a:pathLst>
                  <a:path w="1701388" h="1430122">
                    <a:moveTo>
                      <a:pt x="f5" y="f8"/>
                    </a:move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3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35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7"/>
                    </a:cubicBezTo>
                    <a:cubicBezTo>
                      <a:pt x="f70" y="f71"/>
                      <a:pt x="f72" y="f73"/>
                      <a:pt x="f74" y="f7"/>
                    </a:cubicBezTo>
                    <a:cubicBezTo>
                      <a:pt x="f75" y="f76"/>
                      <a:pt x="f77" y="f78"/>
                      <a:pt x="f79" y="f47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24"/>
                    </a:cubicBez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lnTo>
                      <a:pt x="f139" y="f140"/>
                    </a:ln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lnTo>
                      <a:pt x="f219" y="f220"/>
                    </a:lnTo>
                    <a:cubicBezTo>
                      <a:pt x="f221" y="f222"/>
                      <a:pt x="f223" y="f224"/>
                      <a:pt x="f206" y="f225"/>
                    </a:cubicBez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234" y="f235"/>
                      <a:pt x="f220" y="f236"/>
                    </a:cubicBezTo>
                    <a:cubicBezTo>
                      <a:pt x="f237" y="f238"/>
                      <a:pt x="f239" y="f240"/>
                      <a:pt x="f200" y="f188"/>
                    </a:cubicBezTo>
                    <a:cubicBezTo>
                      <a:pt x="f241" y="f242"/>
                      <a:pt x="f243" y="f244"/>
                      <a:pt x="f231" y="f245"/>
                    </a:cubicBezTo>
                    <a:cubicBezTo>
                      <a:pt x="f246" y="f247"/>
                      <a:pt x="f248" y="f249"/>
                      <a:pt x="f250" y="f170"/>
                    </a:cubicBezTo>
                    <a:lnTo>
                      <a:pt x="f251" y="f252"/>
                    </a:lnTo>
                    <a:lnTo>
                      <a:pt x="f164" y="f253"/>
                    </a:lnTo>
                    <a:cubicBezTo>
                      <a:pt x="f254" y="f255"/>
                      <a:pt x="f256" y="f257"/>
                      <a:pt x="f164" y="f152"/>
                    </a:cubicBezTo>
                    <a:cubicBezTo>
                      <a:pt x="f258" y="f259"/>
                      <a:pt x="f260" y="f261"/>
                      <a:pt x="f262" y="f263"/>
                    </a:cubicBezTo>
                    <a:cubicBezTo>
                      <a:pt x="f264" y="f265"/>
                      <a:pt x="f266" y="f267"/>
                      <a:pt x="f268" y="f126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158" y="f279"/>
                    </a:cubicBezTo>
                    <a:cubicBezTo>
                      <a:pt x="f280" y="f281"/>
                      <a:pt x="f282" y="f283"/>
                      <a:pt x="f284" y="f285"/>
                    </a:cubicBezTo>
                    <a:cubicBezTo>
                      <a:pt x="f286" y="f287"/>
                      <a:pt x="f288" y="f289"/>
                      <a:pt x="f290" y="f291"/>
                    </a:cubicBezTo>
                    <a:cubicBezTo>
                      <a:pt x="f292" y="f293"/>
                      <a:pt x="f294" y="f295"/>
                      <a:pt x="f296" y="f18"/>
                    </a:cubicBezTo>
                    <a:cubicBezTo>
                      <a:pt x="f297" y="f298"/>
                      <a:pt x="f138" y="f299"/>
                      <a:pt x="f132" y="f300"/>
                    </a:cubicBezTo>
                    <a:cubicBezTo>
                      <a:pt x="f301" y="f302"/>
                      <a:pt x="f303" y="f304"/>
                      <a:pt x="f305" y="f8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58"/>
                    </a:cubicBezTo>
                    <a:lnTo>
                      <a:pt x="f83" y="f311"/>
                    </a:lnTo>
                    <a:cubicBezTo>
                      <a:pt x="f317" y="f318"/>
                      <a:pt x="f319" y="f320"/>
                      <a:pt x="f321" y="f24"/>
                    </a:cubicBezTo>
                    <a:cubicBezTo>
                      <a:pt x="f322" y="f323"/>
                      <a:pt x="f324" y="f325"/>
                      <a:pt x="f326" y="f96"/>
                    </a:cubicBezTo>
                    <a:cubicBezTo>
                      <a:pt x="f327" y="f328"/>
                      <a:pt x="f329" y="f330"/>
                      <a:pt x="f331" y="f291"/>
                    </a:cubicBezTo>
                    <a:cubicBezTo>
                      <a:pt x="f332" y="f333"/>
                      <a:pt x="f334" y="f335"/>
                      <a:pt x="f12" y="f336"/>
                    </a:cubicBezTo>
                    <a:cubicBezTo>
                      <a:pt x="f337" y="f338"/>
                      <a:pt x="f339" y="f340"/>
                      <a:pt x="f336" y="f110"/>
                    </a:cubicBezTo>
                    <a:cubicBezTo>
                      <a:pt x="f341" y="f342"/>
                      <a:pt x="f343" y="f344"/>
                      <a:pt x="f110" y="f114"/>
                    </a:cubicBezTo>
                    <a:cubicBezTo>
                      <a:pt x="f345" y="f346"/>
                      <a:pt x="f347" y="f348"/>
                      <a:pt x="f316" y="f349"/>
                    </a:cubicBezTo>
                    <a:cubicBezTo>
                      <a:pt x="f350" y="f351"/>
                      <a:pt x="f120" y="f352"/>
                      <a:pt x="f310" y="f353"/>
                    </a:cubicBezTo>
                    <a:cubicBezTo>
                      <a:pt x="f354" y="f316"/>
                      <a:pt x="f355" y="f356"/>
                      <a:pt x="f120" y="f120"/>
                    </a:cubicBezTo>
                    <a:cubicBezTo>
                      <a:pt x="f357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114" y="f367"/>
                    </a:cubicBezTo>
                    <a:cubicBezTo>
                      <a:pt x="f368" y="f369"/>
                      <a:pt x="f370" y="f152"/>
                      <a:pt x="f110" y="f158"/>
                    </a:cubicBezTo>
                    <a:cubicBezTo>
                      <a:pt x="f371" y="f273"/>
                      <a:pt x="f372" y="f373"/>
                      <a:pt x="f374" y="f164"/>
                    </a:cubicBezTo>
                    <a:cubicBezTo>
                      <a:pt x="f375" y="f376"/>
                      <a:pt x="f377" y="f378"/>
                      <a:pt x="f379" y="f188"/>
                    </a:cubicBezTo>
                    <a:cubicBezTo>
                      <a:pt x="f380" y="f381"/>
                      <a:pt x="f382" y="f383"/>
                      <a:pt x="f384" y="f182"/>
                    </a:cubicBezTo>
                    <a:cubicBezTo>
                      <a:pt x="f385" y="f386"/>
                      <a:pt x="f334" y="f387"/>
                      <a:pt x="f331" y="f388"/>
                    </a:cubicBezTo>
                    <a:lnTo>
                      <a:pt x="f83" y="f176"/>
                    </a:lnTo>
                    <a:cubicBezTo>
                      <a:pt x="f389" y="f390"/>
                      <a:pt x="f391" y="f392"/>
                      <a:pt x="f35" y="f393"/>
                    </a:cubicBezTo>
                    <a:cubicBezTo>
                      <a:pt x="f394" y="f395"/>
                      <a:pt x="f396" y="f397"/>
                      <a:pt x="f398" y="f253"/>
                    </a:cubicBezTo>
                    <a:cubicBezTo>
                      <a:pt x="f399" y="f400"/>
                      <a:pt x="f401" y="f402"/>
                      <a:pt x="f403" y="f253"/>
                    </a:cubicBezTo>
                    <a:cubicBezTo>
                      <a:pt x="f404" y="f405"/>
                      <a:pt x="f406" y="f407"/>
                      <a:pt x="f408" y="f188"/>
                    </a:cubicBezTo>
                    <a:cubicBezTo>
                      <a:pt x="f409" y="f410"/>
                      <a:pt x="f411" y="f412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219"/>
                      <a:pt x="f421" y="f219"/>
                    </a:cubicBezTo>
                    <a:lnTo>
                      <a:pt x="f422" y="f423"/>
                    </a:lnTo>
                    <a:cubicBezTo>
                      <a:pt x="f424" y="f425"/>
                      <a:pt x="f426" y="f427"/>
                      <a:pt x="f428" y="f418"/>
                    </a:cubicBezTo>
                    <a:cubicBezTo>
                      <a:pt x="f429" y="f430"/>
                      <a:pt x="f431" y="f432"/>
                      <a:pt x="f431" y="f432"/>
                    </a:cubicBezTo>
                    <a:cubicBezTo>
                      <a:pt x="f433" y="f434"/>
                      <a:pt x="f435" y="f436"/>
                      <a:pt x="f437" y="f219"/>
                    </a:cubicBezTo>
                    <a:cubicBezTo>
                      <a:pt x="f438" y="f439"/>
                      <a:pt x="f440" y="f215"/>
                      <a:pt x="f440" y="f215"/>
                    </a:cubicBezTo>
                    <a:cubicBezTo>
                      <a:pt x="f441" y="f442"/>
                      <a:pt x="f443" y="f444"/>
                      <a:pt x="f445" y="f446"/>
                    </a:cubicBezTo>
                    <a:cubicBezTo>
                      <a:pt x="f447" y="f448"/>
                      <a:pt x="f449" y="f450"/>
                      <a:pt x="f451" y="f452"/>
                    </a:cubicBezTo>
                    <a:cubicBezTo>
                      <a:pt x="f453" y="f454"/>
                      <a:pt x="f455" y="f456"/>
                      <a:pt x="f457" y="f205"/>
                    </a:cubicBezTo>
                    <a:cubicBezTo>
                      <a:pt x="f458" y="f459"/>
                      <a:pt x="f460" y="f461"/>
                      <a:pt x="f431" y="f462"/>
                    </a:cubicBezTo>
                    <a:lnTo>
                      <a:pt x="f463" y="f464"/>
                    </a:lnTo>
                    <a:cubicBezTo>
                      <a:pt x="f465" y="f466"/>
                      <a:pt x="f467" y="f468"/>
                      <a:pt x="f469" y="f470"/>
                    </a:cubicBezTo>
                    <a:cubicBezTo>
                      <a:pt x="f471" y="f472"/>
                      <a:pt x="f473" y="f474"/>
                      <a:pt x="f475" y="f187"/>
                    </a:cubicBezTo>
                    <a:cubicBezTo>
                      <a:pt x="f476" y="f477"/>
                      <a:pt x="f478" y="f479"/>
                      <a:pt x="f475" y="f163"/>
                    </a:cubicBezTo>
                    <a:cubicBezTo>
                      <a:pt x="f480" y="f481"/>
                      <a:pt x="f482" y="f483"/>
                      <a:pt x="f482" y="f483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495"/>
                    </a:cubicBezTo>
                    <a:cubicBezTo>
                      <a:pt x="f496" y="f497"/>
                      <a:pt x="f498" y="f499"/>
                      <a:pt x="f431" y="f500"/>
                    </a:cubicBezTo>
                    <a:cubicBezTo>
                      <a:pt x="f501" y="f502"/>
                      <a:pt x="f503" y="f504"/>
                      <a:pt x="f469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514" y="f515"/>
                      <a:pt x="f516" y="f517"/>
                    </a:cubicBezTo>
                    <a:cubicBezTo>
                      <a:pt x="f518" y="f519"/>
                      <a:pt x="f520" y="f521"/>
                      <a:pt x="f428" y="f522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16" y="f531"/>
                      <a:pt x="f516" y="f97"/>
                    </a:cubicBezTo>
                    <a:cubicBezTo>
                      <a:pt x="f516" y="f532"/>
                      <a:pt x="f533" y="f534"/>
                      <a:pt x="f527" y="f535"/>
                    </a:cubicBezTo>
                    <a:cubicBezTo>
                      <a:pt x="f536" y="f537"/>
                      <a:pt x="f538" y="f539"/>
                      <a:pt x="f540" y="f541"/>
                    </a:cubicBezTo>
                    <a:cubicBezTo>
                      <a:pt x="f542" y="f543"/>
                      <a:pt x="f544" y="f545"/>
                      <a:pt x="f546" y="f547"/>
                    </a:cubicBezTo>
                    <a:cubicBezTo>
                      <a:pt x="f548" y="f549"/>
                      <a:pt x="f550" y="f551"/>
                      <a:pt x="f552" y="f553"/>
                    </a:cubicBezTo>
                    <a:cubicBezTo>
                      <a:pt x="f554" y="f555"/>
                      <a:pt x="f556" y="f557"/>
                      <a:pt x="f558" y="f559"/>
                    </a:cubicBezTo>
                    <a:cubicBezTo>
                      <a:pt x="f560" y="f561"/>
                      <a:pt x="f562" y="f563"/>
                      <a:pt x="f564" y="f565"/>
                    </a:cubicBezTo>
                    <a:cubicBezTo>
                      <a:pt x="f566" y="f567"/>
                      <a:pt x="f568" y="f569"/>
                      <a:pt x="f570" y="f571"/>
                    </a:cubicBezTo>
                    <a:cubicBezTo>
                      <a:pt x="f572" y="f573"/>
                      <a:pt x="f574" y="f575"/>
                      <a:pt x="f576" y="f577"/>
                    </a:cubicBezTo>
                    <a:cubicBezTo>
                      <a:pt x="f578" y="f579"/>
                      <a:pt x="f580" y="f581"/>
                      <a:pt x="f421" y="f582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3" y="f594"/>
                    </a:cubicBezTo>
                    <a:cubicBezTo>
                      <a:pt x="f595" y="f596"/>
                      <a:pt x="f597" y="f598"/>
                      <a:pt x="f599" y="f600"/>
                    </a:cubicBezTo>
                    <a:cubicBezTo>
                      <a:pt x="f601" y="f602"/>
                      <a:pt x="f603" y="f604"/>
                      <a:pt x="f605" y="f606"/>
                    </a:cubicBezTo>
                    <a:cubicBezTo>
                      <a:pt x="f607" y="f608"/>
                      <a:pt x="f609" y="f610"/>
                      <a:pt x="f611" y="f612"/>
                    </a:cubicBezTo>
                    <a:cubicBezTo>
                      <a:pt x="f613" y="f614"/>
                      <a:pt x="f615" y="f616"/>
                      <a:pt x="f463" y="f617"/>
                    </a:cubicBezTo>
                    <a:cubicBezTo>
                      <a:pt x="f618" y="f619"/>
                      <a:pt x="f488" y="f620"/>
                      <a:pt x="f621" y="f622"/>
                    </a:cubicBezTo>
                    <a:lnTo>
                      <a:pt x="f437" y="f623"/>
                    </a:lnTo>
                    <a:cubicBezTo>
                      <a:pt x="f624" y="f625"/>
                      <a:pt x="f626" y="f627"/>
                      <a:pt x="f628" y="f629"/>
                    </a:cubicBezTo>
                    <a:cubicBezTo>
                      <a:pt x="f630" y="f631"/>
                      <a:pt x="f632" y="f633"/>
                      <a:pt x="f445" y="f634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39" y="f643"/>
                      <a:pt x="f63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0" name="Полилиния 11"/>
              <p:cNvSpPr/>
              <p:nvPr/>
            </p:nvSpPr>
            <p:spPr>
              <a:xfrm>
                <a:off x="3114019" y="3784293"/>
                <a:ext cx="1485373" cy="60426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5352"/>
                  <a:gd name="f7" fmla="val 504795"/>
                  <a:gd name="f8" fmla="val 219225"/>
                  <a:gd name="f9" fmla="val 8654"/>
                  <a:gd name="f10" fmla="val 220186"/>
                  <a:gd name="f11" fmla="val 17373"/>
                  <a:gd name="f12" fmla="val 220678"/>
                  <a:gd name="f13" fmla="val 25961"/>
                  <a:gd name="f14" fmla="val 222109"/>
                  <a:gd name="f15" fmla="val 28960"/>
                  <a:gd name="f16" fmla="val 222609"/>
                  <a:gd name="f17" fmla="val 32085"/>
                  <a:gd name="f18" fmla="val 223307"/>
                  <a:gd name="f19" fmla="val 34615"/>
                  <a:gd name="f20" fmla="val 224994"/>
                  <a:gd name="f21" fmla="val 56218"/>
                  <a:gd name="f22" fmla="val 239397"/>
                  <a:gd name="f23" fmla="val 31348"/>
                  <a:gd name="f24" fmla="val 229675"/>
                  <a:gd name="f25" fmla="val 51922"/>
                  <a:gd name="f26" fmla="val 236532"/>
                  <a:gd name="f27" fmla="val 60672"/>
                  <a:gd name="f28" fmla="val 262779"/>
                  <a:gd name="f29" fmla="val 47254"/>
                  <a:gd name="f30" fmla="val 221338"/>
                  <a:gd name="f31" fmla="val 57691"/>
                  <a:gd name="f32" fmla="val 259608"/>
                  <a:gd name="f33" fmla="val 59291"/>
                  <a:gd name="f34" fmla="val 265475"/>
                  <a:gd name="f35" fmla="val 60087"/>
                  <a:gd name="f36" fmla="val 271856"/>
                  <a:gd name="f37" fmla="val 63460"/>
                  <a:gd name="f38" fmla="val 276916"/>
                  <a:gd name="f39" fmla="val 65383"/>
                  <a:gd name="f40" fmla="val 279800"/>
                  <a:gd name="f41" fmla="val 66289"/>
                  <a:gd name="f42" fmla="val 283732"/>
                  <a:gd name="f43" fmla="val 69229"/>
                  <a:gd name="f44" fmla="val 285569"/>
                  <a:gd name="f45" fmla="val 74386"/>
                  <a:gd name="f46" fmla="val 288792"/>
                  <a:gd name="f47" fmla="val 86537"/>
                  <a:gd name="f48" fmla="val 291338"/>
                  <a:gd name="f49" fmla="val 89421"/>
                  <a:gd name="f50" fmla="val 293261"/>
                  <a:gd name="f51" fmla="val 91730"/>
                  <a:gd name="f52" fmla="val 296891"/>
                  <a:gd name="f53" fmla="val 95190"/>
                  <a:gd name="f54" fmla="val 297107"/>
                  <a:gd name="f55" fmla="val 105134"/>
                  <a:gd name="f56" fmla="val 297729"/>
                  <a:gd name="f57" fmla="val 133084"/>
                  <a:gd name="f58" fmla="val 295164"/>
                  <a:gd name="f59" fmla="val 147112"/>
                  <a:gd name="f60" fmla="val 152979"/>
                  <a:gd name="f61" fmla="val 289738"/>
                  <a:gd name="f62" fmla="val 158650"/>
                  <a:gd name="f63" fmla="val 287492"/>
                  <a:gd name="f64" fmla="val 164419"/>
                  <a:gd name="f65" fmla="val 167708"/>
                  <a:gd name="f66" fmla="val 284473"/>
                  <a:gd name="f67" fmla="val 169972"/>
                  <a:gd name="f68" fmla="val 281350"/>
                  <a:gd name="f69" fmla="val 173073"/>
                  <a:gd name="f70" fmla="val 175792"/>
                  <a:gd name="f71" fmla="val 278440"/>
                  <a:gd name="f72" fmla="val 178842"/>
                  <a:gd name="f73" fmla="val 277877"/>
                  <a:gd name="f74" fmla="val 181726"/>
                  <a:gd name="f75" fmla="val 199034"/>
                  <a:gd name="f76" fmla="val 282685"/>
                  <a:gd name="f77" fmla="val 207687"/>
                  <a:gd name="f78" fmla="val 210572"/>
                  <a:gd name="f79" fmla="val 214058"/>
                  <a:gd name="f80" fmla="val 288729"/>
                  <a:gd name="f81" fmla="val 216341"/>
                  <a:gd name="f82" fmla="val 220907"/>
                  <a:gd name="f83" fmla="val 296556"/>
                  <a:gd name="f84" fmla="val 222110"/>
                  <a:gd name="f85" fmla="val 304800"/>
                  <a:gd name="f86" fmla="val 227879"/>
                  <a:gd name="f87" fmla="val 308646"/>
                  <a:gd name="f88" fmla="val 239063"/>
                  <a:gd name="f89" fmla="val 316101"/>
                  <a:gd name="f90" fmla="val 233244"/>
                  <a:gd name="f91" fmla="val 313319"/>
                  <a:gd name="f92" fmla="val 245186"/>
                  <a:gd name="f93" fmla="val 317299"/>
                  <a:gd name="f94" fmla="val 248071"/>
                  <a:gd name="f95" fmla="val 316338"/>
                  <a:gd name="f96" fmla="val 251690"/>
                  <a:gd name="f97" fmla="val 316565"/>
                  <a:gd name="f98" fmla="val 253840"/>
                  <a:gd name="f99" fmla="val 314415"/>
                  <a:gd name="f100" fmla="val 258743"/>
                  <a:gd name="f101" fmla="val 309512"/>
                  <a:gd name="f102" fmla="val 261532"/>
                  <a:gd name="f103" fmla="val 302876"/>
                  <a:gd name="f104" fmla="val 265378"/>
                  <a:gd name="f105" fmla="val 271147"/>
                  <a:gd name="f106" fmla="val 288454"/>
                  <a:gd name="f107" fmla="val 273070"/>
                  <a:gd name="f108" fmla="val 273553"/>
                  <a:gd name="f109" fmla="val 280641"/>
                  <a:gd name="f110" fmla="val 291405"/>
                  <a:gd name="f111" fmla="val 276179"/>
                  <a:gd name="f112" fmla="val 284694"/>
                  <a:gd name="f113" fmla="val 278170"/>
                  <a:gd name="f114" fmla="val 297108"/>
                  <a:gd name="f115" fmla="val 274031"/>
                  <a:gd name="f116" fmla="val 325953"/>
                  <a:gd name="f117" fmla="val 274993"/>
                  <a:gd name="f118" fmla="val 354882"/>
                  <a:gd name="f119" fmla="val 274519"/>
                  <a:gd name="f120" fmla="val 383644"/>
                  <a:gd name="f121" fmla="val 389704"/>
                  <a:gd name="f122" fmla="val 277421"/>
                  <a:gd name="f123" fmla="val 395183"/>
                  <a:gd name="f124" fmla="val 280762"/>
                  <a:gd name="f125" fmla="val 400952"/>
                  <a:gd name="f126" fmla="val 409605"/>
                  <a:gd name="f127" fmla="val 414683"/>
                  <a:gd name="f128" fmla="val 300800"/>
                  <a:gd name="f129" fmla="val 409960"/>
                  <a:gd name="f130" fmla="val 292537"/>
                  <a:gd name="f131" fmla="val 429797"/>
                  <a:gd name="f132" fmla="val 305761"/>
                  <a:gd name="f133" fmla="val 438451"/>
                  <a:gd name="f134" fmla="val 311530"/>
                  <a:gd name="f135" fmla="val 462327"/>
                  <a:gd name="f136" fmla="val 327447"/>
                  <a:gd name="f137" fmla="val 443634"/>
                  <a:gd name="f138" fmla="val 317116"/>
                  <a:gd name="f139" fmla="val 501911"/>
                  <a:gd name="f140" fmla="val 320184"/>
                  <a:gd name="f141" fmla="val 502872"/>
                  <a:gd name="f142" fmla="val 324992"/>
                  <a:gd name="f143" fmla="val 503074"/>
                  <a:gd name="f144" fmla="val 330016"/>
                  <a:gd name="f145" fmla="val 334607"/>
                  <a:gd name="f146" fmla="val 506012"/>
                  <a:gd name="f147" fmla="val 337853"/>
                  <a:gd name="f148" fmla="val 509014"/>
                  <a:gd name="f149" fmla="val 340159"/>
                  <a:gd name="f150" fmla="val 510564"/>
                  <a:gd name="f151" fmla="val 343260"/>
                  <a:gd name="f152" fmla="val 522507"/>
                  <a:gd name="f153" fmla="val 367144"/>
                  <a:gd name="f154" fmla="val 502686"/>
                  <a:gd name="f155" fmla="val 335770"/>
                  <a:gd name="f156" fmla="val 519218"/>
                  <a:gd name="f157" fmla="val 360567"/>
                  <a:gd name="f158" fmla="val 526083"/>
                  <a:gd name="f159" fmla="val 381164"/>
                  <a:gd name="f160" fmla="val 521614"/>
                  <a:gd name="f161" fmla="val 372815"/>
                  <a:gd name="f162" fmla="val 530756"/>
                  <a:gd name="f163" fmla="val 386528"/>
                  <a:gd name="f164" fmla="val 525948"/>
                  <a:gd name="f165" fmla="val 389413"/>
                  <a:gd name="f166" fmla="val 518840"/>
                  <a:gd name="f167" fmla="val 390167"/>
                  <a:gd name="f168" fmla="val 516333"/>
                  <a:gd name="f169" fmla="val 395182"/>
                  <a:gd name="f170" fmla="val 514973"/>
                  <a:gd name="f171" fmla="val 397902"/>
                  <a:gd name="f172" fmla="val 522063"/>
                  <a:gd name="f173" fmla="val 397231"/>
                  <a:gd name="f174" fmla="val 524987"/>
                  <a:gd name="f175" fmla="val 398066"/>
                  <a:gd name="f176" fmla="val 528799"/>
                  <a:gd name="f177" fmla="val 399155"/>
                  <a:gd name="f178" fmla="val 532679"/>
                  <a:gd name="f179" fmla="val 399989"/>
                  <a:gd name="f180" fmla="val 536525"/>
                  <a:gd name="f181" fmla="val 400951"/>
                  <a:gd name="f182" fmla="val 537487"/>
                  <a:gd name="f183" fmla="val 403836"/>
                  <a:gd name="f184" fmla="val 538948"/>
                  <a:gd name="f185" fmla="val 406600"/>
                  <a:gd name="f186" fmla="val 539410"/>
                  <a:gd name="f187" fmla="val 540879"/>
                  <a:gd name="f188" fmla="val 419156"/>
                  <a:gd name="f189" fmla="val 540121"/>
                  <a:gd name="f190" fmla="val 429034"/>
                  <a:gd name="f191" fmla="val 542294"/>
                  <a:gd name="f192" fmla="val 438450"/>
                  <a:gd name="f193" fmla="val 543074"/>
                  <a:gd name="f194" fmla="val 441828"/>
                  <a:gd name="f195" fmla="val 546655"/>
                  <a:gd name="f196" fmla="val 443936"/>
                  <a:gd name="f197" fmla="val 548063"/>
                  <a:gd name="f198" fmla="val 447104"/>
                  <a:gd name="f199" fmla="val 550533"/>
                  <a:gd name="f200" fmla="val 452661"/>
                  <a:gd name="f201" fmla="val 553832"/>
                  <a:gd name="f202" fmla="val 464411"/>
                  <a:gd name="f203" fmla="val 556694"/>
                  <a:gd name="f204" fmla="val 464151"/>
                  <a:gd name="f205" fmla="val 594192"/>
                  <a:gd name="f206" fmla="val 461534"/>
                  <a:gd name="f207" fmla="val 602870"/>
                  <a:gd name="f208" fmla="val 458642"/>
                  <a:gd name="f209" fmla="val 606159"/>
                  <a:gd name="f210" fmla="val 457546"/>
                  <a:gd name="f211" fmla="val 608074"/>
                  <a:gd name="f212" fmla="val 453218"/>
                  <a:gd name="f213" fmla="val 611523"/>
                  <a:gd name="f214" fmla="val 452873"/>
                  <a:gd name="f215" fmla="val 637373"/>
                  <a:gd name="f216" fmla="val 450288"/>
                  <a:gd name="f217" fmla="val 663445"/>
                  <a:gd name="f218" fmla="val 450950"/>
                  <a:gd name="f219" fmla="val 689406"/>
                  <a:gd name="f220" fmla="val 449988"/>
                  <a:gd name="f221" fmla="val 697098"/>
                  <a:gd name="f222" fmla="val 705003"/>
                  <a:gd name="f223" fmla="val 450833"/>
                  <a:gd name="f224" fmla="val 712482"/>
                  <a:gd name="f225" fmla="val 715827"/>
                  <a:gd name="f226" fmla="val 453785"/>
                  <a:gd name="f227" fmla="val 718035"/>
                  <a:gd name="f228" fmla="val 457092"/>
                  <a:gd name="f229" fmla="val 721136"/>
                  <a:gd name="f230" fmla="val 723856"/>
                  <a:gd name="f231" fmla="val 460002"/>
                  <a:gd name="f232" fmla="val 726905"/>
                  <a:gd name="f233" fmla="val 460565"/>
                  <a:gd name="f234" fmla="val 729790"/>
                  <a:gd name="f235" fmla="val 461526"/>
                  <a:gd name="f236" fmla="val 732674"/>
                  <a:gd name="f237" fmla="val 463449"/>
                  <a:gd name="f238" fmla="val 735342"/>
                  <a:gd name="f239" fmla="val 465746"/>
                  <a:gd name="f240" fmla="val 738443"/>
                  <a:gd name="f241" fmla="val 467296"/>
                  <a:gd name="f242" fmla="val 741163"/>
                  <a:gd name="f243" fmla="val 468656"/>
                  <a:gd name="f244" fmla="val 744723"/>
                  <a:gd name="f245" fmla="val 468281"/>
                  <a:gd name="f246" fmla="val 747097"/>
                  <a:gd name="f247" fmla="val 470180"/>
                  <a:gd name="f248" fmla="val 749804"/>
                  <a:gd name="f249" fmla="val 472346"/>
                  <a:gd name="f250" fmla="val 749926"/>
                  <a:gd name="f251" fmla="val 476997"/>
                  <a:gd name="f252" fmla="val 752866"/>
                  <a:gd name="f253" fmla="val 478834"/>
                  <a:gd name="f254" fmla="val 768240"/>
                  <a:gd name="f255" fmla="val 488443"/>
                  <a:gd name="f256" fmla="val 806072"/>
                  <a:gd name="f257" fmla="val 486846"/>
                  <a:gd name="f258" fmla="val 816326"/>
                  <a:gd name="f259" fmla="val 487487"/>
                  <a:gd name="f260" fmla="val 850940"/>
                  <a:gd name="f261" fmla="val 499025"/>
                  <a:gd name="f262" fmla="val 859594"/>
                  <a:gd name="f263" fmla="val 501910"/>
                  <a:gd name="f264" fmla="val 868248"/>
                  <a:gd name="f265" fmla="val 877863"/>
                  <a:gd name="f266" fmla="val 503833"/>
                  <a:gd name="f267" fmla="val 887678"/>
                  <a:gd name="f268" fmla="val 504083"/>
                  <a:gd name="f269" fmla="val 897093"/>
                  <a:gd name="f270" fmla="val 900471"/>
                  <a:gd name="f271" fmla="val 501130"/>
                  <a:gd name="f272" fmla="val 904995"/>
                  <a:gd name="f273" fmla="val 499525"/>
                  <a:gd name="f274" fmla="val 905747"/>
                  <a:gd name="f275" fmla="val 496141"/>
                  <a:gd name="f276" fmla="val 909091"/>
                  <a:gd name="f277" fmla="val 481094"/>
                  <a:gd name="f278" fmla="val 906548"/>
                  <a:gd name="f279" fmla="val 465261"/>
                  <a:gd name="f280" fmla="val 908631"/>
                  <a:gd name="f281" fmla="val 910396"/>
                  <a:gd name="f282" fmla="val 437043"/>
                  <a:gd name="f283" fmla="val 913935"/>
                  <a:gd name="f284" fmla="val 433379"/>
                  <a:gd name="f285" fmla="val 920169"/>
                  <a:gd name="f286" fmla="val 424027"/>
                  <a:gd name="f287" fmla="val 919208"/>
                  <a:gd name="f288" fmla="val 402874"/>
                  <a:gd name="f289" fmla="val 919541"/>
                  <a:gd name="f290" fmla="val 381622"/>
                  <a:gd name="f291" fmla="val 917285"/>
                  <a:gd name="f292" fmla="val 914860"/>
                  <a:gd name="f293" fmla="val 337932"/>
                  <a:gd name="f294" fmla="val 912358"/>
                  <a:gd name="f295" fmla="val 349482"/>
                  <a:gd name="f296" fmla="val 903277"/>
                  <a:gd name="f297" fmla="val 329050"/>
                  <a:gd name="f298" fmla="val 899978"/>
                  <a:gd name="f299" fmla="val 899016"/>
                  <a:gd name="f300" fmla="val 300953"/>
                  <a:gd name="f301" fmla="val 899522"/>
                  <a:gd name="f302" fmla="val 284455"/>
                  <a:gd name="f303" fmla="val 268262"/>
                  <a:gd name="f304" fmla="val 896579"/>
                  <a:gd name="f305" fmla="val 264833"/>
                  <a:gd name="f306" fmla="val 892732"/>
                  <a:gd name="f307" fmla="val 262776"/>
                  <a:gd name="f308" fmla="val 891324"/>
                  <a:gd name="f309" fmla="val 888854"/>
                  <a:gd name="f310" fmla="val 254051"/>
                  <a:gd name="f311" fmla="val 885555"/>
                  <a:gd name="f312" fmla="val 242301"/>
                  <a:gd name="f313" fmla="val 885573"/>
                  <a:gd name="f314" fmla="val 242100"/>
                  <a:gd name="f315" fmla="val 887884"/>
                  <a:gd name="f316" fmla="val 204176"/>
                  <a:gd name="f317" fmla="val 196149"/>
                  <a:gd name="f318" fmla="val 892395"/>
                  <a:gd name="f319" fmla="val 193649"/>
                  <a:gd name="f320" fmla="val 894660"/>
                  <a:gd name="f321" fmla="val 191595"/>
                  <a:gd name="f322" fmla="val 190379"/>
                  <a:gd name="f323" fmla="val 902532"/>
                  <a:gd name="f324" fmla="val 187659"/>
                  <a:gd name="f325" fmla="val 914400"/>
                  <a:gd name="f326" fmla="val 184610"/>
                  <a:gd name="f327" fmla="val 931707"/>
                  <a:gd name="f328" fmla="val 185572"/>
                  <a:gd name="f329" fmla="val 949066"/>
                  <a:gd name="f330" fmla="val 185852"/>
                  <a:gd name="f331" fmla="val 966322"/>
                  <a:gd name="f332" fmla="val 187495"/>
                  <a:gd name="f333" fmla="val 983327"/>
                  <a:gd name="f334" fmla="val 189115"/>
                  <a:gd name="f335" fmla="val 968548"/>
                  <a:gd name="f336" fmla="val 189720"/>
                  <a:gd name="f337" fmla="val 977860"/>
                  <a:gd name="f338" fmla="val 199033"/>
                  <a:gd name="f339" fmla="val 980010"/>
                  <a:gd name="f340" fmla="val 201183"/>
                  <a:gd name="f341" fmla="val 983794"/>
                  <a:gd name="f342" fmla="val 200558"/>
                  <a:gd name="f343" fmla="val 986514"/>
                  <a:gd name="f344" fmla="val 201918"/>
                  <a:gd name="f345" fmla="val 989615"/>
                  <a:gd name="f346" fmla="val 203468"/>
                  <a:gd name="f347" fmla="val 991999"/>
                  <a:gd name="f348" fmla="val 206279"/>
                  <a:gd name="f349" fmla="val 995167"/>
                  <a:gd name="f350" fmla="val 995174"/>
                  <a:gd name="f351" fmla="val 207690"/>
                  <a:gd name="f352" fmla="val 1016797"/>
                  <a:gd name="f353" fmla="val 214896"/>
                  <a:gd name="f354" fmla="val 1021128"/>
                  <a:gd name="f355" fmla="val 216340"/>
                  <a:gd name="f356" fmla="val 1052684"/>
                  <a:gd name="f357" fmla="val 226859"/>
                  <a:gd name="f358" fmla="val 1004890"/>
                  <a:gd name="f359" fmla="val 210085"/>
                  <a:gd name="f360" fmla="val 1038436"/>
                  <a:gd name="f361" fmla="val 1043993"/>
                  <a:gd name="f362" fmla="val 227464"/>
                  <a:gd name="f363" fmla="val 1050683"/>
                  <a:gd name="f364" fmla="val 227390"/>
                  <a:gd name="f365" fmla="val 1055743"/>
                  <a:gd name="f366" fmla="val 230763"/>
                  <a:gd name="f367" fmla="val 1073050"/>
                  <a:gd name="f368" fmla="val 1078819"/>
                  <a:gd name="f369" fmla="val 240378"/>
                  <a:gd name="f370" fmla="val 1086984"/>
                  <a:gd name="f371" fmla="val 241592"/>
                  <a:gd name="f372" fmla="val 1090357"/>
                  <a:gd name="f373" fmla="val 1101896"/>
                  <a:gd name="f374" fmla="val 1102857"/>
                  <a:gd name="f375" fmla="val 215379"/>
                  <a:gd name="f376" fmla="val 1103218"/>
                  <a:gd name="f377" fmla="val 211331"/>
                  <a:gd name="f378" fmla="val 1104780"/>
                  <a:gd name="f379" fmla="val 1106909"/>
                  <a:gd name="f380" fmla="val 202720"/>
                  <a:gd name="f381" fmla="val 1115044"/>
                  <a:gd name="f382" fmla="val 193152"/>
                  <a:gd name="f383" fmla="val 1119203"/>
                  <a:gd name="f384" fmla="val 1121733"/>
                  <a:gd name="f385" fmla="val 188693"/>
                  <a:gd name="f386" fmla="val 1124972"/>
                  <a:gd name="f387" fmla="val 188456"/>
                  <a:gd name="f388" fmla="val 1127856"/>
                  <a:gd name="f389" fmla="val 1130202"/>
                  <a:gd name="f390" fmla="val 180457"/>
                  <a:gd name="f391" fmla="val 1130918"/>
                  <a:gd name="f392" fmla="val 175779"/>
                  <a:gd name="f393" fmla="val 1136510"/>
                  <a:gd name="f394" fmla="val 170188"/>
                  <a:gd name="f395" fmla="val 1138962"/>
                  <a:gd name="f396" fmla="val 167737"/>
                  <a:gd name="f397" fmla="val 1142457"/>
                  <a:gd name="f398" fmla="val 166585"/>
                  <a:gd name="f399" fmla="val 1145164"/>
                  <a:gd name="f400" fmla="val 1147288"/>
                  <a:gd name="f401" fmla="val 162720"/>
                  <a:gd name="f402" fmla="val 1149010"/>
                  <a:gd name="f403" fmla="val 160572"/>
                  <a:gd name="f404" fmla="val 1150933"/>
                  <a:gd name="f405" fmla="val 158649"/>
                  <a:gd name="f406" fmla="val 1151894"/>
                  <a:gd name="f407" fmla="val 149996"/>
                  <a:gd name="f408" fmla="val 1151526"/>
                  <a:gd name="f409" fmla="val 141089"/>
                  <a:gd name="f410" fmla="val 1153817"/>
                  <a:gd name="f411" fmla="val 132689"/>
                  <a:gd name="f412" fmla="val 1154533"/>
                  <a:gd name="f413" fmla="val 130065"/>
                  <a:gd name="f414" fmla="val 1157887"/>
                  <a:gd name="f415" fmla="val 129043"/>
                  <a:gd name="f416" fmla="val 1159586"/>
                  <a:gd name="f417" fmla="val 126919"/>
                  <a:gd name="f418" fmla="val 1161752"/>
                  <a:gd name="f419" fmla="val 124212"/>
                  <a:gd name="f420" fmla="val 1163805"/>
                  <a:gd name="f421" fmla="val 121367"/>
                  <a:gd name="f422" fmla="val 1165355"/>
                  <a:gd name="f423" fmla="val 118266"/>
                  <a:gd name="f424" fmla="val 1166715"/>
                  <a:gd name="f425" fmla="val 115546"/>
                  <a:gd name="f426" fmla="val 1166553"/>
                  <a:gd name="f427" fmla="val 112142"/>
                  <a:gd name="f428" fmla="val 1168240"/>
                  <a:gd name="f429" fmla="val 109612"/>
                  <a:gd name="f430" fmla="val 1174113"/>
                  <a:gd name="f431" fmla="val 100803"/>
                  <a:gd name="f432" fmla="val 1177946"/>
                  <a:gd name="f433" fmla="val 101271"/>
                  <a:gd name="f434" fmla="val 1185547"/>
                  <a:gd name="f435" fmla="val 1187671"/>
                  <a:gd name="f436" fmla="val 93491"/>
                  <a:gd name="f437" fmla="val 1189192"/>
                  <a:gd name="f438" fmla="val 91119"/>
                  <a:gd name="f439" fmla="val 1191316"/>
                  <a:gd name="f440" fmla="val 89420"/>
                  <a:gd name="f441" fmla="val 1199303"/>
                  <a:gd name="f442" fmla="val 83030"/>
                  <a:gd name="f443" fmla="val 1199484"/>
                  <a:gd name="f444" fmla="val 83813"/>
                  <a:gd name="f445" fmla="val 1208624"/>
                  <a:gd name="f446" fmla="val 80767"/>
                  <a:gd name="f447" fmla="val 1234585"/>
                  <a:gd name="f448" fmla="val 1237469"/>
                  <a:gd name="f449" fmla="val 61537"/>
                  <a:gd name="f450" fmla="val 1240786"/>
                  <a:gd name="f451" fmla="val 60141"/>
                  <a:gd name="f452" fmla="val 1243238"/>
                  <a:gd name="f453" fmla="val 57690"/>
                  <a:gd name="f454" fmla="val 1246123"/>
                  <a:gd name="f455" fmla="val 54806"/>
                  <a:gd name="f456" fmla="val 1248672"/>
                  <a:gd name="f457" fmla="val 51541"/>
                  <a:gd name="f458" fmla="val 1251892"/>
                  <a:gd name="f459" fmla="val 49037"/>
                  <a:gd name="f460" fmla="val 1251899"/>
                  <a:gd name="f461" fmla="val 49032"/>
                  <a:gd name="f462" fmla="val 1273523"/>
                  <a:gd name="f463" fmla="val 34617"/>
                  <a:gd name="f464" fmla="val 1277853"/>
                  <a:gd name="f465" fmla="val 31730"/>
                  <a:gd name="f466" fmla="val 1283510"/>
                  <a:gd name="f467" fmla="val 27959"/>
                  <a:gd name="f468" fmla="val 1286618"/>
                  <a:gd name="f469" fmla="val 21078"/>
                  <a:gd name="f470" fmla="val 1292275"/>
                  <a:gd name="f471" fmla="val 17307"/>
                  <a:gd name="f472" fmla="val 1311846"/>
                  <a:gd name="f473" fmla="val 4261"/>
                  <a:gd name="f474" fmla="val 1304680"/>
                  <a:gd name="f475" fmla="val 10672"/>
                  <a:gd name="f476" fmla="+- 0 0 -90"/>
                  <a:gd name="f477" fmla="*/ f3 1 1315352"/>
                  <a:gd name="f478" fmla="*/ f4 1 504795"/>
                  <a:gd name="f479" fmla="val f5"/>
                  <a:gd name="f480" fmla="val f6"/>
                  <a:gd name="f481" fmla="val f7"/>
                  <a:gd name="f482" fmla="*/ f476 f0 1"/>
                  <a:gd name="f483" fmla="+- f481 0 f479"/>
                  <a:gd name="f484" fmla="+- f480 0 f479"/>
                  <a:gd name="f485" fmla="*/ f482 1 f2"/>
                  <a:gd name="f486" fmla="*/ f484 1 1315352"/>
                  <a:gd name="f487" fmla="*/ f483 1 504795"/>
                  <a:gd name="f488" fmla="*/ 0 f484 1"/>
                  <a:gd name="f489" fmla="*/ 219225 f483 1"/>
                  <a:gd name="f490" fmla="*/ 25961 f484 1"/>
                  <a:gd name="f491" fmla="*/ 222109 f483 1"/>
                  <a:gd name="f492" fmla="*/ 34615 f484 1"/>
                  <a:gd name="f493" fmla="*/ 224994 f483 1"/>
                  <a:gd name="f494" fmla="*/ 51922 f484 1"/>
                  <a:gd name="f495" fmla="*/ 236532 f483 1"/>
                  <a:gd name="f496" fmla="*/ 57691 f484 1"/>
                  <a:gd name="f497" fmla="*/ 259608 f483 1"/>
                  <a:gd name="f498" fmla="*/ 63460 f484 1"/>
                  <a:gd name="f499" fmla="*/ 276916 f483 1"/>
                  <a:gd name="f500" fmla="*/ 69229 f484 1"/>
                  <a:gd name="f501" fmla="*/ 285569 f483 1"/>
                  <a:gd name="f502" fmla="*/ 86537 f484 1"/>
                  <a:gd name="f503" fmla="*/ 291338 f483 1"/>
                  <a:gd name="f504" fmla="*/ 95190 f484 1"/>
                  <a:gd name="f505" fmla="*/ 297107 f483 1"/>
                  <a:gd name="f506" fmla="*/ 147112 f484 1"/>
                  <a:gd name="f507" fmla="*/ 164419 f484 1"/>
                  <a:gd name="f508" fmla="*/ 173073 f484 1"/>
                  <a:gd name="f509" fmla="*/ 279800 f483 1"/>
                  <a:gd name="f510" fmla="*/ 181726 f484 1"/>
                  <a:gd name="f511" fmla="*/ 199034 f484 1"/>
                  <a:gd name="f512" fmla="*/ 282685 f483 1"/>
                  <a:gd name="f513" fmla="*/ 207687 f484 1"/>
                  <a:gd name="f514" fmla="*/ 216341 f484 1"/>
                  <a:gd name="f515" fmla="*/ 227879 f484 1"/>
                  <a:gd name="f516" fmla="*/ 308646 f483 1"/>
                  <a:gd name="f517" fmla="*/ 245186 f484 1"/>
                  <a:gd name="f518" fmla="*/ 317299 f483 1"/>
                  <a:gd name="f519" fmla="*/ 253840 f484 1"/>
                  <a:gd name="f520" fmla="*/ 314415 f483 1"/>
                  <a:gd name="f521" fmla="*/ 265378 f484 1"/>
                  <a:gd name="f522" fmla="*/ 271147 f484 1"/>
                  <a:gd name="f523" fmla="*/ 288454 f483 1"/>
                  <a:gd name="f524" fmla="*/ 276916 f484 1"/>
                  <a:gd name="f525" fmla="*/ 297108 f484 1"/>
                  <a:gd name="f526" fmla="*/ 274031 f483 1"/>
                  <a:gd name="f527" fmla="*/ 383644 f484 1"/>
                  <a:gd name="f528" fmla="*/ 400952 f484 1"/>
                  <a:gd name="f529" fmla="*/ 409605 f484 1"/>
                  <a:gd name="f530" fmla="*/ 429797 f484 1"/>
                  <a:gd name="f531" fmla="*/ 305761 f483 1"/>
                  <a:gd name="f532" fmla="*/ 438451 f484 1"/>
                  <a:gd name="f533" fmla="*/ 311530 f483 1"/>
                  <a:gd name="f534" fmla="*/ 501911 f484 1"/>
                  <a:gd name="f535" fmla="*/ 320184 f483 1"/>
                  <a:gd name="f536" fmla="*/ 504795 f484 1"/>
                  <a:gd name="f537" fmla="*/ 334607 f483 1"/>
                  <a:gd name="f538" fmla="*/ 510564 f484 1"/>
                  <a:gd name="f539" fmla="*/ 343260 f483 1"/>
                  <a:gd name="f540" fmla="*/ 519218 f484 1"/>
                  <a:gd name="f541" fmla="*/ 360567 f483 1"/>
                  <a:gd name="f542" fmla="*/ 530756 f484 1"/>
                  <a:gd name="f543" fmla="*/ 386528 f483 1"/>
                  <a:gd name="f544" fmla="*/ 516333 f484 1"/>
                  <a:gd name="f545" fmla="*/ 395182 f483 1"/>
                  <a:gd name="f546" fmla="*/ 524987 f484 1"/>
                  <a:gd name="f547" fmla="*/ 398066 f483 1"/>
                  <a:gd name="f548" fmla="*/ 536525 f484 1"/>
                  <a:gd name="f549" fmla="*/ 400951 f483 1"/>
                  <a:gd name="f550" fmla="*/ 539410 f484 1"/>
                  <a:gd name="f551" fmla="*/ 409605 f483 1"/>
                  <a:gd name="f552" fmla="*/ 542294 f484 1"/>
                  <a:gd name="f553" fmla="*/ 438450 f483 1"/>
                  <a:gd name="f554" fmla="*/ 548063 f484 1"/>
                  <a:gd name="f555" fmla="*/ 447104 f483 1"/>
                  <a:gd name="f556" fmla="*/ 553832 f484 1"/>
                  <a:gd name="f557" fmla="*/ 464411 f483 1"/>
                  <a:gd name="f558" fmla="*/ 602870 f484 1"/>
                  <a:gd name="f559" fmla="*/ 458642 f483 1"/>
                  <a:gd name="f560" fmla="*/ 611523 f484 1"/>
                  <a:gd name="f561" fmla="*/ 452873 f483 1"/>
                  <a:gd name="f562" fmla="*/ 689406 f484 1"/>
                  <a:gd name="f563" fmla="*/ 449988 f483 1"/>
                  <a:gd name="f564" fmla="*/ 712482 f484 1"/>
                  <a:gd name="f565" fmla="*/ 721136 f484 1"/>
                  <a:gd name="f566" fmla="*/ 729790 f484 1"/>
                  <a:gd name="f567" fmla="*/ 461526 f483 1"/>
                  <a:gd name="f568" fmla="*/ 738443 f484 1"/>
                  <a:gd name="f569" fmla="*/ 467296 f483 1"/>
                  <a:gd name="f570" fmla="*/ 747097 f484 1"/>
                  <a:gd name="f571" fmla="*/ 470180 f483 1"/>
                  <a:gd name="f572" fmla="*/ 752866 f484 1"/>
                  <a:gd name="f573" fmla="*/ 478834 f483 1"/>
                  <a:gd name="f574" fmla="*/ 816326 f484 1"/>
                  <a:gd name="f575" fmla="*/ 487487 f483 1"/>
                  <a:gd name="f576" fmla="*/ 850940 f484 1"/>
                  <a:gd name="f577" fmla="*/ 499025 f483 1"/>
                  <a:gd name="f578" fmla="*/ 859594 f484 1"/>
                  <a:gd name="f579" fmla="*/ 501910 f483 1"/>
                  <a:gd name="f580" fmla="*/ 868248 f484 1"/>
                  <a:gd name="f581" fmla="*/ 504795 f483 1"/>
                  <a:gd name="f582" fmla="*/ 897093 f484 1"/>
                  <a:gd name="f583" fmla="*/ 905747 f484 1"/>
                  <a:gd name="f584" fmla="*/ 496141 f483 1"/>
                  <a:gd name="f585" fmla="*/ 908631 f484 1"/>
                  <a:gd name="f586" fmla="*/ 920169 f484 1"/>
                  <a:gd name="f587" fmla="*/ 424027 f483 1"/>
                  <a:gd name="f588" fmla="*/ 917285 f484 1"/>
                  <a:gd name="f589" fmla="*/ 899978 f484 1"/>
                  <a:gd name="f590" fmla="*/ 268262 f483 1"/>
                  <a:gd name="f591" fmla="*/ 891324 f484 1"/>
                  <a:gd name="f592" fmla="*/ 885555 f484 1"/>
                  <a:gd name="f593" fmla="*/ 242301 f483 1"/>
                  <a:gd name="f594" fmla="*/ 196149 f483 1"/>
                  <a:gd name="f595" fmla="*/ 190379 f483 1"/>
                  <a:gd name="f596" fmla="*/ 914400 f484 1"/>
                  <a:gd name="f597" fmla="*/ 184610 f483 1"/>
                  <a:gd name="f598" fmla="*/ 966322 f484 1"/>
                  <a:gd name="f599" fmla="*/ 187495 f483 1"/>
                  <a:gd name="f600" fmla="*/ 977860 f484 1"/>
                  <a:gd name="f601" fmla="*/ 199033 f483 1"/>
                  <a:gd name="f602" fmla="*/ 986514 f484 1"/>
                  <a:gd name="f603" fmla="*/ 201918 f483 1"/>
                  <a:gd name="f604" fmla="*/ 995167 f484 1"/>
                  <a:gd name="f605" fmla="*/ 207687 f483 1"/>
                  <a:gd name="f606" fmla="*/ 1021128 f484 1"/>
                  <a:gd name="f607" fmla="*/ 216340 f483 1"/>
                  <a:gd name="f608" fmla="*/ 1038436 f484 1"/>
                  <a:gd name="f609" fmla="*/ 1055743 f484 1"/>
                  <a:gd name="f610" fmla="*/ 230763 f483 1"/>
                  <a:gd name="f611" fmla="*/ 1073050 f484 1"/>
                  <a:gd name="f612" fmla="*/ 1090357 f484 1"/>
                  <a:gd name="f613" fmla="*/ 1101896 f484 1"/>
                  <a:gd name="f614" fmla="*/ 1104780 f484 1"/>
                  <a:gd name="f615" fmla="*/ 1119203 f484 1"/>
                  <a:gd name="f616" fmla="*/ 1127856 f484 1"/>
                  <a:gd name="f617" fmla="*/ 1136510 f484 1"/>
                  <a:gd name="f618" fmla="*/ 170188 f483 1"/>
                  <a:gd name="f619" fmla="*/ 1145164 f484 1"/>
                  <a:gd name="f620" fmla="*/ 164419 f483 1"/>
                  <a:gd name="f621" fmla="*/ 1150933 f484 1"/>
                  <a:gd name="f622" fmla="*/ 158649 f483 1"/>
                  <a:gd name="f623" fmla="*/ 1153817 f484 1"/>
                  <a:gd name="f624" fmla="*/ 132689 f483 1"/>
                  <a:gd name="f625" fmla="*/ 1159586 f484 1"/>
                  <a:gd name="f626" fmla="*/ 126919 f483 1"/>
                  <a:gd name="f627" fmla="*/ 1165355 f484 1"/>
                  <a:gd name="f628" fmla="*/ 118266 f483 1"/>
                  <a:gd name="f629" fmla="*/ 1168240 f484 1"/>
                  <a:gd name="f630" fmla="*/ 109612 f483 1"/>
                  <a:gd name="f631" fmla="*/ 1185547 f484 1"/>
                  <a:gd name="f632" fmla="*/ 95190 f483 1"/>
                  <a:gd name="f633" fmla="*/ 1191316 f484 1"/>
                  <a:gd name="f634" fmla="*/ 89420 f483 1"/>
                  <a:gd name="f635" fmla="*/ 1208624 f484 1"/>
                  <a:gd name="f636" fmla="*/ 80767 f483 1"/>
                  <a:gd name="f637" fmla="*/ 1234585 f484 1"/>
                  <a:gd name="f638" fmla="*/ 63460 f483 1"/>
                  <a:gd name="f639" fmla="*/ 1243238 f484 1"/>
                  <a:gd name="f640" fmla="*/ 57690 f483 1"/>
                  <a:gd name="f641" fmla="*/ 1251892 f484 1"/>
                  <a:gd name="f642" fmla="*/ 49037 f483 1"/>
                  <a:gd name="f643" fmla="*/ 1277853 f484 1"/>
                  <a:gd name="f644" fmla="*/ 31730 f483 1"/>
                  <a:gd name="f645" fmla="*/ 1292275 f484 1"/>
                  <a:gd name="f646" fmla="*/ 17307 f483 1"/>
                  <a:gd name="f647" fmla="*/ 1315352 f484 1"/>
                  <a:gd name="f648" fmla="*/ 0 f483 1"/>
                  <a:gd name="f649" fmla="+- f485 0 f1"/>
                  <a:gd name="f650" fmla="*/ f488 1 1315352"/>
                  <a:gd name="f651" fmla="*/ f489 1 504795"/>
                  <a:gd name="f652" fmla="*/ f490 1 1315352"/>
                  <a:gd name="f653" fmla="*/ f491 1 504795"/>
                  <a:gd name="f654" fmla="*/ f492 1 1315352"/>
                  <a:gd name="f655" fmla="*/ f493 1 504795"/>
                  <a:gd name="f656" fmla="*/ f494 1 1315352"/>
                  <a:gd name="f657" fmla="*/ f495 1 504795"/>
                  <a:gd name="f658" fmla="*/ f496 1 1315352"/>
                  <a:gd name="f659" fmla="*/ f497 1 504795"/>
                  <a:gd name="f660" fmla="*/ f498 1 1315352"/>
                  <a:gd name="f661" fmla="*/ f499 1 504795"/>
                  <a:gd name="f662" fmla="*/ f500 1 1315352"/>
                  <a:gd name="f663" fmla="*/ f501 1 504795"/>
                  <a:gd name="f664" fmla="*/ f502 1 1315352"/>
                  <a:gd name="f665" fmla="*/ f503 1 504795"/>
                  <a:gd name="f666" fmla="*/ f504 1 1315352"/>
                  <a:gd name="f667" fmla="*/ f505 1 504795"/>
                  <a:gd name="f668" fmla="*/ f506 1 1315352"/>
                  <a:gd name="f669" fmla="*/ f507 1 1315352"/>
                  <a:gd name="f670" fmla="*/ f508 1 1315352"/>
                  <a:gd name="f671" fmla="*/ f509 1 504795"/>
                  <a:gd name="f672" fmla="*/ f510 1 1315352"/>
                  <a:gd name="f673" fmla="*/ f511 1 1315352"/>
                  <a:gd name="f674" fmla="*/ f512 1 504795"/>
                  <a:gd name="f675" fmla="*/ f513 1 1315352"/>
                  <a:gd name="f676" fmla="*/ f514 1 1315352"/>
                  <a:gd name="f677" fmla="*/ f515 1 1315352"/>
                  <a:gd name="f678" fmla="*/ f516 1 504795"/>
                  <a:gd name="f679" fmla="*/ f517 1 1315352"/>
                  <a:gd name="f680" fmla="*/ f518 1 504795"/>
                  <a:gd name="f681" fmla="*/ f519 1 1315352"/>
                  <a:gd name="f682" fmla="*/ f520 1 504795"/>
                  <a:gd name="f683" fmla="*/ f521 1 1315352"/>
                  <a:gd name="f684" fmla="*/ f522 1 1315352"/>
                  <a:gd name="f685" fmla="*/ f523 1 504795"/>
                  <a:gd name="f686" fmla="*/ f524 1 1315352"/>
                  <a:gd name="f687" fmla="*/ f525 1 1315352"/>
                  <a:gd name="f688" fmla="*/ f526 1 504795"/>
                  <a:gd name="f689" fmla="*/ f527 1 1315352"/>
                  <a:gd name="f690" fmla="*/ f528 1 1315352"/>
                  <a:gd name="f691" fmla="*/ f529 1 1315352"/>
                  <a:gd name="f692" fmla="*/ f530 1 1315352"/>
                  <a:gd name="f693" fmla="*/ f531 1 504795"/>
                  <a:gd name="f694" fmla="*/ f532 1 1315352"/>
                  <a:gd name="f695" fmla="*/ f533 1 504795"/>
                  <a:gd name="f696" fmla="*/ f534 1 1315352"/>
                  <a:gd name="f697" fmla="*/ f535 1 504795"/>
                  <a:gd name="f698" fmla="*/ f536 1 1315352"/>
                  <a:gd name="f699" fmla="*/ f537 1 504795"/>
                  <a:gd name="f700" fmla="*/ f538 1 1315352"/>
                  <a:gd name="f701" fmla="*/ f539 1 504795"/>
                  <a:gd name="f702" fmla="*/ f540 1 1315352"/>
                  <a:gd name="f703" fmla="*/ f541 1 504795"/>
                  <a:gd name="f704" fmla="*/ f542 1 1315352"/>
                  <a:gd name="f705" fmla="*/ f543 1 504795"/>
                  <a:gd name="f706" fmla="*/ f544 1 1315352"/>
                  <a:gd name="f707" fmla="*/ f545 1 504795"/>
                  <a:gd name="f708" fmla="*/ f546 1 1315352"/>
                  <a:gd name="f709" fmla="*/ f547 1 504795"/>
                  <a:gd name="f710" fmla="*/ f548 1 1315352"/>
                  <a:gd name="f711" fmla="*/ f549 1 504795"/>
                  <a:gd name="f712" fmla="*/ f550 1 1315352"/>
                  <a:gd name="f713" fmla="*/ f551 1 504795"/>
                  <a:gd name="f714" fmla="*/ f552 1 1315352"/>
                  <a:gd name="f715" fmla="*/ f553 1 504795"/>
                  <a:gd name="f716" fmla="*/ f554 1 1315352"/>
                  <a:gd name="f717" fmla="*/ f555 1 504795"/>
                  <a:gd name="f718" fmla="*/ f556 1 1315352"/>
                  <a:gd name="f719" fmla="*/ f557 1 504795"/>
                  <a:gd name="f720" fmla="*/ f558 1 1315352"/>
                  <a:gd name="f721" fmla="*/ f559 1 504795"/>
                  <a:gd name="f722" fmla="*/ f560 1 1315352"/>
                  <a:gd name="f723" fmla="*/ f561 1 504795"/>
                  <a:gd name="f724" fmla="*/ f562 1 1315352"/>
                  <a:gd name="f725" fmla="*/ f563 1 504795"/>
                  <a:gd name="f726" fmla="*/ f564 1 1315352"/>
                  <a:gd name="f727" fmla="*/ f565 1 1315352"/>
                  <a:gd name="f728" fmla="*/ f566 1 1315352"/>
                  <a:gd name="f729" fmla="*/ f567 1 504795"/>
                  <a:gd name="f730" fmla="*/ f568 1 1315352"/>
                  <a:gd name="f731" fmla="*/ f569 1 504795"/>
                  <a:gd name="f732" fmla="*/ f570 1 1315352"/>
                  <a:gd name="f733" fmla="*/ f571 1 504795"/>
                  <a:gd name="f734" fmla="*/ f572 1 1315352"/>
                  <a:gd name="f735" fmla="*/ f573 1 504795"/>
                  <a:gd name="f736" fmla="*/ f574 1 1315352"/>
                  <a:gd name="f737" fmla="*/ f575 1 504795"/>
                  <a:gd name="f738" fmla="*/ f576 1 1315352"/>
                  <a:gd name="f739" fmla="*/ f577 1 504795"/>
                  <a:gd name="f740" fmla="*/ f578 1 1315352"/>
                  <a:gd name="f741" fmla="*/ f579 1 504795"/>
                  <a:gd name="f742" fmla="*/ f580 1 1315352"/>
                  <a:gd name="f743" fmla="*/ f581 1 504795"/>
                  <a:gd name="f744" fmla="*/ f582 1 1315352"/>
                  <a:gd name="f745" fmla="*/ f583 1 1315352"/>
                  <a:gd name="f746" fmla="*/ f584 1 504795"/>
                  <a:gd name="f747" fmla="*/ f585 1 1315352"/>
                  <a:gd name="f748" fmla="*/ f586 1 1315352"/>
                  <a:gd name="f749" fmla="*/ f587 1 504795"/>
                  <a:gd name="f750" fmla="*/ f588 1 1315352"/>
                  <a:gd name="f751" fmla="*/ f589 1 1315352"/>
                  <a:gd name="f752" fmla="*/ f590 1 504795"/>
                  <a:gd name="f753" fmla="*/ f591 1 1315352"/>
                  <a:gd name="f754" fmla="*/ f592 1 1315352"/>
                  <a:gd name="f755" fmla="*/ f593 1 504795"/>
                  <a:gd name="f756" fmla="*/ f594 1 504795"/>
                  <a:gd name="f757" fmla="*/ f595 1 504795"/>
                  <a:gd name="f758" fmla="*/ f596 1 1315352"/>
                  <a:gd name="f759" fmla="*/ f597 1 504795"/>
                  <a:gd name="f760" fmla="*/ f598 1 1315352"/>
                  <a:gd name="f761" fmla="*/ f599 1 504795"/>
                  <a:gd name="f762" fmla="*/ f600 1 1315352"/>
                  <a:gd name="f763" fmla="*/ f601 1 504795"/>
                  <a:gd name="f764" fmla="*/ f602 1 1315352"/>
                  <a:gd name="f765" fmla="*/ f603 1 504795"/>
                  <a:gd name="f766" fmla="*/ f604 1 1315352"/>
                  <a:gd name="f767" fmla="*/ f605 1 504795"/>
                  <a:gd name="f768" fmla="*/ f606 1 1315352"/>
                  <a:gd name="f769" fmla="*/ f607 1 504795"/>
                  <a:gd name="f770" fmla="*/ f608 1 1315352"/>
                  <a:gd name="f771" fmla="*/ f609 1 1315352"/>
                  <a:gd name="f772" fmla="*/ f610 1 504795"/>
                  <a:gd name="f773" fmla="*/ f611 1 1315352"/>
                  <a:gd name="f774" fmla="*/ f612 1 1315352"/>
                  <a:gd name="f775" fmla="*/ f613 1 1315352"/>
                  <a:gd name="f776" fmla="*/ f614 1 1315352"/>
                  <a:gd name="f777" fmla="*/ f615 1 1315352"/>
                  <a:gd name="f778" fmla="*/ f616 1 1315352"/>
                  <a:gd name="f779" fmla="*/ f617 1 1315352"/>
                  <a:gd name="f780" fmla="*/ f618 1 504795"/>
                  <a:gd name="f781" fmla="*/ f619 1 1315352"/>
                  <a:gd name="f782" fmla="*/ f620 1 504795"/>
                  <a:gd name="f783" fmla="*/ f621 1 1315352"/>
                  <a:gd name="f784" fmla="*/ f622 1 504795"/>
                  <a:gd name="f785" fmla="*/ f623 1 1315352"/>
                  <a:gd name="f786" fmla="*/ f624 1 504795"/>
                  <a:gd name="f787" fmla="*/ f625 1 1315352"/>
                  <a:gd name="f788" fmla="*/ f626 1 504795"/>
                  <a:gd name="f789" fmla="*/ f627 1 1315352"/>
                  <a:gd name="f790" fmla="*/ f628 1 504795"/>
                  <a:gd name="f791" fmla="*/ f629 1 1315352"/>
                  <a:gd name="f792" fmla="*/ f630 1 504795"/>
                  <a:gd name="f793" fmla="*/ f631 1 1315352"/>
                  <a:gd name="f794" fmla="*/ f632 1 504795"/>
                  <a:gd name="f795" fmla="*/ f633 1 1315352"/>
                  <a:gd name="f796" fmla="*/ f634 1 504795"/>
                  <a:gd name="f797" fmla="*/ f635 1 1315352"/>
                  <a:gd name="f798" fmla="*/ f636 1 504795"/>
                  <a:gd name="f799" fmla="*/ f637 1 1315352"/>
                  <a:gd name="f800" fmla="*/ f638 1 504795"/>
                  <a:gd name="f801" fmla="*/ f639 1 1315352"/>
                  <a:gd name="f802" fmla="*/ f640 1 504795"/>
                  <a:gd name="f803" fmla="*/ f641 1 1315352"/>
                  <a:gd name="f804" fmla="*/ f642 1 504795"/>
                  <a:gd name="f805" fmla="*/ f643 1 1315352"/>
                  <a:gd name="f806" fmla="*/ f644 1 504795"/>
                  <a:gd name="f807" fmla="*/ f645 1 1315352"/>
                  <a:gd name="f808" fmla="*/ f646 1 504795"/>
                  <a:gd name="f809" fmla="*/ f647 1 1315352"/>
                  <a:gd name="f810" fmla="*/ f648 1 504795"/>
                  <a:gd name="f811" fmla="*/ f479 1 f486"/>
                  <a:gd name="f812" fmla="*/ f480 1 f486"/>
                  <a:gd name="f813" fmla="*/ f479 1 f487"/>
                  <a:gd name="f814" fmla="*/ f481 1 f487"/>
                  <a:gd name="f815" fmla="*/ f650 1 f486"/>
                  <a:gd name="f816" fmla="*/ f651 1 f487"/>
                  <a:gd name="f817" fmla="*/ f652 1 f486"/>
                  <a:gd name="f818" fmla="*/ f653 1 f487"/>
                  <a:gd name="f819" fmla="*/ f654 1 f486"/>
                  <a:gd name="f820" fmla="*/ f655 1 f487"/>
                  <a:gd name="f821" fmla="*/ f656 1 f486"/>
                  <a:gd name="f822" fmla="*/ f657 1 f487"/>
                  <a:gd name="f823" fmla="*/ f658 1 f486"/>
                  <a:gd name="f824" fmla="*/ f659 1 f487"/>
                  <a:gd name="f825" fmla="*/ f660 1 f486"/>
                  <a:gd name="f826" fmla="*/ f661 1 f487"/>
                  <a:gd name="f827" fmla="*/ f662 1 f486"/>
                  <a:gd name="f828" fmla="*/ f663 1 f487"/>
                  <a:gd name="f829" fmla="*/ f664 1 f486"/>
                  <a:gd name="f830" fmla="*/ f665 1 f487"/>
                  <a:gd name="f831" fmla="*/ f666 1 f486"/>
                  <a:gd name="f832" fmla="*/ f667 1 f487"/>
                  <a:gd name="f833" fmla="*/ f668 1 f486"/>
                  <a:gd name="f834" fmla="*/ f669 1 f486"/>
                  <a:gd name="f835" fmla="*/ f670 1 f486"/>
                  <a:gd name="f836" fmla="*/ f671 1 f487"/>
                  <a:gd name="f837" fmla="*/ f672 1 f486"/>
                  <a:gd name="f838" fmla="*/ f673 1 f486"/>
                  <a:gd name="f839" fmla="*/ f674 1 f487"/>
                  <a:gd name="f840" fmla="*/ f675 1 f486"/>
                  <a:gd name="f841" fmla="*/ f676 1 f486"/>
                  <a:gd name="f842" fmla="*/ f677 1 f486"/>
                  <a:gd name="f843" fmla="*/ f678 1 f487"/>
                  <a:gd name="f844" fmla="*/ f679 1 f486"/>
                  <a:gd name="f845" fmla="*/ f680 1 f487"/>
                  <a:gd name="f846" fmla="*/ f681 1 f486"/>
                  <a:gd name="f847" fmla="*/ f682 1 f487"/>
                  <a:gd name="f848" fmla="*/ f683 1 f486"/>
                  <a:gd name="f849" fmla="*/ f684 1 f486"/>
                  <a:gd name="f850" fmla="*/ f685 1 f487"/>
                  <a:gd name="f851" fmla="*/ f686 1 f486"/>
                  <a:gd name="f852" fmla="*/ f687 1 f486"/>
                  <a:gd name="f853" fmla="*/ f688 1 f487"/>
                  <a:gd name="f854" fmla="*/ f689 1 f486"/>
                  <a:gd name="f855" fmla="*/ f690 1 f486"/>
                  <a:gd name="f856" fmla="*/ f691 1 f486"/>
                  <a:gd name="f857" fmla="*/ f692 1 f486"/>
                  <a:gd name="f858" fmla="*/ f693 1 f487"/>
                  <a:gd name="f859" fmla="*/ f694 1 f486"/>
                  <a:gd name="f860" fmla="*/ f695 1 f487"/>
                  <a:gd name="f861" fmla="*/ f696 1 f486"/>
                  <a:gd name="f862" fmla="*/ f697 1 f487"/>
                  <a:gd name="f863" fmla="*/ f698 1 f486"/>
                  <a:gd name="f864" fmla="*/ f699 1 f487"/>
                  <a:gd name="f865" fmla="*/ f700 1 f486"/>
                  <a:gd name="f866" fmla="*/ f701 1 f487"/>
                  <a:gd name="f867" fmla="*/ f702 1 f486"/>
                  <a:gd name="f868" fmla="*/ f703 1 f487"/>
                  <a:gd name="f869" fmla="*/ f704 1 f486"/>
                  <a:gd name="f870" fmla="*/ f705 1 f487"/>
                  <a:gd name="f871" fmla="*/ f706 1 f486"/>
                  <a:gd name="f872" fmla="*/ f707 1 f487"/>
                  <a:gd name="f873" fmla="*/ f708 1 f486"/>
                  <a:gd name="f874" fmla="*/ f709 1 f487"/>
                  <a:gd name="f875" fmla="*/ f710 1 f486"/>
                  <a:gd name="f876" fmla="*/ f711 1 f487"/>
                  <a:gd name="f877" fmla="*/ f712 1 f486"/>
                  <a:gd name="f878" fmla="*/ f713 1 f487"/>
                  <a:gd name="f879" fmla="*/ f714 1 f486"/>
                  <a:gd name="f880" fmla="*/ f715 1 f487"/>
                  <a:gd name="f881" fmla="*/ f716 1 f486"/>
                  <a:gd name="f882" fmla="*/ f717 1 f487"/>
                  <a:gd name="f883" fmla="*/ f718 1 f486"/>
                  <a:gd name="f884" fmla="*/ f719 1 f487"/>
                  <a:gd name="f885" fmla="*/ f720 1 f486"/>
                  <a:gd name="f886" fmla="*/ f721 1 f487"/>
                  <a:gd name="f887" fmla="*/ f722 1 f486"/>
                  <a:gd name="f888" fmla="*/ f723 1 f487"/>
                  <a:gd name="f889" fmla="*/ f724 1 f486"/>
                  <a:gd name="f890" fmla="*/ f725 1 f487"/>
                  <a:gd name="f891" fmla="*/ f726 1 f486"/>
                  <a:gd name="f892" fmla="*/ f727 1 f486"/>
                  <a:gd name="f893" fmla="*/ f728 1 f486"/>
                  <a:gd name="f894" fmla="*/ f729 1 f487"/>
                  <a:gd name="f895" fmla="*/ f730 1 f486"/>
                  <a:gd name="f896" fmla="*/ f731 1 f487"/>
                  <a:gd name="f897" fmla="*/ f732 1 f486"/>
                  <a:gd name="f898" fmla="*/ f733 1 f487"/>
                  <a:gd name="f899" fmla="*/ f734 1 f486"/>
                  <a:gd name="f900" fmla="*/ f735 1 f487"/>
                  <a:gd name="f901" fmla="*/ f736 1 f486"/>
                  <a:gd name="f902" fmla="*/ f737 1 f487"/>
                  <a:gd name="f903" fmla="*/ f738 1 f486"/>
                  <a:gd name="f904" fmla="*/ f739 1 f487"/>
                  <a:gd name="f905" fmla="*/ f740 1 f486"/>
                  <a:gd name="f906" fmla="*/ f741 1 f487"/>
                  <a:gd name="f907" fmla="*/ f742 1 f486"/>
                  <a:gd name="f908" fmla="*/ f743 1 f487"/>
                  <a:gd name="f909" fmla="*/ f744 1 f486"/>
                  <a:gd name="f910" fmla="*/ f745 1 f486"/>
                  <a:gd name="f911" fmla="*/ f746 1 f487"/>
                  <a:gd name="f912" fmla="*/ f747 1 f486"/>
                  <a:gd name="f913" fmla="*/ f748 1 f486"/>
                  <a:gd name="f914" fmla="*/ f749 1 f487"/>
                  <a:gd name="f915" fmla="*/ f750 1 f486"/>
                  <a:gd name="f916" fmla="*/ f751 1 f486"/>
                  <a:gd name="f917" fmla="*/ f752 1 f487"/>
                  <a:gd name="f918" fmla="*/ f753 1 f486"/>
                  <a:gd name="f919" fmla="*/ f754 1 f486"/>
                  <a:gd name="f920" fmla="*/ f755 1 f487"/>
                  <a:gd name="f921" fmla="*/ f756 1 f487"/>
                  <a:gd name="f922" fmla="*/ f757 1 f487"/>
                  <a:gd name="f923" fmla="*/ f758 1 f486"/>
                  <a:gd name="f924" fmla="*/ f759 1 f487"/>
                  <a:gd name="f925" fmla="*/ f760 1 f486"/>
                  <a:gd name="f926" fmla="*/ f761 1 f487"/>
                  <a:gd name="f927" fmla="*/ f762 1 f486"/>
                  <a:gd name="f928" fmla="*/ f763 1 f487"/>
                  <a:gd name="f929" fmla="*/ f764 1 f486"/>
                  <a:gd name="f930" fmla="*/ f765 1 f487"/>
                  <a:gd name="f931" fmla="*/ f766 1 f486"/>
                  <a:gd name="f932" fmla="*/ f767 1 f487"/>
                  <a:gd name="f933" fmla="*/ f768 1 f486"/>
                  <a:gd name="f934" fmla="*/ f769 1 f487"/>
                  <a:gd name="f935" fmla="*/ f770 1 f486"/>
                  <a:gd name="f936" fmla="*/ f771 1 f486"/>
                  <a:gd name="f937" fmla="*/ f772 1 f487"/>
                  <a:gd name="f938" fmla="*/ f773 1 f486"/>
                  <a:gd name="f939" fmla="*/ f774 1 f486"/>
                  <a:gd name="f940" fmla="*/ f775 1 f486"/>
                  <a:gd name="f941" fmla="*/ f776 1 f486"/>
                  <a:gd name="f942" fmla="*/ f777 1 f486"/>
                  <a:gd name="f943" fmla="*/ f778 1 f486"/>
                  <a:gd name="f944" fmla="*/ f779 1 f486"/>
                  <a:gd name="f945" fmla="*/ f780 1 f487"/>
                  <a:gd name="f946" fmla="*/ f781 1 f486"/>
                  <a:gd name="f947" fmla="*/ f782 1 f487"/>
                  <a:gd name="f948" fmla="*/ f783 1 f486"/>
                  <a:gd name="f949" fmla="*/ f784 1 f487"/>
                  <a:gd name="f950" fmla="*/ f785 1 f486"/>
                  <a:gd name="f951" fmla="*/ f786 1 f487"/>
                  <a:gd name="f952" fmla="*/ f787 1 f486"/>
                  <a:gd name="f953" fmla="*/ f788 1 f487"/>
                  <a:gd name="f954" fmla="*/ f789 1 f486"/>
                  <a:gd name="f955" fmla="*/ f790 1 f487"/>
                  <a:gd name="f956" fmla="*/ f791 1 f486"/>
                  <a:gd name="f957" fmla="*/ f792 1 f487"/>
                  <a:gd name="f958" fmla="*/ f793 1 f486"/>
                  <a:gd name="f959" fmla="*/ f794 1 f487"/>
                  <a:gd name="f960" fmla="*/ f795 1 f486"/>
                  <a:gd name="f961" fmla="*/ f796 1 f487"/>
                  <a:gd name="f962" fmla="*/ f797 1 f486"/>
                  <a:gd name="f963" fmla="*/ f798 1 f487"/>
                  <a:gd name="f964" fmla="*/ f799 1 f486"/>
                  <a:gd name="f965" fmla="*/ f800 1 f487"/>
                  <a:gd name="f966" fmla="*/ f801 1 f486"/>
                  <a:gd name="f967" fmla="*/ f802 1 f487"/>
                  <a:gd name="f968" fmla="*/ f803 1 f486"/>
                  <a:gd name="f969" fmla="*/ f804 1 f487"/>
                  <a:gd name="f970" fmla="*/ f805 1 f486"/>
                  <a:gd name="f971" fmla="*/ f806 1 f487"/>
                  <a:gd name="f972" fmla="*/ f807 1 f486"/>
                  <a:gd name="f973" fmla="*/ f808 1 f487"/>
                  <a:gd name="f974" fmla="*/ f809 1 f486"/>
                  <a:gd name="f975" fmla="*/ f810 1 f487"/>
                  <a:gd name="f976" fmla="*/ f811 f477 1"/>
                  <a:gd name="f977" fmla="*/ f812 f477 1"/>
                  <a:gd name="f978" fmla="*/ f814 f478 1"/>
                  <a:gd name="f979" fmla="*/ f813 f478 1"/>
                  <a:gd name="f980" fmla="*/ f815 f477 1"/>
                  <a:gd name="f981" fmla="*/ f816 f478 1"/>
                  <a:gd name="f982" fmla="*/ f817 f477 1"/>
                  <a:gd name="f983" fmla="*/ f818 f478 1"/>
                  <a:gd name="f984" fmla="*/ f819 f477 1"/>
                  <a:gd name="f985" fmla="*/ f820 f478 1"/>
                  <a:gd name="f986" fmla="*/ f821 f477 1"/>
                  <a:gd name="f987" fmla="*/ f822 f478 1"/>
                  <a:gd name="f988" fmla="*/ f823 f477 1"/>
                  <a:gd name="f989" fmla="*/ f824 f478 1"/>
                  <a:gd name="f990" fmla="*/ f825 f477 1"/>
                  <a:gd name="f991" fmla="*/ f826 f478 1"/>
                  <a:gd name="f992" fmla="*/ f827 f477 1"/>
                  <a:gd name="f993" fmla="*/ f828 f478 1"/>
                  <a:gd name="f994" fmla="*/ f829 f477 1"/>
                  <a:gd name="f995" fmla="*/ f830 f478 1"/>
                  <a:gd name="f996" fmla="*/ f831 f477 1"/>
                  <a:gd name="f997" fmla="*/ f832 f478 1"/>
                  <a:gd name="f998" fmla="*/ f833 f477 1"/>
                  <a:gd name="f999" fmla="*/ f834 f477 1"/>
                  <a:gd name="f1000" fmla="*/ f835 f477 1"/>
                  <a:gd name="f1001" fmla="*/ f836 f478 1"/>
                  <a:gd name="f1002" fmla="*/ f837 f477 1"/>
                  <a:gd name="f1003" fmla="*/ f838 f477 1"/>
                  <a:gd name="f1004" fmla="*/ f839 f478 1"/>
                  <a:gd name="f1005" fmla="*/ f840 f477 1"/>
                  <a:gd name="f1006" fmla="*/ f841 f477 1"/>
                  <a:gd name="f1007" fmla="*/ f842 f477 1"/>
                  <a:gd name="f1008" fmla="*/ f843 f478 1"/>
                  <a:gd name="f1009" fmla="*/ f844 f477 1"/>
                  <a:gd name="f1010" fmla="*/ f845 f478 1"/>
                  <a:gd name="f1011" fmla="*/ f846 f477 1"/>
                  <a:gd name="f1012" fmla="*/ f847 f478 1"/>
                  <a:gd name="f1013" fmla="*/ f848 f477 1"/>
                  <a:gd name="f1014" fmla="*/ f849 f477 1"/>
                  <a:gd name="f1015" fmla="*/ f850 f478 1"/>
                  <a:gd name="f1016" fmla="*/ f851 f477 1"/>
                  <a:gd name="f1017" fmla="*/ f852 f477 1"/>
                  <a:gd name="f1018" fmla="*/ f853 f478 1"/>
                  <a:gd name="f1019" fmla="*/ f854 f477 1"/>
                  <a:gd name="f1020" fmla="*/ f855 f477 1"/>
                  <a:gd name="f1021" fmla="*/ f856 f477 1"/>
                  <a:gd name="f1022" fmla="*/ f857 f477 1"/>
                  <a:gd name="f1023" fmla="*/ f858 f478 1"/>
                  <a:gd name="f1024" fmla="*/ f859 f477 1"/>
                  <a:gd name="f1025" fmla="*/ f860 f478 1"/>
                  <a:gd name="f1026" fmla="*/ f861 f477 1"/>
                  <a:gd name="f1027" fmla="*/ f862 f478 1"/>
                  <a:gd name="f1028" fmla="*/ f863 f477 1"/>
                  <a:gd name="f1029" fmla="*/ f864 f478 1"/>
                  <a:gd name="f1030" fmla="*/ f865 f477 1"/>
                  <a:gd name="f1031" fmla="*/ f866 f478 1"/>
                  <a:gd name="f1032" fmla="*/ f867 f477 1"/>
                  <a:gd name="f1033" fmla="*/ f868 f478 1"/>
                  <a:gd name="f1034" fmla="*/ f869 f477 1"/>
                  <a:gd name="f1035" fmla="*/ f870 f478 1"/>
                  <a:gd name="f1036" fmla="*/ f871 f477 1"/>
                  <a:gd name="f1037" fmla="*/ f872 f478 1"/>
                  <a:gd name="f1038" fmla="*/ f873 f477 1"/>
                  <a:gd name="f1039" fmla="*/ f874 f478 1"/>
                  <a:gd name="f1040" fmla="*/ f875 f477 1"/>
                  <a:gd name="f1041" fmla="*/ f876 f478 1"/>
                  <a:gd name="f1042" fmla="*/ f877 f477 1"/>
                  <a:gd name="f1043" fmla="*/ f878 f478 1"/>
                  <a:gd name="f1044" fmla="*/ f879 f477 1"/>
                  <a:gd name="f1045" fmla="*/ f880 f478 1"/>
                  <a:gd name="f1046" fmla="*/ f881 f477 1"/>
                  <a:gd name="f1047" fmla="*/ f882 f478 1"/>
                  <a:gd name="f1048" fmla="*/ f883 f477 1"/>
                  <a:gd name="f1049" fmla="*/ f884 f478 1"/>
                  <a:gd name="f1050" fmla="*/ f885 f477 1"/>
                  <a:gd name="f1051" fmla="*/ f886 f478 1"/>
                  <a:gd name="f1052" fmla="*/ f887 f477 1"/>
                  <a:gd name="f1053" fmla="*/ f888 f478 1"/>
                  <a:gd name="f1054" fmla="*/ f889 f477 1"/>
                  <a:gd name="f1055" fmla="*/ f890 f478 1"/>
                  <a:gd name="f1056" fmla="*/ f891 f477 1"/>
                  <a:gd name="f1057" fmla="*/ f892 f477 1"/>
                  <a:gd name="f1058" fmla="*/ f893 f477 1"/>
                  <a:gd name="f1059" fmla="*/ f894 f478 1"/>
                  <a:gd name="f1060" fmla="*/ f895 f477 1"/>
                  <a:gd name="f1061" fmla="*/ f896 f478 1"/>
                  <a:gd name="f1062" fmla="*/ f897 f477 1"/>
                  <a:gd name="f1063" fmla="*/ f898 f478 1"/>
                  <a:gd name="f1064" fmla="*/ f899 f477 1"/>
                  <a:gd name="f1065" fmla="*/ f900 f478 1"/>
                  <a:gd name="f1066" fmla="*/ f901 f477 1"/>
                  <a:gd name="f1067" fmla="*/ f902 f478 1"/>
                  <a:gd name="f1068" fmla="*/ f903 f477 1"/>
                  <a:gd name="f1069" fmla="*/ f904 f478 1"/>
                  <a:gd name="f1070" fmla="*/ f905 f477 1"/>
                  <a:gd name="f1071" fmla="*/ f906 f478 1"/>
                  <a:gd name="f1072" fmla="*/ f907 f477 1"/>
                  <a:gd name="f1073" fmla="*/ f908 f478 1"/>
                  <a:gd name="f1074" fmla="*/ f909 f477 1"/>
                  <a:gd name="f1075" fmla="*/ f910 f477 1"/>
                  <a:gd name="f1076" fmla="*/ f911 f478 1"/>
                  <a:gd name="f1077" fmla="*/ f912 f477 1"/>
                  <a:gd name="f1078" fmla="*/ f913 f477 1"/>
                  <a:gd name="f1079" fmla="*/ f914 f478 1"/>
                  <a:gd name="f1080" fmla="*/ f915 f477 1"/>
                  <a:gd name="f1081" fmla="*/ f916 f477 1"/>
                  <a:gd name="f1082" fmla="*/ f917 f478 1"/>
                  <a:gd name="f1083" fmla="*/ f918 f477 1"/>
                  <a:gd name="f1084" fmla="*/ f919 f477 1"/>
                  <a:gd name="f1085" fmla="*/ f920 f478 1"/>
                  <a:gd name="f1086" fmla="*/ f921 f478 1"/>
                  <a:gd name="f1087" fmla="*/ f922 f478 1"/>
                  <a:gd name="f1088" fmla="*/ f923 f477 1"/>
                  <a:gd name="f1089" fmla="*/ f924 f478 1"/>
                  <a:gd name="f1090" fmla="*/ f925 f477 1"/>
                  <a:gd name="f1091" fmla="*/ f926 f478 1"/>
                  <a:gd name="f1092" fmla="*/ f927 f477 1"/>
                  <a:gd name="f1093" fmla="*/ f928 f478 1"/>
                  <a:gd name="f1094" fmla="*/ f929 f477 1"/>
                  <a:gd name="f1095" fmla="*/ f930 f478 1"/>
                  <a:gd name="f1096" fmla="*/ f931 f477 1"/>
                  <a:gd name="f1097" fmla="*/ f932 f478 1"/>
                  <a:gd name="f1098" fmla="*/ f933 f477 1"/>
                  <a:gd name="f1099" fmla="*/ f934 f478 1"/>
                  <a:gd name="f1100" fmla="*/ f935 f477 1"/>
                  <a:gd name="f1101" fmla="*/ f936 f477 1"/>
                  <a:gd name="f1102" fmla="*/ f937 f478 1"/>
                  <a:gd name="f1103" fmla="*/ f938 f477 1"/>
                  <a:gd name="f1104" fmla="*/ f939 f477 1"/>
                  <a:gd name="f1105" fmla="*/ f940 f477 1"/>
                  <a:gd name="f1106" fmla="*/ f941 f477 1"/>
                  <a:gd name="f1107" fmla="*/ f942 f477 1"/>
                  <a:gd name="f1108" fmla="*/ f943 f477 1"/>
                  <a:gd name="f1109" fmla="*/ f944 f477 1"/>
                  <a:gd name="f1110" fmla="*/ f945 f478 1"/>
                  <a:gd name="f1111" fmla="*/ f946 f477 1"/>
                  <a:gd name="f1112" fmla="*/ f947 f478 1"/>
                  <a:gd name="f1113" fmla="*/ f948 f477 1"/>
                  <a:gd name="f1114" fmla="*/ f949 f478 1"/>
                  <a:gd name="f1115" fmla="*/ f950 f477 1"/>
                  <a:gd name="f1116" fmla="*/ f951 f478 1"/>
                  <a:gd name="f1117" fmla="*/ f952 f477 1"/>
                  <a:gd name="f1118" fmla="*/ f953 f478 1"/>
                  <a:gd name="f1119" fmla="*/ f954 f477 1"/>
                  <a:gd name="f1120" fmla="*/ f955 f478 1"/>
                  <a:gd name="f1121" fmla="*/ f956 f477 1"/>
                  <a:gd name="f1122" fmla="*/ f957 f478 1"/>
                  <a:gd name="f1123" fmla="*/ f958 f477 1"/>
                  <a:gd name="f1124" fmla="*/ f959 f478 1"/>
                  <a:gd name="f1125" fmla="*/ f960 f477 1"/>
                  <a:gd name="f1126" fmla="*/ f961 f478 1"/>
                  <a:gd name="f1127" fmla="*/ f962 f477 1"/>
                  <a:gd name="f1128" fmla="*/ f963 f478 1"/>
                  <a:gd name="f1129" fmla="*/ f964 f477 1"/>
                  <a:gd name="f1130" fmla="*/ f965 f478 1"/>
                  <a:gd name="f1131" fmla="*/ f966 f477 1"/>
                  <a:gd name="f1132" fmla="*/ f967 f478 1"/>
                  <a:gd name="f1133" fmla="*/ f968 f477 1"/>
                  <a:gd name="f1134" fmla="*/ f969 f478 1"/>
                  <a:gd name="f1135" fmla="*/ f970 f477 1"/>
                  <a:gd name="f1136" fmla="*/ f971 f478 1"/>
                  <a:gd name="f1137" fmla="*/ f972 f477 1"/>
                  <a:gd name="f1138" fmla="*/ f973 f478 1"/>
                  <a:gd name="f1139" fmla="*/ f974 f477 1"/>
                  <a:gd name="f1140" fmla="*/ f975 f4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9">
                    <a:pos x="f980" y="f981"/>
                  </a:cxn>
                  <a:cxn ang="f649">
                    <a:pos x="f982" y="f983"/>
                  </a:cxn>
                  <a:cxn ang="f649">
                    <a:pos x="f984" y="f985"/>
                  </a:cxn>
                  <a:cxn ang="f649">
                    <a:pos x="f986" y="f987"/>
                  </a:cxn>
                  <a:cxn ang="f649">
                    <a:pos x="f988" y="f989"/>
                  </a:cxn>
                  <a:cxn ang="f649">
                    <a:pos x="f990" y="f991"/>
                  </a:cxn>
                  <a:cxn ang="f649">
                    <a:pos x="f992" y="f993"/>
                  </a:cxn>
                  <a:cxn ang="f649">
                    <a:pos x="f994" y="f995"/>
                  </a:cxn>
                  <a:cxn ang="f649">
                    <a:pos x="f996" y="f997"/>
                  </a:cxn>
                  <a:cxn ang="f649">
                    <a:pos x="f998" y="f995"/>
                  </a:cxn>
                  <a:cxn ang="f649">
                    <a:pos x="f999" y="f993"/>
                  </a:cxn>
                  <a:cxn ang="f649">
                    <a:pos x="f1000" y="f1001"/>
                  </a:cxn>
                  <a:cxn ang="f649">
                    <a:pos x="f1002" y="f991"/>
                  </a:cxn>
                  <a:cxn ang="f649">
                    <a:pos x="f1003" y="f1004"/>
                  </a:cxn>
                  <a:cxn ang="f649">
                    <a:pos x="f1005" y="f993"/>
                  </a:cxn>
                  <a:cxn ang="f649">
                    <a:pos x="f1006" y="f995"/>
                  </a:cxn>
                  <a:cxn ang="f649">
                    <a:pos x="f1007" y="f1008"/>
                  </a:cxn>
                  <a:cxn ang="f649">
                    <a:pos x="f1009" y="f1010"/>
                  </a:cxn>
                  <a:cxn ang="f649">
                    <a:pos x="f1011" y="f1012"/>
                  </a:cxn>
                  <a:cxn ang="f649">
                    <a:pos x="f1013" y="f997"/>
                  </a:cxn>
                  <a:cxn ang="f649">
                    <a:pos x="f1014" y="f1015"/>
                  </a:cxn>
                  <a:cxn ang="f649">
                    <a:pos x="f1016" y="f1001"/>
                  </a:cxn>
                  <a:cxn ang="f649">
                    <a:pos x="f1017" y="f1018"/>
                  </a:cxn>
                  <a:cxn ang="f649">
                    <a:pos x="f1019" y="f991"/>
                  </a:cxn>
                  <a:cxn ang="f649">
                    <a:pos x="f1020" y="f1004"/>
                  </a:cxn>
                  <a:cxn ang="f649">
                    <a:pos x="f1021" y="f993"/>
                  </a:cxn>
                  <a:cxn ang="f649">
                    <a:pos x="f1022" y="f1023"/>
                  </a:cxn>
                  <a:cxn ang="f649">
                    <a:pos x="f1024" y="f1025"/>
                  </a:cxn>
                  <a:cxn ang="f649">
                    <a:pos x="f1026" y="f1027"/>
                  </a:cxn>
                  <a:cxn ang="f649">
                    <a:pos x="f1028" y="f1029"/>
                  </a:cxn>
                  <a:cxn ang="f649">
                    <a:pos x="f1030" y="f1031"/>
                  </a:cxn>
                  <a:cxn ang="f649">
                    <a:pos x="f1032" y="f1033"/>
                  </a:cxn>
                  <a:cxn ang="f649">
                    <a:pos x="f1034" y="f1035"/>
                  </a:cxn>
                  <a:cxn ang="f649">
                    <a:pos x="f1036" y="f1037"/>
                  </a:cxn>
                  <a:cxn ang="f649">
                    <a:pos x="f1038" y="f1039"/>
                  </a:cxn>
                  <a:cxn ang="f649">
                    <a:pos x="f1040" y="f1041"/>
                  </a:cxn>
                  <a:cxn ang="f649">
                    <a:pos x="f1042" y="f1043"/>
                  </a:cxn>
                  <a:cxn ang="f649">
                    <a:pos x="f1044" y="f1045"/>
                  </a:cxn>
                  <a:cxn ang="f649">
                    <a:pos x="f1046" y="f1047"/>
                  </a:cxn>
                  <a:cxn ang="f649">
                    <a:pos x="f1048" y="f1049"/>
                  </a:cxn>
                  <a:cxn ang="f649">
                    <a:pos x="f1050" y="f1051"/>
                  </a:cxn>
                  <a:cxn ang="f649">
                    <a:pos x="f1052" y="f1053"/>
                  </a:cxn>
                  <a:cxn ang="f649">
                    <a:pos x="f1054" y="f1055"/>
                  </a:cxn>
                  <a:cxn ang="f649">
                    <a:pos x="f1056" y="f1053"/>
                  </a:cxn>
                  <a:cxn ang="f649">
                    <a:pos x="f1057" y="f1051"/>
                  </a:cxn>
                  <a:cxn ang="f649">
                    <a:pos x="f1058" y="f1059"/>
                  </a:cxn>
                  <a:cxn ang="f649">
                    <a:pos x="f1060" y="f1061"/>
                  </a:cxn>
                  <a:cxn ang="f649">
                    <a:pos x="f1062" y="f1063"/>
                  </a:cxn>
                  <a:cxn ang="f649">
                    <a:pos x="f1064" y="f1065"/>
                  </a:cxn>
                  <a:cxn ang="f649">
                    <a:pos x="f1066" y="f1067"/>
                  </a:cxn>
                  <a:cxn ang="f649">
                    <a:pos x="f1068" y="f1069"/>
                  </a:cxn>
                  <a:cxn ang="f649">
                    <a:pos x="f1070" y="f1071"/>
                  </a:cxn>
                  <a:cxn ang="f649">
                    <a:pos x="f1072" y="f1073"/>
                  </a:cxn>
                  <a:cxn ang="f649">
                    <a:pos x="f1074" y="f1071"/>
                  </a:cxn>
                  <a:cxn ang="f649">
                    <a:pos x="f1075" y="f1076"/>
                  </a:cxn>
                  <a:cxn ang="f649">
                    <a:pos x="f1077" y="f1055"/>
                  </a:cxn>
                  <a:cxn ang="f649">
                    <a:pos x="f1078" y="f1079"/>
                  </a:cxn>
                  <a:cxn ang="f649">
                    <a:pos x="f1080" y="f1033"/>
                  </a:cxn>
                  <a:cxn ang="f649">
                    <a:pos x="f1075" y="f1029"/>
                  </a:cxn>
                  <a:cxn ang="f649">
                    <a:pos x="f1081" y="f1010"/>
                  </a:cxn>
                  <a:cxn ang="f649">
                    <a:pos x="f1074" y="f1082"/>
                  </a:cxn>
                  <a:cxn ang="f649">
                    <a:pos x="f1083" y="f989"/>
                  </a:cxn>
                  <a:cxn ang="f649">
                    <a:pos x="f1084" y="f1085"/>
                  </a:cxn>
                  <a:cxn ang="f649">
                    <a:pos x="f1083" y="f1086"/>
                  </a:cxn>
                  <a:cxn ang="f649">
                    <a:pos x="f1074" y="f1087"/>
                  </a:cxn>
                  <a:cxn ang="f649">
                    <a:pos x="f1088" y="f1089"/>
                  </a:cxn>
                  <a:cxn ang="f649">
                    <a:pos x="f1090" y="f1091"/>
                  </a:cxn>
                  <a:cxn ang="f649">
                    <a:pos x="f1092" y="f1093"/>
                  </a:cxn>
                  <a:cxn ang="f649">
                    <a:pos x="f1094" y="f1095"/>
                  </a:cxn>
                  <a:cxn ang="f649">
                    <a:pos x="f1096" y="f1097"/>
                  </a:cxn>
                  <a:cxn ang="f649">
                    <a:pos x="f1098" y="f1099"/>
                  </a:cxn>
                  <a:cxn ang="f649">
                    <a:pos x="f1100" y="f985"/>
                  </a:cxn>
                  <a:cxn ang="f649">
                    <a:pos x="f1101" y="f1102"/>
                  </a:cxn>
                  <a:cxn ang="f649">
                    <a:pos x="f1103" y="f1085"/>
                  </a:cxn>
                  <a:cxn ang="f649">
                    <a:pos x="f1104" y="f987"/>
                  </a:cxn>
                  <a:cxn ang="f649">
                    <a:pos x="f1105" y="f981"/>
                  </a:cxn>
                  <a:cxn ang="f649">
                    <a:pos x="f1106" y="f1097"/>
                  </a:cxn>
                  <a:cxn ang="f649">
                    <a:pos x="f1107" y="f1087"/>
                  </a:cxn>
                  <a:cxn ang="f649">
                    <a:pos x="f1108" y="f1091"/>
                  </a:cxn>
                  <a:cxn ang="f649">
                    <a:pos x="f1109" y="f1110"/>
                  </a:cxn>
                  <a:cxn ang="f649">
                    <a:pos x="f1111" y="f1112"/>
                  </a:cxn>
                  <a:cxn ang="f649">
                    <a:pos x="f1113" y="f1114"/>
                  </a:cxn>
                  <a:cxn ang="f649">
                    <a:pos x="f1115" y="f1116"/>
                  </a:cxn>
                  <a:cxn ang="f649">
                    <a:pos x="f1117" y="f1118"/>
                  </a:cxn>
                  <a:cxn ang="f649">
                    <a:pos x="f1119" y="f1120"/>
                  </a:cxn>
                  <a:cxn ang="f649">
                    <a:pos x="f1121" y="f1122"/>
                  </a:cxn>
                  <a:cxn ang="f649">
                    <a:pos x="f1123" y="f1124"/>
                  </a:cxn>
                  <a:cxn ang="f649">
                    <a:pos x="f1125" y="f1126"/>
                  </a:cxn>
                  <a:cxn ang="f649">
                    <a:pos x="f1127" y="f1128"/>
                  </a:cxn>
                  <a:cxn ang="f649">
                    <a:pos x="f1129" y="f1130"/>
                  </a:cxn>
                  <a:cxn ang="f649">
                    <a:pos x="f1131" y="f1132"/>
                  </a:cxn>
                  <a:cxn ang="f649">
                    <a:pos x="f1133" y="f1134"/>
                  </a:cxn>
                  <a:cxn ang="f649">
                    <a:pos x="f1135" y="f1136"/>
                  </a:cxn>
                  <a:cxn ang="f649">
                    <a:pos x="f1137" y="f1138"/>
                  </a:cxn>
                  <a:cxn ang="f649">
                    <a:pos x="f1139" y="f1140"/>
                  </a:cxn>
                </a:cxnLst>
                <a:rect l="f976" t="f979" r="f977" b="f978"/>
                <a:pathLst>
                  <a:path w="1315352" h="504795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48"/>
                    </a:cubicBezTo>
                    <a:cubicBezTo>
                      <a:pt x="f60" y="f61"/>
                      <a:pt x="f62" y="f63"/>
                      <a:pt x="f64" y="f44"/>
                    </a:cubicBezTo>
                    <a:cubicBezTo>
                      <a:pt x="f65" y="f66"/>
                      <a:pt x="f67" y="f68"/>
                      <a:pt x="f69" y="f40"/>
                    </a:cubicBezTo>
                    <a:cubicBezTo>
                      <a:pt x="f70" y="f71"/>
                      <a:pt x="f72" y="f73"/>
                      <a:pt x="f74" y="f38"/>
                    </a:cubicBezTo>
                    <a:lnTo>
                      <a:pt x="f75" y="f76"/>
                    </a:lnTo>
                    <a:lnTo>
                      <a:pt x="f77" y="f44"/>
                    </a:lnTo>
                    <a:cubicBezTo>
                      <a:pt x="f78" y="f63"/>
                      <a:pt x="f79" y="f80"/>
                      <a:pt x="f81" y="f48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54"/>
                    </a:cubicBezTo>
                    <a:lnTo>
                      <a:pt x="f105" y="f106"/>
                    </a:lnTo>
                    <a:cubicBezTo>
                      <a:pt x="f107" y="f44"/>
                      <a:pt x="f108" y="f109"/>
                      <a:pt x="f38" y="f40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38"/>
                    </a:cubicBezTo>
                    <a:cubicBezTo>
                      <a:pt x="f121" y="f122"/>
                      <a:pt x="f123" y="f124"/>
                      <a:pt x="f125" y="f76"/>
                    </a:cubicBezTo>
                    <a:lnTo>
                      <a:pt x="f126" y="f44"/>
                    </a:ln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7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66" y="f167"/>
                      <a:pt x="f168" y="f169"/>
                    </a:cubicBezTo>
                    <a:cubicBezTo>
                      <a:pt x="f170" y="f171"/>
                      <a:pt x="f172" y="f173"/>
                      <a:pt x="f17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86" y="f12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1" y="f202"/>
                    </a:cubicBezTo>
                    <a:cubicBezTo>
                      <a:pt x="f203" y="f204"/>
                      <a:pt x="f205" y="f206"/>
                      <a:pt x="f207" y="f208"/>
                    </a:cubicBezTo>
                    <a:cubicBezTo>
                      <a:pt x="f209" y="f210"/>
                      <a:pt x="f211" y="f212"/>
                      <a:pt x="f213" y="f214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18"/>
                      <a:pt x="f222" y="f223"/>
                      <a:pt x="f224" y="f214"/>
                    </a:cubicBezTo>
                    <a:cubicBezTo>
                      <a:pt x="f225" y="f226"/>
                      <a:pt x="f227" y="f228"/>
                      <a:pt x="f229" y="f208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lnTo>
                      <a:pt x="f260" y="f261"/>
                    </a:lnTo>
                    <a:lnTo>
                      <a:pt x="f262" y="f263"/>
                    </a:lnTo>
                    <a:lnTo>
                      <a:pt x="f264" y="f7"/>
                    </a:lnTo>
                    <a:cubicBezTo>
                      <a:pt x="f265" y="f266"/>
                      <a:pt x="f267" y="f268"/>
                      <a:pt x="f269" y="f263"/>
                    </a:cubicBezTo>
                    <a:cubicBezTo>
                      <a:pt x="f270" y="f271"/>
                      <a:pt x="f272" y="f273"/>
                      <a:pt x="f274" y="f275"/>
                    </a:cubicBezTo>
                    <a:cubicBezTo>
                      <a:pt x="f276" y="f277"/>
                      <a:pt x="f278" y="f279"/>
                      <a:pt x="f280" y="f220"/>
                    </a:cubicBez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157"/>
                    </a:cubicBezTo>
                    <a:cubicBezTo>
                      <a:pt x="f292" y="f293"/>
                      <a:pt x="f294" y="f295"/>
                      <a:pt x="f274" y="f145"/>
                    </a:cubicBezTo>
                    <a:cubicBezTo>
                      <a:pt x="f296" y="f297"/>
                      <a:pt x="f298" y="f93"/>
                      <a:pt x="f298" y="f93"/>
                    </a:cubicBezTo>
                    <a:cubicBezTo>
                      <a:pt x="f299" y="f300"/>
                      <a:pt x="f301" y="f302"/>
                      <a:pt x="f269" y="f303"/>
                    </a:cubicBezTo>
                    <a:cubicBezTo>
                      <a:pt x="f304" y="f305"/>
                      <a:pt x="f306" y="f307"/>
                      <a:pt x="f308" y="f32"/>
                    </a:cubicBezTo>
                    <a:cubicBezTo>
                      <a:pt x="f309" y="f310"/>
                      <a:pt x="f311" y="f312"/>
                      <a:pt x="f311" y="f312"/>
                    </a:cubicBezTo>
                    <a:cubicBezTo>
                      <a:pt x="f313" y="f314"/>
                      <a:pt x="f315" y="f316"/>
                      <a:pt x="f308" y="f317"/>
                    </a:cubicBezTo>
                    <a:cubicBezTo>
                      <a:pt x="f318" y="f319"/>
                      <a:pt x="f320" y="f321"/>
                      <a:pt x="f269" y="f322"/>
                    </a:cubicBezTo>
                    <a:cubicBezTo>
                      <a:pt x="f323" y="f324"/>
                      <a:pt x="f325" y="f326"/>
                      <a:pt x="f325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337" y="f338"/>
                    </a:cubicBezTo>
                    <a:cubicBezTo>
                      <a:pt x="f339" y="f340"/>
                      <a:pt x="f341" y="f342"/>
                      <a:pt x="f343" y="f344"/>
                    </a:cubicBezTo>
                    <a:cubicBezTo>
                      <a:pt x="f345" y="f346"/>
                      <a:pt x="f347" y="f348"/>
                      <a:pt x="f349" y="f77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20"/>
                    </a:cubicBezTo>
                    <a:cubicBezTo>
                      <a:pt x="f361" y="f362"/>
                      <a:pt x="f363" y="f364"/>
                      <a:pt x="f365" y="f366"/>
                    </a:cubicBezTo>
                    <a:lnTo>
                      <a:pt x="f367" y="f312"/>
                    </a:lnTo>
                    <a:cubicBezTo>
                      <a:pt x="f368" y="f369"/>
                      <a:pt x="f370" y="f371"/>
                      <a:pt x="f372" y="f26"/>
                    </a:cubicBezTo>
                    <a:lnTo>
                      <a:pt x="f373" y="f8"/>
                    </a:lnTo>
                    <a:cubicBezTo>
                      <a:pt x="f374" y="f375"/>
                      <a:pt x="f376" y="f377"/>
                      <a:pt x="f378" y="f77"/>
                    </a:cubicBezTo>
                    <a:cubicBezTo>
                      <a:pt x="f379" y="f380"/>
                      <a:pt x="f381" y="f382"/>
                      <a:pt x="f383" y="f322"/>
                    </a:cubicBezTo>
                    <a:cubicBezTo>
                      <a:pt x="f384" y="f385"/>
                      <a:pt x="f386" y="f387"/>
                      <a:pt x="f388" y="f332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64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53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446"/>
                    </a:cubicBezTo>
                    <a:lnTo>
                      <a:pt x="f447" y="f37"/>
                    </a:lnTo>
                    <a:cubicBezTo>
                      <a:pt x="f448" y="f449"/>
                      <a:pt x="f450" y="f451"/>
                      <a:pt x="f452" y="f453"/>
                    </a:cubicBez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465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1" name="Полилиния 12"/>
              <p:cNvSpPr/>
              <p:nvPr/>
            </p:nvSpPr>
            <p:spPr>
              <a:xfrm>
                <a:off x="2719299" y="3799499"/>
                <a:ext cx="2066608" cy="14346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28800"/>
                  <a:gd name="f7" fmla="val 1198540"/>
                  <a:gd name="f8" fmla="val 542294"/>
                  <a:gd name="f9" fmla="val 961"/>
                  <a:gd name="f10" fmla="val 547102"/>
                  <a:gd name="f11" fmla="val 1695"/>
                  <a:gd name="f12" fmla="val 551961"/>
                  <a:gd name="f13" fmla="val 2884"/>
                  <a:gd name="f14" fmla="val 556717"/>
                  <a:gd name="f15" fmla="val 3621"/>
                  <a:gd name="f16" fmla="val 559667"/>
                  <a:gd name="f17" fmla="val 5032"/>
                  <a:gd name="f18" fmla="val 562420"/>
                  <a:gd name="f19" fmla="val 5769"/>
                  <a:gd name="f20" fmla="val 565370"/>
                  <a:gd name="f21" fmla="val 8578"/>
                  <a:gd name="f22" fmla="val 576608"/>
                  <a:gd name="f23" fmla="val 9912"/>
                  <a:gd name="f24" fmla="val 588602"/>
                  <a:gd name="f25" fmla="val 11538"/>
                  <a:gd name="f26" fmla="val 599985"/>
                  <a:gd name="f27" fmla="val 12499"/>
                  <a:gd name="f28" fmla="val 616331"/>
                  <a:gd name="f29" fmla="val 13661"/>
                  <a:gd name="f30" fmla="val 632666"/>
                  <a:gd name="f31" fmla="val 14422"/>
                  <a:gd name="f32" fmla="val 649022"/>
                  <a:gd name="f33" fmla="val 15584"/>
                  <a:gd name="f34" fmla="val 674013"/>
                  <a:gd name="f35" fmla="val 15586"/>
                  <a:gd name="f36" fmla="val 699061"/>
                  <a:gd name="f37" fmla="val 17307"/>
                  <a:gd name="f38" fmla="val 724020"/>
                  <a:gd name="f39" fmla="val 17516"/>
                  <a:gd name="f40" fmla="val 727053"/>
                  <a:gd name="f41" fmla="val 18627"/>
                  <a:gd name="f42" fmla="val 730067"/>
                  <a:gd name="f43" fmla="val 20191"/>
                  <a:gd name="f44" fmla="val 732674"/>
                  <a:gd name="f45" fmla="val 21590"/>
                  <a:gd name="f46" fmla="val 735006"/>
                  <a:gd name="f47" fmla="val 24038"/>
                  <a:gd name="f48" fmla="val 736520"/>
                  <a:gd name="f49" fmla="val 25961"/>
                  <a:gd name="f50" fmla="val 738443"/>
                  <a:gd name="f51" fmla="val 27533"/>
                  <a:gd name="f52" fmla="val 743158"/>
                  <a:gd name="f53" fmla="val 29905"/>
                  <a:gd name="f54" fmla="val 752807"/>
                  <a:gd name="f55" fmla="val 34614"/>
                  <a:gd name="f56" fmla="val 755750"/>
                  <a:gd name="f57" fmla="val 64802"/>
                  <a:gd name="f58" fmla="val 774618"/>
                  <a:gd name="f59" fmla="val 41392"/>
                  <a:gd name="f60" fmla="val 751303"/>
                  <a:gd name="f61" fmla="val 60575"/>
                  <a:gd name="f62" fmla="val 767288"/>
                  <a:gd name="f63" fmla="val 63709"/>
                  <a:gd name="f64" fmla="val 769900"/>
                  <a:gd name="f65" fmla="val 66095"/>
                  <a:gd name="f66" fmla="val 773330"/>
                  <a:gd name="f67" fmla="val 69229"/>
                  <a:gd name="f68" fmla="val 775942"/>
                  <a:gd name="f69" fmla="val 71892"/>
                  <a:gd name="f70" fmla="val 778161"/>
                  <a:gd name="f71" fmla="val 75219"/>
                  <a:gd name="f72" fmla="val 779492"/>
                  <a:gd name="f73" fmla="val 77882"/>
                  <a:gd name="f74" fmla="val 781711"/>
                  <a:gd name="f75" fmla="val 81016"/>
                  <a:gd name="f76" fmla="val 784322"/>
                  <a:gd name="f77" fmla="val 83142"/>
                  <a:gd name="f78" fmla="val 788101"/>
                  <a:gd name="f79" fmla="val 86536"/>
                  <a:gd name="f80" fmla="val 790364"/>
                  <a:gd name="f81" fmla="val 89066"/>
                  <a:gd name="f82" fmla="val 792051"/>
                  <a:gd name="f83" fmla="val 92470"/>
                  <a:gd name="f84" fmla="val 791889"/>
                  <a:gd name="f85" fmla="val 95190"/>
                  <a:gd name="f86" fmla="val 793249"/>
                  <a:gd name="f87" fmla="val 98291"/>
                  <a:gd name="f88" fmla="val 794799"/>
                  <a:gd name="f89" fmla="val 100597"/>
                  <a:gd name="f90" fmla="val 797801"/>
                  <a:gd name="f91" fmla="val 103843"/>
                  <a:gd name="f92" fmla="val 799018"/>
                  <a:gd name="f93" fmla="val 108434"/>
                  <a:gd name="f94" fmla="val 800740"/>
                  <a:gd name="f95" fmla="val 113509"/>
                  <a:gd name="f96" fmla="val 800714"/>
                  <a:gd name="f97" fmla="val 118266"/>
                  <a:gd name="f98" fmla="val 801903"/>
                  <a:gd name="f99" fmla="val 121216"/>
                  <a:gd name="f100" fmla="val 802640"/>
                  <a:gd name="f101" fmla="val 123915"/>
                  <a:gd name="f102" fmla="val 804325"/>
                  <a:gd name="f103" fmla="val 126920"/>
                  <a:gd name="f104" fmla="val 804787"/>
                  <a:gd name="f105" fmla="val 141589"/>
                  <a:gd name="f106" fmla="val 807044"/>
                  <a:gd name="f107" fmla="val 184680"/>
                  <a:gd name="f108" fmla="val 809737"/>
                  <a:gd name="f109" fmla="val 196149"/>
                  <a:gd name="f110" fmla="val 810556"/>
                  <a:gd name="f111" fmla="val 205291"/>
                  <a:gd name="f112" fmla="val 824270"/>
                  <a:gd name="f113" fmla="val 200822"/>
                  <a:gd name="f114" fmla="val 815921"/>
                  <a:gd name="f115" fmla="val 207687"/>
                  <a:gd name="f116" fmla="val 836517"/>
                  <a:gd name="f117" fmla="val 208941"/>
                  <a:gd name="f118" fmla="val 840278"/>
                  <a:gd name="f119" fmla="val 209009"/>
                  <a:gd name="f120" fmla="val 844411"/>
                  <a:gd name="f121" fmla="val 210571"/>
                  <a:gd name="f122" fmla="val 848055"/>
                  <a:gd name="f123" fmla="val 211937"/>
                  <a:gd name="f124" fmla="val 851242"/>
                  <a:gd name="f125" fmla="val 214790"/>
                  <a:gd name="f126" fmla="val 853608"/>
                  <a:gd name="f127" fmla="val 216340"/>
                  <a:gd name="f128" fmla="val 856709"/>
                  <a:gd name="f129" fmla="val 228280"/>
                  <a:gd name="f130" fmla="val 880589"/>
                  <a:gd name="f131" fmla="val 208465"/>
                  <a:gd name="f132" fmla="val 849224"/>
                  <a:gd name="f133" fmla="val 224994"/>
                  <a:gd name="f134" fmla="val 874016"/>
                  <a:gd name="f135" fmla="val 225955"/>
                  <a:gd name="f136" fmla="val 876901"/>
                  <a:gd name="f137" fmla="val 226314"/>
                  <a:gd name="f138" fmla="val 880063"/>
                  <a:gd name="f139" fmla="val 227878"/>
                  <a:gd name="f140" fmla="val 882670"/>
                  <a:gd name="f141" fmla="val 229277"/>
                  <a:gd name="f142" fmla="val 885002"/>
                  <a:gd name="f143" fmla="val 232432"/>
                  <a:gd name="f144" fmla="val 886006"/>
                  <a:gd name="f145" fmla="val 233648"/>
                  <a:gd name="f146" fmla="val 888439"/>
                  <a:gd name="f147" fmla="val 236368"/>
                  <a:gd name="f148" fmla="val 893878"/>
                  <a:gd name="f149" fmla="val 237494"/>
                  <a:gd name="f150" fmla="val 899977"/>
                  <a:gd name="f151" fmla="val 239417"/>
                  <a:gd name="f152" fmla="val 905746"/>
                  <a:gd name="f153" fmla="val 245186"/>
                  <a:gd name="f154" fmla="val 923053"/>
                  <a:gd name="f155" fmla="val 247244"/>
                  <a:gd name="f156" fmla="val 929227"/>
                  <a:gd name="f157" fmla="val 248575"/>
                  <a:gd name="f158" fmla="val 935755"/>
                  <a:gd name="f159" fmla="val 253839"/>
                  <a:gd name="f160" fmla="val 940361"/>
                  <a:gd name="f161" fmla="val 266046"/>
                  <a:gd name="f162" fmla="val 951042"/>
                  <a:gd name="f163" fmla="val 267915"/>
                  <a:gd name="f164" fmla="val 950822"/>
                  <a:gd name="f165" fmla="val 279800"/>
                  <a:gd name="f166" fmla="val 954783"/>
                  <a:gd name="f167" fmla="val 280762"/>
                  <a:gd name="f168" fmla="val 957668"/>
                  <a:gd name="f169" fmla="val 282685"/>
                  <a:gd name="f170" fmla="val 960396"/>
                  <a:gd name="f171" fmla="val 963437"/>
                  <a:gd name="f172" fmla="val 981998"/>
                  <a:gd name="f173" fmla="val 281851"/>
                  <a:gd name="f174" fmla="val 980553"/>
                  <a:gd name="f175" fmla="val 274031"/>
                  <a:gd name="f176" fmla="val 992282"/>
                  <a:gd name="f177" fmla="val 256724"/>
                  <a:gd name="f178" fmla="val 1044204"/>
                  <a:gd name="f179" fmla="val 255434"/>
                  <a:gd name="f180" fmla="val 1048074"/>
                  <a:gd name="f181" fmla="val 250682"/>
                  <a:gd name="f182" fmla="val 1049724"/>
                  <a:gd name="f183" fmla="val 248070"/>
                  <a:gd name="f184" fmla="val 1052858"/>
                  <a:gd name="f185" fmla="val 245851"/>
                  <a:gd name="f186" fmla="val 1055521"/>
                  <a:gd name="f187" fmla="val 244224"/>
                  <a:gd name="f188" fmla="val 1058627"/>
                  <a:gd name="f189" fmla="val 242301"/>
                  <a:gd name="f190" fmla="val 1061511"/>
                  <a:gd name="f191" fmla="val 234683"/>
                  <a:gd name="f192" fmla="val 1084368"/>
                  <a:gd name="f193" fmla="val 235532"/>
                  <a:gd name="f194" fmla="val 1072820"/>
                  <a:gd name="f195" fmla="val 1096126"/>
                  <a:gd name="f196" fmla="val 240378"/>
                  <a:gd name="f197" fmla="val 1116318"/>
                  <a:gd name="f198" fmla="val 240689"/>
                  <a:gd name="f199" fmla="val 1136551"/>
                  <a:gd name="f200" fmla="val 1156701"/>
                  <a:gd name="f201" fmla="val 242617"/>
                  <a:gd name="f202" fmla="val 1160653"/>
                  <a:gd name="f203" fmla="val 244047"/>
                  <a:gd name="f204" fmla="val 1164442"/>
                  <a:gd name="f205" fmla="val 1168240"/>
                  <a:gd name="f206" fmla="val 256388"/>
                  <a:gd name="f207" fmla="val 1205578"/>
                  <a:gd name="f208" fmla="val 249280"/>
                  <a:gd name="f209" fmla="val 1185471"/>
                  <a:gd name="f210" fmla="val 314415"/>
                  <a:gd name="f211" fmla="val 1188431"/>
                  <a:gd name="f212" fmla="val 335747"/>
                  <a:gd name="f213" fmla="val 1202653"/>
                  <a:gd name="f214" fmla="val 328325"/>
                  <a:gd name="f215" fmla="val 1200204"/>
                  <a:gd name="f216" fmla="val 374990"/>
                  <a:gd name="f217" fmla="val 1191316"/>
                  <a:gd name="f218" fmla="val 378997"/>
                  <a:gd name="f219" fmla="val 1190553"/>
                  <a:gd name="f220" fmla="val 380510"/>
                  <a:gd name="f221" fmla="val 1185274"/>
                  <a:gd name="f222" fmla="val 383644"/>
                  <a:gd name="f223" fmla="val 1182662"/>
                  <a:gd name="f224" fmla="val 386307"/>
                  <a:gd name="f225" fmla="val 1180443"/>
                  <a:gd name="f226" fmla="val 388934"/>
                  <a:gd name="f227" fmla="val 1177734"/>
                  <a:gd name="f228" fmla="val 392297"/>
                  <a:gd name="f229" fmla="val 1176893"/>
                  <a:gd name="f230" fmla="val 400744"/>
                  <a:gd name="f231" fmla="val 1174781"/>
                  <a:gd name="f232" fmla="val 409604"/>
                  <a:gd name="f233" fmla="val 1174970"/>
                  <a:gd name="f234" fmla="val 418258"/>
                  <a:gd name="f235" fmla="val 1174009"/>
                  <a:gd name="f236" fmla="val 432681"/>
                  <a:gd name="f237" fmla="val 1169201"/>
                  <a:gd name="f238" fmla="val 425950"/>
                  <a:gd name="f239" fmla="val 1153817"/>
                  <a:gd name="f240" fmla="val 435566"/>
                  <a:gd name="f241" fmla="val 1145163"/>
                  <a:gd name="f242" fmla="val 438450"/>
                  <a:gd name="f243" fmla="val 1136510"/>
                  <a:gd name="f244" fmla="val 439412"/>
                  <a:gd name="f245" fmla="val 1128818"/>
                  <a:gd name="f246" fmla="val 437429"/>
                  <a:gd name="f247" fmla="val 1120129"/>
                  <a:gd name="f248" fmla="val 441335"/>
                  <a:gd name="f249" fmla="val 1113433"/>
                  <a:gd name="f250" fmla="val 444829"/>
                  <a:gd name="f251" fmla="val 1107444"/>
                  <a:gd name="f252" fmla="val 458642"/>
                  <a:gd name="f253" fmla="val 1101895"/>
                  <a:gd name="f254" fmla="val 465136"/>
                  <a:gd name="f255" fmla="val 1082408"/>
                  <a:gd name="f256" fmla="val 456129"/>
                  <a:gd name="f257" fmla="val 1103529"/>
                  <a:gd name="f258" fmla="val 470180"/>
                  <a:gd name="f259" fmla="val 1087472"/>
                  <a:gd name="f260" fmla="val 478202"/>
                  <a:gd name="f261" fmla="val 1078304"/>
                  <a:gd name="f262" fmla="val 480215"/>
                  <a:gd name="f263" fmla="val 1068282"/>
                  <a:gd name="f264" fmla="val 490372"/>
                  <a:gd name="f265" fmla="val 492852"/>
                  <a:gd name="f266" fmla="val 1059858"/>
                  <a:gd name="f267" fmla="val 509030"/>
                  <a:gd name="f268" fmla="val 1056126"/>
                  <a:gd name="f269" fmla="val 510564"/>
                  <a:gd name="f270" fmla="val 1055742"/>
                  <a:gd name="f271" fmla="val 543255"/>
                  <a:gd name="f272" fmla="val 1056704"/>
                  <a:gd name="f273" fmla="val 575980"/>
                  <a:gd name="f274" fmla="val 1056862"/>
                  <a:gd name="f275" fmla="val 608638"/>
                  <a:gd name="f276" fmla="val 617626"/>
                  <a:gd name="f277" fmla="val 1059113"/>
                  <a:gd name="f278" fmla="val 618131"/>
                  <a:gd name="f279" fmla="val 1063808"/>
                  <a:gd name="f280" fmla="val 625945"/>
                  <a:gd name="f281" fmla="val 1067281"/>
                  <a:gd name="f282" fmla="val 631502"/>
                  <a:gd name="f283" fmla="val 1069751"/>
                  <a:gd name="f284" fmla="val 637484"/>
                  <a:gd name="f285" fmla="val 1071127"/>
                  <a:gd name="f286" fmla="val 643253"/>
                  <a:gd name="f287" fmla="val 1073050"/>
                  <a:gd name="f288" fmla="val 651906"/>
                  <a:gd name="f289" fmla="val 1075934"/>
                  <a:gd name="f290" fmla="val 664406"/>
                  <a:gd name="f291" fmla="val 1074973"/>
                  <a:gd name="f292" fmla="val 677243"/>
                  <a:gd name="f293" fmla="val 1076091"/>
                  <a:gd name="f294" fmla="val 689405"/>
                  <a:gd name="f295" fmla="val 693363"/>
                  <a:gd name="f296" fmla="val 1072061"/>
                  <a:gd name="f297" fmla="val 697388"/>
                  <a:gd name="f298" fmla="val 1068420"/>
                  <a:gd name="f299" fmla="val 698059"/>
                  <a:gd name="f300" fmla="val 1064396"/>
                  <a:gd name="f301" fmla="val 698629"/>
                  <a:gd name="f302" fmla="val 1060976"/>
                  <a:gd name="f303" fmla="val 694213"/>
                  <a:gd name="f304" fmla="val 692290"/>
                  <a:gd name="f305" fmla="val 695174"/>
                  <a:gd name="f306" fmla="val 1054781"/>
                  <a:gd name="f307" fmla="val 697962"/>
                  <a:gd name="f308" fmla="val 1053454"/>
                  <a:gd name="f309" fmla="val 700943"/>
                  <a:gd name="f310" fmla="val 707610"/>
                  <a:gd name="f311" fmla="val 1051525"/>
                  <a:gd name="f312" fmla="val 714822"/>
                  <a:gd name="f313" fmla="val 1052498"/>
                  <a:gd name="f314" fmla="val 721135"/>
                  <a:gd name="f315" fmla="val 1049973"/>
                  <a:gd name="f316" fmla="val 724923"/>
                  <a:gd name="f317" fmla="val 1048458"/>
                  <a:gd name="f318" fmla="val 726655"/>
                  <a:gd name="f319" fmla="val 1043931"/>
                  <a:gd name="f320" fmla="val 729789"/>
                  <a:gd name="f321" fmla="val 1041320"/>
                  <a:gd name="f322" fmla="val 732452"/>
                  <a:gd name="f323" fmla="val 1039101"/>
                  <a:gd name="f324" fmla="val 735558"/>
                  <a:gd name="f325" fmla="val 1037474"/>
                  <a:gd name="f326" fmla="val 1035551"/>
                  <a:gd name="f327" fmla="val 753828"/>
                  <a:gd name="f328" fmla="val 1012473"/>
                  <a:gd name="f329" fmla="val 733635"/>
                  <a:gd name="f330" fmla="val 1040359"/>
                  <a:gd name="f331" fmla="val 752865"/>
                  <a:gd name="f332" fmla="val 1021128"/>
                  <a:gd name="f333" fmla="val 772092"/>
                  <a:gd name="f334" fmla="val 1001900"/>
                  <a:gd name="f335" fmla="val 744215"/>
                  <a:gd name="f336" fmla="val 1022086"/>
                  <a:gd name="f337" fmla="val 1006705"/>
                  <a:gd name="f338" fmla="val 769211"/>
                  <a:gd name="f339" fmla="val 1003821"/>
                  <a:gd name="f340" fmla="val 771507"/>
                  <a:gd name="f341" fmla="val 1001153"/>
                  <a:gd name="f342" fmla="val 773057"/>
                  <a:gd name="f343" fmla="val 998052"/>
                  <a:gd name="f344" fmla="val 779562"/>
                  <a:gd name="f345" fmla="val 985043"/>
                  <a:gd name="f346" fmla="val 771378"/>
                  <a:gd name="f347" fmla="val 993144"/>
                  <a:gd name="f348" fmla="val 980744"/>
                  <a:gd name="f349" fmla="val 791990"/>
                  <a:gd name="f350" fmla="val 968409"/>
                  <a:gd name="f351" fmla="val 787671"/>
                  <a:gd name="f352" fmla="val 975400"/>
                  <a:gd name="f353" fmla="val 966322"/>
                  <a:gd name="f354" fmla="val 801142"/>
                  <a:gd name="f355" fmla="val 964623"/>
                  <a:gd name="f356" fmla="val 803088"/>
                  <a:gd name="f357" fmla="val 962676"/>
                  <a:gd name="f358" fmla="val 960552"/>
                  <a:gd name="f359" fmla="val 806953"/>
                  <a:gd name="f360" fmla="val 957845"/>
                  <a:gd name="f361" fmla="val 807947"/>
                  <a:gd name="f362" fmla="val 954182"/>
                  <a:gd name="f363" fmla="val 951899"/>
                  <a:gd name="f364" fmla="val 822763"/>
                  <a:gd name="f365" fmla="val 941218"/>
                  <a:gd name="f366" fmla="val 824631"/>
                  <a:gd name="f367" fmla="val 941438"/>
                  <a:gd name="f368" fmla="val 937476"/>
                  <a:gd name="f369" fmla="val 953176"/>
                  <a:gd name="f370" fmla="val 1012961"/>
                  <a:gd name="f371" fmla="val 895689"/>
                  <a:gd name="f372" fmla="val 1002627"/>
                  <a:gd name="f373" fmla="val 1000936"/>
                  <a:gd name="f374" fmla="val 1001897"/>
                  <a:gd name="f375" fmla="val 995167"/>
                  <a:gd name="f376" fmla="val 1002256"/>
                  <a:gd name="f377" fmla="val 992005"/>
                  <a:gd name="f378" fmla="val 1003820"/>
                  <a:gd name="f379" fmla="val 989398"/>
                  <a:gd name="f380" fmla="val 1006559"/>
                  <a:gd name="f381" fmla="val 984833"/>
                  <a:gd name="f382" fmla="val 1014315"/>
                  <a:gd name="f383" fmla="val 980479"/>
                  <a:gd name="f384" fmla="val 1018243"/>
                  <a:gd name="f385" fmla="val 977860"/>
                  <a:gd name="f386" fmla="val 1020166"/>
                  <a:gd name="f387" fmla="val 974975"/>
                  <a:gd name="f388" fmla="val 1022462"/>
                  <a:gd name="f389" fmla="val 972307"/>
                  <a:gd name="f390" fmla="val 1024012"/>
                  <a:gd name="f391" fmla="val 969206"/>
                  <a:gd name="f392" fmla="val 1028899"/>
                  <a:gd name="f393" fmla="val 959432"/>
                  <a:gd name="f394" fmla="val 1028714"/>
                  <a:gd name="f395" fmla="val 943130"/>
                  <a:gd name="f396" fmla="val 1029781"/>
                  <a:gd name="f397" fmla="val 934592"/>
                  <a:gd name="f398" fmla="val 1030624"/>
                  <a:gd name="f399" fmla="val 927845"/>
                  <a:gd name="f400" fmla="val 1031704"/>
                  <a:gd name="f401" fmla="val 921131"/>
                  <a:gd name="f402" fmla="val 1032666"/>
                  <a:gd name="f403" fmla="val 914400"/>
                  <a:gd name="f404" fmla="val 1043711"/>
                  <a:gd name="f405" fmla="val 918082"/>
                  <a:gd name="f406" fmla="val 1050607"/>
                  <a:gd name="f407" fmla="val 920872"/>
                  <a:gd name="f408" fmla="val 1067246"/>
                  <a:gd name="f409" fmla="val 924200"/>
                  <a:gd name="f410" fmla="val 1073145"/>
                  <a:gd name="f411" fmla="val 924519"/>
                  <a:gd name="f412" fmla="val 1078819"/>
                  <a:gd name="f413" fmla="val 925938"/>
                  <a:gd name="f414" fmla="val 1078846"/>
                  <a:gd name="f415" fmla="val 925945"/>
                  <a:gd name="f416" fmla="val 1100439"/>
                  <a:gd name="f417" fmla="val 933145"/>
                  <a:gd name="f418" fmla="val 1104779"/>
                  <a:gd name="f419" fmla="val 939399"/>
                  <a:gd name="f420" fmla="val 1118986"/>
                  <a:gd name="f421" fmla="val 941694"/>
                  <a:gd name="f422" fmla="val 1122087"/>
                  <a:gd name="f423" fmla="val 943245"/>
                  <a:gd name="f424" fmla="val 1124806"/>
                  <a:gd name="f425" fmla="val 944605"/>
                  <a:gd name="f426" fmla="val 1128366"/>
                  <a:gd name="f427" fmla="val 944231"/>
                  <a:gd name="f428" fmla="val 1130740"/>
                  <a:gd name="f429" fmla="val 946130"/>
                  <a:gd name="f430" fmla="val 1133447"/>
                  <a:gd name="f431" fmla="val 948296"/>
                  <a:gd name="f432" fmla="val 1133569"/>
                  <a:gd name="f433" fmla="val 952946"/>
                  <a:gd name="f434" fmla="val 1136509"/>
                  <a:gd name="f435" fmla="val 1141666"/>
                  <a:gd name="f436" fmla="val 958006"/>
                  <a:gd name="f437" fmla="val 1148048"/>
                  <a:gd name="f438" fmla="val 958629"/>
                  <a:gd name="f439" fmla="val 1162470"/>
                  <a:gd name="f440" fmla="val 1166231"/>
                  <a:gd name="f441" fmla="val 964691"/>
                  <a:gd name="f442" fmla="val 1170196"/>
                  <a:gd name="f443" fmla="val 965233"/>
                  <a:gd name="f444" fmla="val 1174008"/>
                  <a:gd name="f445" fmla="val 1176932"/>
                  <a:gd name="f446" fmla="val 967157"/>
                  <a:gd name="f447" fmla="val 1179777"/>
                  <a:gd name="f448" fmla="val 968245"/>
                  <a:gd name="f449" fmla="val 1185547"/>
                  <a:gd name="f450" fmla="val 971129"/>
                  <a:gd name="f451" fmla="val 1188215"/>
                  <a:gd name="f452" fmla="val 973424"/>
                  <a:gd name="f453" fmla="val 1194035"/>
                  <a:gd name="f454" fmla="val 976335"/>
                  <a:gd name="f455" fmla="val 1197311"/>
                  <a:gd name="f456" fmla="val 976383"/>
                  <a:gd name="f457" fmla="val 1199969"/>
                  <a:gd name="f458" fmla="val 1206030"/>
                  <a:gd name="f459" fmla="val 981227"/>
                  <a:gd name="f460" fmla="val 1217277"/>
                  <a:gd name="f461" fmla="val 1219200"/>
                  <a:gd name="f462" fmla="val 992283"/>
                  <a:gd name="f463" fmla="val 1221496"/>
                  <a:gd name="f464" fmla="val 994951"/>
                  <a:gd name="f465" fmla="val 1223046"/>
                  <a:gd name="f466" fmla="val 1224406"/>
                  <a:gd name="f467" fmla="val 1000771"/>
                  <a:gd name="f468" fmla="val 1223780"/>
                  <a:gd name="f469" fmla="val 1004555"/>
                  <a:gd name="f470" fmla="val 1225930"/>
                  <a:gd name="f471" fmla="val 1228080"/>
                  <a:gd name="f472" fmla="val 1008855"/>
                  <a:gd name="f473" fmla="val 1231864"/>
                  <a:gd name="f474" fmla="val 1008230"/>
                  <a:gd name="f475" fmla="val 1234584"/>
                  <a:gd name="f476" fmla="val 1009590"/>
                  <a:gd name="f477" fmla="val 1237685"/>
                  <a:gd name="f478" fmla="val 1011140"/>
                  <a:gd name="f479" fmla="val 1240353"/>
                  <a:gd name="f480" fmla="val 1013436"/>
                  <a:gd name="f481" fmla="val 1243237"/>
                  <a:gd name="f482" fmla="val 1015359"/>
                  <a:gd name="f483" fmla="val 1244199"/>
                  <a:gd name="f484" fmla="val 1244645"/>
                  <a:gd name="f485" fmla="val 1021354"/>
                  <a:gd name="f486" fmla="val 1246122"/>
                  <a:gd name="f487" fmla="val 1254750"/>
                  <a:gd name="f488" fmla="val 1039542"/>
                  <a:gd name="f489" fmla="val 1255800"/>
                  <a:gd name="f490" fmla="val 1039460"/>
                  <a:gd name="f491" fmla="val 1266314"/>
                  <a:gd name="f492" fmla="val 1272800"/>
                  <a:gd name="f493" fmla="val 1069436"/>
                  <a:gd name="f494" fmla="val 1264434"/>
                  <a:gd name="f495" fmla="val 1053108"/>
                  <a:gd name="f496" fmla="val 1298044"/>
                  <a:gd name="f497" fmla="val 1300683"/>
                  <a:gd name="f498" fmla="val 1062171"/>
                  <a:gd name="f499" fmla="val 1301689"/>
                  <a:gd name="f500" fmla="val 1065582"/>
                  <a:gd name="f501" fmla="val 1303813"/>
                  <a:gd name="f502" fmla="val 1306520"/>
                  <a:gd name="f503" fmla="val 1069447"/>
                  <a:gd name="f504" fmla="val 1309582"/>
                  <a:gd name="f505" fmla="val 1312467"/>
                  <a:gd name="f506" fmla="val 1315007"/>
                  <a:gd name="f507" fmla="val 1080670"/>
                  <a:gd name="f508" fmla="val 1319450"/>
                  <a:gd name="f509" fmla="val 1096531"/>
                  <a:gd name="f510" fmla="val 1326889"/>
                  <a:gd name="f511" fmla="val 1099011"/>
                  <a:gd name="f512" fmla="val 1344196"/>
                  <a:gd name="f513" fmla="val 1104780"/>
                  <a:gd name="f514" fmla="val 1349561"/>
                  <a:gd name="f515" fmla="val 1110144"/>
                  <a:gd name="f516" fmla="val 1351344"/>
                  <a:gd name="f517" fmla="val 1112681"/>
                  <a:gd name="f518" fmla="val 1358619"/>
                  <a:gd name="f519" fmla="val 1363224"/>
                  <a:gd name="f520" fmla="val 1118620"/>
                  <a:gd name="f521" fmla="val 1374506"/>
                  <a:gd name="f522" fmla="val 1120857"/>
                  <a:gd name="f523" fmla="val 1378811"/>
                  <a:gd name="f524" fmla="val 1381735"/>
                  <a:gd name="f525" fmla="val 1122922"/>
                  <a:gd name="f526" fmla="val 1384580"/>
                  <a:gd name="f527" fmla="val 1124010"/>
                  <a:gd name="f528" fmla="val 1387465"/>
                  <a:gd name="f529" fmla="val 1124971"/>
                  <a:gd name="f530" fmla="val 1390349"/>
                  <a:gd name="f531" fmla="val 1126894"/>
                  <a:gd name="f532" fmla="val 1392950"/>
                  <a:gd name="f533" fmla="val 1129332"/>
                  <a:gd name="f534" fmla="val 1396118"/>
                  <a:gd name="f535" fmla="val 1396135"/>
                  <a:gd name="f536" fmla="val 1130748"/>
                  <a:gd name="f537" fmla="val 1417743"/>
                  <a:gd name="f538" fmla="val 1137949"/>
                  <a:gd name="f539" fmla="val 1422079"/>
                  <a:gd name="f540" fmla="val 1139394"/>
                  <a:gd name="f541" fmla="val 1465347"/>
                  <a:gd name="f542" fmla="val 1469998"/>
                  <a:gd name="f543" fmla="val 1155368"/>
                  <a:gd name="f544" fmla="val 1475014"/>
                  <a:gd name="f545" fmla="val 1155512"/>
                  <a:gd name="f546" fmla="val 1479770"/>
                  <a:gd name="f547" fmla="val 1488257"/>
                  <a:gd name="f548" fmla="val 1158823"/>
                  <a:gd name="f549" fmla="val 1491710"/>
                  <a:gd name="f550" fmla="val 1161229"/>
                  <a:gd name="f551" fmla="val 1499962"/>
                  <a:gd name="f552" fmla="val 1165355"/>
                  <a:gd name="f553" fmla="val 1511080"/>
                  <a:gd name="f554" fmla="val 1182032"/>
                  <a:gd name="f555" fmla="val 1499205"/>
                  <a:gd name="f556" fmla="val 1168878"/>
                  <a:gd name="f557" fmla="val 1525923"/>
                  <a:gd name="f558" fmla="val 1529243"/>
                  <a:gd name="f559" fmla="val 1177889"/>
                  <a:gd name="f560" fmla="val 1531475"/>
                  <a:gd name="f561" fmla="val 1181112"/>
                  <a:gd name="f562" fmla="val 1534576"/>
                  <a:gd name="f563" fmla="val 1538717"/>
                  <a:gd name="f564" fmla="val 1184733"/>
                  <a:gd name="f565" fmla="val 1551067"/>
                  <a:gd name="f566" fmla="val 1187506"/>
                  <a:gd name="f567" fmla="val 1554768"/>
                  <a:gd name="f568" fmla="val 1561499"/>
                  <a:gd name="f569" fmla="val 1187470"/>
                  <a:gd name="f570" fmla="val 1568879"/>
                  <a:gd name="f571" fmla="val 1188588"/>
                  <a:gd name="f572" fmla="val 1574960"/>
                  <a:gd name="f573" fmla="val 1577680"/>
                  <a:gd name="f574" fmla="val 1184187"/>
                  <a:gd name="f575" fmla="val 1577642"/>
                  <a:gd name="f576" fmla="val 1179927"/>
                  <a:gd name="f577" fmla="val 1577844"/>
                  <a:gd name="f578" fmla="val 1579572"/>
                  <a:gd name="f579" fmla="val 1150972"/>
                  <a:gd name="f580" fmla="val 1579001"/>
                  <a:gd name="f581" fmla="val 1124932"/>
                  <a:gd name="f582" fmla="val 1580729"/>
                  <a:gd name="f583" fmla="val 1580931"/>
                  <a:gd name="f584" fmla="val 1095977"/>
                  <a:gd name="f585" fmla="val 1581140"/>
                  <a:gd name="f586" fmla="val 1092124"/>
                  <a:gd name="f587" fmla="val 1583614"/>
                  <a:gd name="f588" fmla="val 1090357"/>
                  <a:gd name="f589" fmla="val 1588562"/>
                  <a:gd name="f590" fmla="val 1086822"/>
                  <a:gd name="f591" fmla="val 1600921"/>
                  <a:gd name="f592" fmla="val 1084588"/>
                  <a:gd name="f593" fmla="val 1611498"/>
                  <a:gd name="f594" fmla="val 1085549"/>
                  <a:gd name="f595" fmla="val 1622266"/>
                  <a:gd name="f596" fmla="val 1085247"/>
                  <a:gd name="f597" fmla="val 1632651"/>
                  <a:gd name="f598" fmla="val 1641633"/>
                  <a:gd name="f599" fmla="val 1089397"/>
                  <a:gd name="f600" fmla="val 1640371"/>
                  <a:gd name="f601" fmla="val 1094989"/>
                  <a:gd name="f602" fmla="val 1647073"/>
                  <a:gd name="f603" fmla="val 1649680"/>
                  <a:gd name="f604" fmla="val 1100575"/>
                  <a:gd name="f605" fmla="val 1652842"/>
                  <a:gd name="f606" fmla="val 1100934"/>
                  <a:gd name="f607" fmla="val 1655727"/>
                  <a:gd name="f608" fmla="val 1658612"/>
                  <a:gd name="f609" fmla="val 1103818"/>
                  <a:gd name="f610" fmla="val 1660961"/>
                  <a:gd name="f611" fmla="val 1107094"/>
                  <a:gd name="f612" fmla="val 1664381"/>
                  <a:gd name="f613" fmla="val 1107664"/>
                  <a:gd name="f614" fmla="val 1675332"/>
                  <a:gd name="f615" fmla="val 1109489"/>
                  <a:gd name="f616" fmla="val 1672660"/>
                  <a:gd name="f617" fmla="val 1101993"/>
                  <a:gd name="f618" fmla="val 1675919"/>
                  <a:gd name="f619" fmla="val 1686439"/>
                  <a:gd name="f620" fmla="val 1077191"/>
                  <a:gd name="f621" fmla="val 1682066"/>
                  <a:gd name="f622" fmla="val 1080616"/>
                  <a:gd name="f623" fmla="val 1696111"/>
                  <a:gd name="f624" fmla="val 1698034"/>
                  <a:gd name="f625" fmla="val 1701390"/>
                  <a:gd name="f626" fmla="val 1070713"/>
                  <a:gd name="f627" fmla="val 1701880"/>
                  <a:gd name="f628" fmla="val 1702309"/>
                  <a:gd name="f629" fmla="val 1064277"/>
                  <a:gd name="f630" fmla="val 1697142"/>
                  <a:gd name="f631" fmla="val 1050697"/>
                  <a:gd name="f632" fmla="val 1047089"/>
                  <a:gd name="f633" fmla="val 1694096"/>
                  <a:gd name="f634" fmla="val 1040037"/>
                  <a:gd name="f635" fmla="val 1690882"/>
                  <a:gd name="f636" fmla="val 1023380"/>
                  <a:gd name="f637" fmla="val 1687457"/>
                  <a:gd name="f638" fmla="val 1681688"/>
                  <a:gd name="f639" fmla="val 1682682"/>
                  <a:gd name="f640" fmla="val 1001640"/>
                  <a:gd name="f641" fmla="val 1683011"/>
                  <a:gd name="f642" fmla="val 986752"/>
                  <a:gd name="f643" fmla="val 1689007"/>
                  <a:gd name="f644" fmla="val 974759"/>
                  <a:gd name="f645" fmla="val 1691676"/>
                  <a:gd name="f646" fmla="val 1693226"/>
                  <a:gd name="f647" fmla="val 1695940"/>
                  <a:gd name="f648" fmla="val 963777"/>
                  <a:gd name="f649" fmla="val 1695869"/>
                  <a:gd name="f650" fmla="val 955656"/>
                  <a:gd name="f651" fmla="val 1708153"/>
                  <a:gd name="f652" fmla="val 947978"/>
                  <a:gd name="f653" fmla="val 1722933"/>
                  <a:gd name="f654" fmla="val 945583"/>
                  <a:gd name="f655" fmla="val 1730725"/>
                  <a:gd name="f656" fmla="val 1736550"/>
                  <a:gd name="f657" fmla="val 941498"/>
                  <a:gd name="f658" fmla="val 1742972"/>
                  <a:gd name="f659" fmla="val 940849"/>
                  <a:gd name="f660" fmla="val 1748032"/>
                  <a:gd name="f661" fmla="val 1750917"/>
                  <a:gd name="f662" fmla="val 935553"/>
                  <a:gd name="f663" fmla="val 1754023"/>
                  <a:gd name="f664" fmla="val 933926"/>
                  <a:gd name="f665" fmla="val 1756686"/>
                  <a:gd name="f666" fmla="val 931707"/>
                  <a:gd name="f667" fmla="val 1765014"/>
                  <a:gd name="f668" fmla="val 924767"/>
                  <a:gd name="f669" fmla="val 1765437"/>
                  <a:gd name="f670" fmla="val 922908"/>
                  <a:gd name="f671" fmla="val 1771109"/>
                  <a:gd name="f672" fmla="val 1772070"/>
                  <a:gd name="f673" fmla="val 911515"/>
                  <a:gd name="f674" fmla="val 1772633"/>
                  <a:gd name="f675" fmla="val 908466"/>
                  <a:gd name="f676" fmla="val 1773993"/>
                  <a:gd name="f677" fmla="val 1775543"/>
                  <a:gd name="f678" fmla="val 902645"/>
                  <a:gd name="f679" fmla="val 1779192"/>
                  <a:gd name="f680" fmla="val 900512"/>
                  <a:gd name="f681" fmla="val 1779762"/>
                  <a:gd name="f682" fmla="val 897093"/>
                  <a:gd name="f683" fmla="val 1780262"/>
                  <a:gd name="f684" fmla="val 894094"/>
                  <a:gd name="f685" fmla="val 1778355"/>
                  <a:gd name="f686" fmla="val 891097"/>
                  <a:gd name="f687" fmla="val 1776878"/>
                  <a:gd name="f688" fmla="val 1773511"/>
                  <a:gd name="f689" fmla="val 882378"/>
                  <a:gd name="f690" fmla="val 1769186"/>
                  <a:gd name="f691" fmla="val 1765340"/>
                  <a:gd name="f692" fmla="val 871132"/>
                  <a:gd name="f693" fmla="val 1759571"/>
                  <a:gd name="f694" fmla="val 862478"/>
                  <a:gd name="f695" fmla="val 1757884"/>
                  <a:gd name="f696" fmla="val 859948"/>
                  <a:gd name="f697" fmla="val 1758586"/>
                  <a:gd name="f698" fmla="val 856198"/>
                  <a:gd name="f699" fmla="val 853824"/>
                  <a:gd name="f700" fmla="val 1754520"/>
                  <a:gd name="f701" fmla="val 851117"/>
                  <a:gd name="f702" fmla="val 849978"/>
                  <a:gd name="f703" fmla="val 822094"/>
                  <a:gd name="f704" fmla="val 1724956"/>
                  <a:gd name="f705" fmla="val 813441"/>
                  <a:gd name="f706" fmla="val 1723995"/>
                  <a:gd name="f707" fmla="val 1723636"/>
                  <a:gd name="f708" fmla="val 807394"/>
                  <a:gd name="f709" fmla="val 1722072"/>
                  <a:gd name="f710" fmla="val 1720673"/>
                  <a:gd name="f711" fmla="val 802455"/>
                  <a:gd name="f712" fmla="val 1717518"/>
                  <a:gd name="f713" fmla="val 801451"/>
                  <a:gd name="f714" fmla="val 1716302"/>
                  <a:gd name="f715" fmla="val 1713582"/>
                  <a:gd name="f716" fmla="val 793579"/>
                  <a:gd name="f717" fmla="val 1712456"/>
                  <a:gd name="f718" fmla="val 787480"/>
                  <a:gd name="f719" fmla="val 1710533"/>
                  <a:gd name="f720" fmla="val 1707649"/>
                  <a:gd name="f721" fmla="val 1704764"/>
                  <a:gd name="f722" fmla="val 764404"/>
                  <a:gd name="f723" fmla="val 1708321"/>
                  <a:gd name="f724" fmla="val 732399"/>
                  <a:gd name="f725" fmla="val 1704896"/>
                  <a:gd name="f726" fmla="val 746703"/>
                  <a:gd name="f727" fmla="val 1713418"/>
                  <a:gd name="f728" fmla="val 1714514"/>
                  <a:gd name="f729" fmla="val 717846"/>
                  <a:gd name="f730" fmla="val 1717637"/>
                  <a:gd name="f731" fmla="val 715583"/>
                  <a:gd name="f732" fmla="val 1719187"/>
                  <a:gd name="f733" fmla="val 712482"/>
                  <a:gd name="f734" fmla="val 1720547"/>
                  <a:gd name="f735" fmla="val 709762"/>
                  <a:gd name="f736" fmla="val 1720712"/>
                  <a:gd name="f737" fmla="val 706548"/>
                  <a:gd name="f738" fmla="val 703828"/>
                  <a:gd name="f739" fmla="val 1725710"/>
                  <a:gd name="f740" fmla="val 696552"/>
                  <a:gd name="f741" fmla="val 1728246"/>
                  <a:gd name="f742" fmla="val 694770"/>
                  <a:gd name="f743" fmla="val 1733610"/>
                  <a:gd name="f744" fmla="val 1734571"/>
                  <a:gd name="f745" fmla="val 685559"/>
                  <a:gd name="f746" fmla="val 1734721"/>
                  <a:gd name="f747" fmla="val 681413"/>
                  <a:gd name="f748" fmla="val 1736494"/>
                  <a:gd name="f749" fmla="val 677867"/>
                  <a:gd name="f750" fmla="val 1744907"/>
                  <a:gd name="f751" fmla="val 661041"/>
                  <a:gd name="f752" fmla="val 1744787"/>
                  <a:gd name="f753" fmla="val 662723"/>
                  <a:gd name="f754" fmla="val 654791"/>
                  <a:gd name="f755" fmla="val 649090"/>
                  <a:gd name="f756" fmla="val 1760257"/>
                  <a:gd name="f757" fmla="val 641551"/>
                  <a:gd name="f758" fmla="val 1767714"/>
                  <a:gd name="f759" fmla="val 635585"/>
                  <a:gd name="f760" fmla="val 635561"/>
                  <a:gd name="f761" fmla="val 634599"/>
                  <a:gd name="f762" fmla="val 1774955"/>
                  <a:gd name="f763" fmla="val 631715"/>
                  <a:gd name="f764" fmla="val 1775314"/>
                  <a:gd name="f765" fmla="val 628553"/>
                  <a:gd name="f766" fmla="val 625946"/>
                  <a:gd name="f767" fmla="val 1787148"/>
                  <a:gd name="f768" fmla="val 608830"/>
                  <a:gd name="f769" fmla="val 1778526"/>
                  <a:gd name="f770" fmla="val 633776"/>
                  <a:gd name="f771" fmla="val 1788416"/>
                  <a:gd name="f772" fmla="val 611523"/>
                  <a:gd name="f773" fmla="val 1795367"/>
                  <a:gd name="f774" fmla="val 595884"/>
                  <a:gd name="f775" fmla="val 1789741"/>
                  <a:gd name="f776" fmla="val 596616"/>
                  <a:gd name="f777" fmla="val 1799954"/>
                  <a:gd name="f778" fmla="val 588446"/>
                  <a:gd name="f779" fmla="val 1802661"/>
                  <a:gd name="f780" fmla="val 586280"/>
                  <a:gd name="f781" fmla="val 1805723"/>
                  <a:gd name="f782" fmla="val 584600"/>
                  <a:gd name="f783" fmla="val 1808608"/>
                  <a:gd name="f784" fmla="val 582677"/>
                  <a:gd name="f785" fmla="val 1810531"/>
                  <a:gd name="f786" fmla="val 579793"/>
                  <a:gd name="f787" fmla="val 1812827"/>
                  <a:gd name="f788" fmla="val 577125"/>
                  <a:gd name="f789" fmla="val 1814377"/>
                  <a:gd name="f790" fmla="val 574024"/>
                  <a:gd name="f791" fmla="val 1815737"/>
                  <a:gd name="f792" fmla="val 571304"/>
                  <a:gd name="f793" fmla="val 1815697"/>
                  <a:gd name="f794" fmla="val 567977"/>
                  <a:gd name="f795" fmla="val 1817261"/>
                  <a:gd name="f796" fmla="val 1818660"/>
                  <a:gd name="f797" fmla="val 563038"/>
                  <a:gd name="f798" fmla="val 1821332"/>
                  <a:gd name="f799" fmla="val 561725"/>
                  <a:gd name="f800" fmla="val 1823031"/>
                  <a:gd name="f801" fmla="val 559601"/>
                  <a:gd name="f802" fmla="val 1825197"/>
                  <a:gd name="f803" fmla="val 556894"/>
                  <a:gd name="f804" fmla="val 1826877"/>
                  <a:gd name="f805" fmla="val 553832"/>
                  <a:gd name="f806" fmla="val 550947"/>
                  <a:gd name="f807" fmla="val 1827838"/>
                  <a:gd name="f808" fmla="val 548063"/>
                  <a:gd name="f809" fmla="val 1828065"/>
                  <a:gd name="f810" fmla="val 544444"/>
                  <a:gd name="f811" fmla="val 1825915"/>
                  <a:gd name="f812" fmla="val 1821012"/>
                  <a:gd name="f813" fmla="val 537391"/>
                  <a:gd name="f814" fmla="val 530756"/>
                  <a:gd name="f815" fmla="val 1796720"/>
                  <a:gd name="f816" fmla="val 512924"/>
                  <a:gd name="f817" fmla="val 1809919"/>
                  <a:gd name="f818" fmla="val 530319"/>
                  <a:gd name="f819" fmla="val 1794185"/>
                  <a:gd name="f820" fmla="val 516333"/>
                  <a:gd name="f821" fmla="val 1777084"/>
                  <a:gd name="f822" fmla="val 501132"/>
                  <a:gd name="f823" fmla="val 1783740"/>
                  <a:gd name="f824" fmla="val 500020"/>
                  <a:gd name="f825" fmla="val 1768224"/>
                  <a:gd name="f826" fmla="val 496141"/>
                  <a:gd name="f827" fmla="val 1763468"/>
                  <a:gd name="f828" fmla="val 494952"/>
                  <a:gd name="f829" fmla="val 1758609"/>
                  <a:gd name="f830" fmla="val 494218"/>
                  <a:gd name="f831" fmla="val 1753802"/>
                  <a:gd name="f832" fmla="val 493257"/>
                  <a:gd name="f833" fmla="val 1751879"/>
                  <a:gd name="f834" fmla="val 491334"/>
                  <a:gd name="f835" fmla="val 1750364"/>
                  <a:gd name="f836" fmla="val 488886"/>
                  <a:gd name="f837" fmla="val 487487"/>
                  <a:gd name="f838" fmla="val 1745425"/>
                  <a:gd name="f839" fmla="val 485923"/>
                  <a:gd name="f840" fmla="val 1742302"/>
                  <a:gd name="f841" fmla="val 485438"/>
                  <a:gd name="f842" fmla="val 1739379"/>
                  <a:gd name="f843" fmla="val 484603"/>
                  <a:gd name="f844" fmla="val 1714017"/>
                  <a:gd name="f845" fmla="val 477357"/>
                  <a:gd name="f846" fmla="val 1739942"/>
                  <a:gd name="f847" fmla="val 485751"/>
                  <a:gd name="f848" fmla="val 478834"/>
                  <a:gd name="f849" fmla="val 467296"/>
                  <a:gd name="f850" fmla="val 1698995"/>
                  <a:gd name="f851" fmla="val 465373"/>
                  <a:gd name="f852" fmla="val 1698562"/>
                  <a:gd name="f853" fmla="val 461093"/>
                  <a:gd name="f854" fmla="val 1693660"/>
                  <a:gd name="f855" fmla="val 456191"/>
                  <a:gd name="f856" fmla="val 1690342"/>
                  <a:gd name="f857" fmla="val 454796"/>
                  <a:gd name="f858" fmla="val 452873"/>
                  <a:gd name="f859" fmla="val 1685534"/>
                  <a:gd name="f860" fmla="val 449988"/>
                  <a:gd name="f861" fmla="val 1684139"/>
                  <a:gd name="f862" fmla="val 446670"/>
                  <a:gd name="f863" fmla="val 444219"/>
                  <a:gd name="f864" fmla="val 1679237"/>
                  <a:gd name="f865" fmla="val 441768"/>
                  <a:gd name="f866" fmla="val 1675317"/>
                  <a:gd name="f867" fmla="val 441059"/>
                  <a:gd name="f868" fmla="val 1673034"/>
                  <a:gd name="f869" fmla="val 1667201"/>
                  <a:gd name="f870" fmla="val 431783"/>
                  <a:gd name="f871" fmla="val 1657106"/>
                  <a:gd name="f872" fmla="val 410064"/>
                  <a:gd name="f873" fmla="val 406720"/>
                  <a:gd name="f874" fmla="val 1638420"/>
                  <a:gd name="f875" fmla="val 403836"/>
                  <a:gd name="f876" fmla="val 1635535"/>
                  <a:gd name="f877" fmla="val 400951"/>
                  <a:gd name="f878" fmla="val 1632378"/>
                  <a:gd name="f879" fmla="val 398316"/>
                  <a:gd name="f880" fmla="val 1629766"/>
                  <a:gd name="f881" fmla="val 395182"/>
                  <a:gd name="f882" fmla="val 1627547"/>
                  <a:gd name="f883" fmla="val 392519"/>
                  <a:gd name="f884" fmla="val 1626606"/>
                  <a:gd name="f885" fmla="val 388811"/>
                  <a:gd name="f886" fmla="val 1623997"/>
                  <a:gd name="f887" fmla="val 386528"/>
                  <a:gd name="f888" fmla="val 1618779"/>
                  <a:gd name="f889" fmla="val 381962"/>
                  <a:gd name="f890" fmla="val 1612459"/>
                  <a:gd name="f891" fmla="val 378836"/>
                  <a:gd name="f892" fmla="val 1606690"/>
                  <a:gd name="f893" fmla="val 1599397"/>
                  <a:gd name="f894" fmla="val 370128"/>
                  <a:gd name="f895" fmla="val 1597913"/>
                  <a:gd name="f896" fmla="val 368043"/>
                  <a:gd name="f897" fmla="val 1589383"/>
                  <a:gd name="f898" fmla="val 366337"/>
                  <a:gd name="f899" fmla="val 1582716"/>
                  <a:gd name="f900" fmla="val 365004"/>
                  <a:gd name="f901" fmla="val 1575922"/>
                  <a:gd name="f902" fmla="val 364414"/>
                  <a:gd name="f903" fmla="val 1569191"/>
                  <a:gd name="f904" fmla="val 363452"/>
                  <a:gd name="f905" fmla="val 1551884"/>
                  <a:gd name="f906" fmla="val 357683"/>
                  <a:gd name="f907" fmla="val 1543230"/>
                  <a:gd name="f908" fmla="val 354799"/>
                  <a:gd name="f909" fmla="val 1529769"/>
                  <a:gd name="f910" fmla="val 334606"/>
                  <a:gd name="f911" fmla="val 1537461"/>
                  <a:gd name="f912" fmla="val 341337"/>
                  <a:gd name="f913" fmla="val 1523038"/>
                  <a:gd name="f914" fmla="val 331722"/>
                  <a:gd name="f915" fmla="val 1521115"/>
                  <a:gd name="f916" fmla="val 328838"/>
                  <a:gd name="f917" fmla="val 1519435"/>
                  <a:gd name="f918" fmla="val 325776"/>
                  <a:gd name="f919" fmla="val 1517269"/>
                  <a:gd name="f920" fmla="val 323069"/>
                  <a:gd name="f921" fmla="val 1500829"/>
                  <a:gd name="f922" fmla="val 302518"/>
                  <a:gd name="f923" fmla="val 1523486"/>
                  <a:gd name="f924" fmla="val 335277"/>
                  <a:gd name="f925" fmla="val 1505731"/>
                  <a:gd name="f926" fmla="val 308646"/>
                  <a:gd name="f927" fmla="val 1504769"/>
                  <a:gd name="f928" fmla="val 304800"/>
                  <a:gd name="f929" fmla="val 1502452"/>
                  <a:gd name="f930" fmla="val 301053"/>
                  <a:gd name="f931" fmla="val 1502846"/>
                  <a:gd name="f932" fmla="val 297108"/>
                  <a:gd name="f933" fmla="val 1503761"/>
                  <a:gd name="f934" fmla="val 287959"/>
                  <a:gd name="f935" fmla="val 1508634"/>
                  <a:gd name="f936" fmla="val 278334"/>
                  <a:gd name="f937" fmla="val 1514384"/>
                  <a:gd name="f938" fmla="val 271147"/>
                  <a:gd name="f939" fmla="val 1516083"/>
                  <a:gd name="f940" fmla="val 269023"/>
                  <a:gd name="f941" fmla="val 1518231"/>
                  <a:gd name="f942" fmla="val 267301"/>
                  <a:gd name="f943" fmla="val 1520154"/>
                  <a:gd name="f944" fmla="val 265378"/>
                  <a:gd name="f945" fmla="val 257686"/>
                  <a:gd name="f946" fmla="val 1518593"/>
                  <a:gd name="f947" fmla="val 248652"/>
                  <a:gd name="f948" fmla="val 1526525"/>
                  <a:gd name="f949" fmla="val 237319"/>
                  <a:gd name="f950" fmla="val 238455"/>
                  <a:gd name="f951" fmla="val 1540345"/>
                  <a:gd name="f952" fmla="val 236532"/>
                  <a:gd name="f953" fmla="val 1557653"/>
                  <a:gd name="f954" fmla="val 230763"/>
                  <a:gd name="f955" fmla="val 1560942"/>
                  <a:gd name="f956" fmla="val 229667"/>
                  <a:gd name="f957" fmla="val 1563422"/>
                  <a:gd name="f958" fmla="val 226917"/>
                  <a:gd name="f959" fmla="val 1566306"/>
                  <a:gd name="f960" fmla="val 1567268"/>
                  <a:gd name="f961" fmla="val 222109"/>
                  <a:gd name="f962" fmla="val 1567831"/>
                  <a:gd name="f963" fmla="val 219060"/>
                  <a:gd name="f964" fmla="val 1570741"/>
                  <a:gd name="f965" fmla="val 213239"/>
                  <a:gd name="f966" fmla="val 1573864"/>
                  <a:gd name="f967" fmla="val 210976"/>
                  <a:gd name="f968" fmla="val 1576809"/>
                  <a:gd name="f969" fmla="val 202139"/>
                  <a:gd name="f970" fmla="val 1576425"/>
                  <a:gd name="f971" fmla="val 196054"/>
                  <a:gd name="f972" fmla="val 190380"/>
                  <a:gd name="f973" fmla="val 1581963"/>
                  <a:gd name="f974" fmla="val 173904"/>
                  <a:gd name="f975" fmla="val 1581806"/>
                  <a:gd name="f976" fmla="val 175783"/>
                  <a:gd name="f977" fmla="val 164419"/>
                  <a:gd name="f978" fmla="val 1596248"/>
                  <a:gd name="f979" fmla="val 143822"/>
                  <a:gd name="f980" fmla="val 1591779"/>
                  <a:gd name="f981" fmla="val 152171"/>
                  <a:gd name="f982" fmla="val 138458"/>
                  <a:gd name="f983" fmla="val 1608067"/>
                  <a:gd name="f984" fmla="val 117014"/>
                  <a:gd name="f985" fmla="val 1600370"/>
                  <a:gd name="f986" fmla="val 142313"/>
                  <a:gd name="f987" fmla="val 98074"/>
                  <a:gd name="f988" fmla="val 1607776"/>
                  <a:gd name="f989" fmla="val 90474"/>
                  <a:gd name="f990" fmla="val 1611188"/>
                  <a:gd name="f991" fmla="val 87000"/>
                  <a:gd name="f992" fmla="val 1615343"/>
                  <a:gd name="f993" fmla="val 80767"/>
                  <a:gd name="f994" fmla="val 1616305"/>
                  <a:gd name="f995" fmla="val 76921"/>
                  <a:gd name="f996" fmla="val 1617368"/>
                  <a:gd name="f997" fmla="val 73099"/>
                  <a:gd name="f998" fmla="val 1618228"/>
                  <a:gd name="f999" fmla="val 1619292"/>
                  <a:gd name="f1000" fmla="val 64443"/>
                  <a:gd name="f1001" fmla="val 1619391"/>
                  <a:gd name="f1002" fmla="val 59397"/>
                  <a:gd name="f1003" fmla="val 1621113"/>
                  <a:gd name="f1004" fmla="val 54806"/>
                  <a:gd name="f1005" fmla="val 1624959"/>
                  <a:gd name="f1006" fmla="val 44550"/>
                  <a:gd name="f1007" fmla="val 1627843"/>
                  <a:gd name="f1008" fmla="val 46793"/>
                  <a:gd name="f1009" fmla="val 40383"/>
                  <a:gd name="f1010" fmla="val 1638669"/>
                  <a:gd name="f1011" fmla="val 37772"/>
                  <a:gd name="f1012" fmla="val 1641304"/>
                  <a:gd name="f1013" fmla="val 1644189"/>
                  <a:gd name="f1014" fmla="val 31730"/>
                  <a:gd name="f1015" fmla="val 1645150"/>
                  <a:gd name="f1016" fmla="val 28845"/>
                  <a:gd name="f1017" fmla="val 1646413"/>
                  <a:gd name="f1018" fmla="val 26044"/>
                  <a:gd name="f1019" fmla="val 23076"/>
                  <a:gd name="f1020" fmla="val 1652253"/>
                  <a:gd name="f1021" fmla="val -234"/>
                  <a:gd name="f1022" fmla="val 1646628"/>
                  <a:gd name="f1023" fmla="val 12427"/>
                  <a:gd name="f1024" fmla="val 1652843"/>
                  <a:gd name="f1025" fmla="+- 0 0 -90"/>
                  <a:gd name="f1026" fmla="*/ f3 1 1828800"/>
                  <a:gd name="f1027" fmla="*/ f4 1 1198540"/>
                  <a:gd name="f1028" fmla="val f5"/>
                  <a:gd name="f1029" fmla="val f6"/>
                  <a:gd name="f1030" fmla="val f7"/>
                  <a:gd name="f1031" fmla="*/ f1025 f0 1"/>
                  <a:gd name="f1032" fmla="+- f1030 0 f1028"/>
                  <a:gd name="f1033" fmla="+- f1029 0 f1028"/>
                  <a:gd name="f1034" fmla="*/ f1031 1 f2"/>
                  <a:gd name="f1035" fmla="*/ f1033 1 1828800"/>
                  <a:gd name="f1036" fmla="*/ f1032 1 1198540"/>
                  <a:gd name="f1037" fmla="*/ 0 f1033 1"/>
                  <a:gd name="f1038" fmla="*/ 542294 f1032 1"/>
                  <a:gd name="f1039" fmla="*/ 2884 f1033 1"/>
                  <a:gd name="f1040" fmla="*/ 556717 f1032 1"/>
                  <a:gd name="f1041" fmla="*/ 5769 f1033 1"/>
                  <a:gd name="f1042" fmla="*/ 565370 f1032 1"/>
                  <a:gd name="f1043" fmla="*/ 11538 f1033 1"/>
                  <a:gd name="f1044" fmla="*/ 599985 f1032 1"/>
                  <a:gd name="f1045" fmla="*/ 14422 f1033 1"/>
                  <a:gd name="f1046" fmla="*/ 649022 f1032 1"/>
                  <a:gd name="f1047" fmla="*/ 17307 f1033 1"/>
                  <a:gd name="f1048" fmla="*/ 724020 f1032 1"/>
                  <a:gd name="f1049" fmla="*/ 20191 f1033 1"/>
                  <a:gd name="f1050" fmla="*/ 732674 f1032 1"/>
                  <a:gd name="f1051" fmla="*/ 25961 f1033 1"/>
                  <a:gd name="f1052" fmla="*/ 738443 f1032 1"/>
                  <a:gd name="f1053" fmla="*/ 34614 f1033 1"/>
                  <a:gd name="f1054" fmla="*/ 755750 f1032 1"/>
                  <a:gd name="f1055" fmla="*/ 60575 f1033 1"/>
                  <a:gd name="f1056" fmla="*/ 767288 f1032 1"/>
                  <a:gd name="f1057" fmla="*/ 69229 f1033 1"/>
                  <a:gd name="f1058" fmla="*/ 775942 f1032 1"/>
                  <a:gd name="f1059" fmla="*/ 77882 f1033 1"/>
                  <a:gd name="f1060" fmla="*/ 781711 f1032 1"/>
                  <a:gd name="f1061" fmla="*/ 86536 f1033 1"/>
                  <a:gd name="f1062" fmla="*/ 790364 f1032 1"/>
                  <a:gd name="f1063" fmla="*/ 95190 f1033 1"/>
                  <a:gd name="f1064" fmla="*/ 793249 f1032 1"/>
                  <a:gd name="f1065" fmla="*/ 103843 f1033 1"/>
                  <a:gd name="f1066" fmla="*/ 799018 f1032 1"/>
                  <a:gd name="f1067" fmla="*/ 118266 f1033 1"/>
                  <a:gd name="f1068" fmla="*/ 801903 f1032 1"/>
                  <a:gd name="f1069" fmla="*/ 126920 f1033 1"/>
                  <a:gd name="f1070" fmla="*/ 804787 f1032 1"/>
                  <a:gd name="f1071" fmla="*/ 196149 f1033 1"/>
                  <a:gd name="f1072" fmla="*/ 810556 f1032 1"/>
                  <a:gd name="f1073" fmla="*/ 207687 f1033 1"/>
                  <a:gd name="f1074" fmla="*/ 836517 f1032 1"/>
                  <a:gd name="f1075" fmla="*/ 210571 f1033 1"/>
                  <a:gd name="f1076" fmla="*/ 848055 f1032 1"/>
                  <a:gd name="f1077" fmla="*/ 216340 f1033 1"/>
                  <a:gd name="f1078" fmla="*/ 856709 f1032 1"/>
                  <a:gd name="f1079" fmla="*/ 224994 f1033 1"/>
                  <a:gd name="f1080" fmla="*/ 874016 f1032 1"/>
                  <a:gd name="f1081" fmla="*/ 227878 f1033 1"/>
                  <a:gd name="f1082" fmla="*/ 882670 f1032 1"/>
                  <a:gd name="f1083" fmla="*/ 233648 f1033 1"/>
                  <a:gd name="f1084" fmla="*/ 888439 f1032 1"/>
                  <a:gd name="f1085" fmla="*/ 239417 f1033 1"/>
                  <a:gd name="f1086" fmla="*/ 905746 f1032 1"/>
                  <a:gd name="f1087" fmla="*/ 245186 f1033 1"/>
                  <a:gd name="f1088" fmla="*/ 923053 f1032 1"/>
                  <a:gd name="f1089" fmla="*/ 253839 f1033 1"/>
                  <a:gd name="f1090" fmla="*/ 940361 f1032 1"/>
                  <a:gd name="f1091" fmla="*/ 279800 f1033 1"/>
                  <a:gd name="f1092" fmla="*/ 954783 f1032 1"/>
                  <a:gd name="f1093" fmla="*/ 282685 f1033 1"/>
                  <a:gd name="f1094" fmla="*/ 963437 f1032 1"/>
                  <a:gd name="f1095" fmla="*/ 274031 f1033 1"/>
                  <a:gd name="f1096" fmla="*/ 992282 f1032 1"/>
                  <a:gd name="f1097" fmla="*/ 256724 f1033 1"/>
                  <a:gd name="f1098" fmla="*/ 1044204 f1032 1"/>
                  <a:gd name="f1099" fmla="*/ 248070 f1033 1"/>
                  <a:gd name="f1100" fmla="*/ 1052858 f1032 1"/>
                  <a:gd name="f1101" fmla="*/ 242301 f1033 1"/>
                  <a:gd name="f1102" fmla="*/ 1061511 f1032 1"/>
                  <a:gd name="f1103" fmla="*/ 1096126 f1032 1"/>
                  <a:gd name="f1104" fmla="*/ 1156701 f1032 1"/>
                  <a:gd name="f1105" fmla="*/ 1168240 f1032 1"/>
                  <a:gd name="f1106" fmla="*/ 314415 f1033 1"/>
                  <a:gd name="f1107" fmla="*/ 1188431 f1032 1"/>
                  <a:gd name="f1108" fmla="*/ 374990 f1033 1"/>
                  <a:gd name="f1109" fmla="*/ 1191316 f1032 1"/>
                  <a:gd name="f1110" fmla="*/ 383644 f1033 1"/>
                  <a:gd name="f1111" fmla="*/ 1182662 f1032 1"/>
                  <a:gd name="f1112" fmla="*/ 392297 f1033 1"/>
                  <a:gd name="f1113" fmla="*/ 1176893 f1032 1"/>
                  <a:gd name="f1114" fmla="*/ 418258 f1033 1"/>
                  <a:gd name="f1115" fmla="*/ 1174009 f1032 1"/>
                  <a:gd name="f1116" fmla="*/ 432681 f1033 1"/>
                  <a:gd name="f1117" fmla="*/ 1153817 f1032 1"/>
                  <a:gd name="f1118" fmla="*/ 435566 f1033 1"/>
                  <a:gd name="f1119" fmla="*/ 1145163 f1032 1"/>
                  <a:gd name="f1120" fmla="*/ 438450 f1033 1"/>
                  <a:gd name="f1121" fmla="*/ 1136510 f1032 1"/>
                  <a:gd name="f1122" fmla="*/ 441335 f1033 1"/>
                  <a:gd name="f1123" fmla="*/ 1113433 f1032 1"/>
                  <a:gd name="f1124" fmla="*/ 458642 f1033 1"/>
                  <a:gd name="f1125" fmla="*/ 1101895 f1032 1"/>
                  <a:gd name="f1126" fmla="*/ 470180 f1033 1"/>
                  <a:gd name="f1127" fmla="*/ 1087472 f1032 1"/>
                  <a:gd name="f1128" fmla="*/ 490372 f1033 1"/>
                  <a:gd name="f1129" fmla="*/ 510564 f1033 1"/>
                  <a:gd name="f1130" fmla="*/ 1055742 f1032 1"/>
                  <a:gd name="f1131" fmla="*/ 608638 f1033 1"/>
                  <a:gd name="f1132" fmla="*/ 1058627 f1032 1"/>
                  <a:gd name="f1133" fmla="*/ 625945 f1033 1"/>
                  <a:gd name="f1134" fmla="*/ 1067281 f1032 1"/>
                  <a:gd name="f1135" fmla="*/ 643253 f1033 1"/>
                  <a:gd name="f1136" fmla="*/ 1073050 f1032 1"/>
                  <a:gd name="f1137" fmla="*/ 651906 f1033 1"/>
                  <a:gd name="f1138" fmla="*/ 1075934 f1032 1"/>
                  <a:gd name="f1139" fmla="*/ 689405 f1033 1"/>
                  <a:gd name="f1140" fmla="*/ 698059 f1033 1"/>
                  <a:gd name="f1141" fmla="*/ 1064396 f1032 1"/>
                  <a:gd name="f1142" fmla="*/ 692290 f1033 1"/>
                  <a:gd name="f1143" fmla="*/ 700943 f1033 1"/>
                  <a:gd name="f1144" fmla="*/ 721135 f1033 1"/>
                  <a:gd name="f1145" fmla="*/ 1049973 f1032 1"/>
                  <a:gd name="f1146" fmla="*/ 729789 f1033 1"/>
                  <a:gd name="f1147" fmla="*/ 1041320 f1032 1"/>
                  <a:gd name="f1148" fmla="*/ 738443 f1033 1"/>
                  <a:gd name="f1149" fmla="*/ 1035551 f1032 1"/>
                  <a:gd name="f1150" fmla="*/ 752865 f1033 1"/>
                  <a:gd name="f1151" fmla="*/ 1021128 f1032 1"/>
                  <a:gd name="f1152" fmla="*/ 767288 f1033 1"/>
                  <a:gd name="f1153" fmla="*/ 1006705 f1032 1"/>
                  <a:gd name="f1154" fmla="*/ 773057 f1033 1"/>
                  <a:gd name="f1155" fmla="*/ 998052 f1032 1"/>
                  <a:gd name="f1156" fmla="*/ 781711 f1033 1"/>
                  <a:gd name="f1157" fmla="*/ 980744 f1032 1"/>
                  <a:gd name="f1158" fmla="*/ 799018 f1033 1"/>
                  <a:gd name="f1159" fmla="*/ 966322 f1032 1"/>
                  <a:gd name="f1160" fmla="*/ 804787 f1033 1"/>
                  <a:gd name="f1161" fmla="*/ 960552 f1032 1"/>
                  <a:gd name="f1162" fmla="*/ 810556 f1033 1"/>
                  <a:gd name="f1163" fmla="*/ 951899 f1032 1"/>
                  <a:gd name="f1164" fmla="*/ 836517 f1033 1"/>
                  <a:gd name="f1165" fmla="*/ 937476 f1032 1"/>
                  <a:gd name="f1166" fmla="*/ 1000936 f1033 1"/>
                  <a:gd name="f1167" fmla="*/ 1003820 f1033 1"/>
                  <a:gd name="f1168" fmla="*/ 989398 f1032 1"/>
                  <a:gd name="f1169" fmla="*/ 1018243 f1033 1"/>
                  <a:gd name="f1170" fmla="*/ 977860 f1032 1"/>
                  <a:gd name="f1171" fmla="*/ 1024012 f1033 1"/>
                  <a:gd name="f1172" fmla="*/ 969206 f1032 1"/>
                  <a:gd name="f1173" fmla="*/ 1029781 f1033 1"/>
                  <a:gd name="f1174" fmla="*/ 934592 f1032 1"/>
                  <a:gd name="f1175" fmla="*/ 1032666 f1033 1"/>
                  <a:gd name="f1176" fmla="*/ 914400 f1032 1"/>
                  <a:gd name="f1177" fmla="*/ 1061511 f1033 1"/>
                  <a:gd name="f1178" fmla="*/ 1078819 f1033 1"/>
                  <a:gd name="f1179" fmla="*/ 925938 f1032 1"/>
                  <a:gd name="f1180" fmla="*/ 1104779 f1033 1"/>
                  <a:gd name="f1181" fmla="*/ 1113433 f1033 1"/>
                  <a:gd name="f1182" fmla="*/ 1122087 f1033 1"/>
                  <a:gd name="f1183" fmla="*/ 943245 f1032 1"/>
                  <a:gd name="f1184" fmla="*/ 1130740 f1033 1"/>
                  <a:gd name="f1185" fmla="*/ 946130 f1032 1"/>
                  <a:gd name="f1186" fmla="*/ 1136509 f1033 1"/>
                  <a:gd name="f1187" fmla="*/ 1153817 f1033 1"/>
                  <a:gd name="f1188" fmla="*/ 1162470 f1033 1"/>
                  <a:gd name="f1189" fmla="*/ 1174008 f1033 1"/>
                  <a:gd name="f1190" fmla="*/ 1182662 f1033 1"/>
                  <a:gd name="f1191" fmla="*/ 1191316 f1033 1"/>
                  <a:gd name="f1192" fmla="*/ 974975 f1032 1"/>
                  <a:gd name="f1193" fmla="*/ 1199969 f1033 1"/>
                  <a:gd name="f1194" fmla="*/ 1217277 f1033 1"/>
                  <a:gd name="f1195" fmla="*/ 1223046 f1033 1"/>
                  <a:gd name="f1196" fmla="*/ 1225930 f1033 1"/>
                  <a:gd name="f1197" fmla="*/ 1234584 f1033 1"/>
                  <a:gd name="f1198" fmla="*/ 1009590 f1032 1"/>
                  <a:gd name="f1199" fmla="*/ 1243237 f1033 1"/>
                  <a:gd name="f1200" fmla="*/ 1015359 f1032 1"/>
                  <a:gd name="f1201" fmla="*/ 1246122 f1033 1"/>
                  <a:gd name="f1202" fmla="*/ 1024012 f1032 1"/>
                  <a:gd name="f1203" fmla="*/ 1266314 f1033 1"/>
                  <a:gd name="f1204" fmla="*/ 1298044 f1033 1"/>
                  <a:gd name="f1205" fmla="*/ 1303813 f1033 1"/>
                  <a:gd name="f1206" fmla="*/ 1312467 f1033 1"/>
                  <a:gd name="f1207" fmla="*/ 1326889 f1033 1"/>
                  <a:gd name="f1208" fmla="*/ 1099011 f1032 1"/>
                  <a:gd name="f1209" fmla="*/ 1344196 f1033 1"/>
                  <a:gd name="f1210" fmla="*/ 1104780 f1032 1"/>
                  <a:gd name="f1211" fmla="*/ 1358619 f1033 1"/>
                  <a:gd name="f1212" fmla="*/ 1116318 f1032 1"/>
                  <a:gd name="f1213" fmla="*/ 1378811 f1033 1"/>
                  <a:gd name="f1214" fmla="*/ 1122087 f1032 1"/>
                  <a:gd name="f1215" fmla="*/ 1387465 f1033 1"/>
                  <a:gd name="f1216" fmla="*/ 1124971 f1032 1"/>
                  <a:gd name="f1217" fmla="*/ 1396118 f1033 1"/>
                  <a:gd name="f1218" fmla="*/ 1130740 f1032 1"/>
                  <a:gd name="f1219" fmla="*/ 1422079 f1033 1"/>
                  <a:gd name="f1220" fmla="*/ 1139394 f1032 1"/>
                  <a:gd name="f1221" fmla="*/ 1465347 f1033 1"/>
                  <a:gd name="f1222" fmla="*/ 1479770 f1033 1"/>
                  <a:gd name="f1223" fmla="*/ 1499962 f1033 1"/>
                  <a:gd name="f1224" fmla="*/ 1165355 f1032 1"/>
                  <a:gd name="f1225" fmla="*/ 1525923 f1033 1"/>
                  <a:gd name="f1226" fmla="*/ 1534576 f1033 1"/>
                  <a:gd name="f1227" fmla="*/ 1554768 f1033 1"/>
                  <a:gd name="f1228" fmla="*/ 1574960 f1033 1"/>
                  <a:gd name="f1229" fmla="*/ 1185547 f1032 1"/>
                  <a:gd name="f1230" fmla="*/ 1577844 f1033 1"/>
                  <a:gd name="f1231" fmla="*/ 1580729 f1033 1"/>
                  <a:gd name="f1232" fmla="*/ 1583614 f1033 1"/>
                  <a:gd name="f1233" fmla="*/ 1090357 f1032 1"/>
                  <a:gd name="f1234" fmla="*/ 1600921 f1033 1"/>
                  <a:gd name="f1235" fmla="*/ 1084588 f1032 1"/>
                  <a:gd name="f1236" fmla="*/ 1632651 f1033 1"/>
                  <a:gd name="f1237" fmla="*/ 1647073 f1033 1"/>
                  <a:gd name="f1238" fmla="*/ 1655727 f1033 1"/>
                  <a:gd name="f1239" fmla="*/ 1664381 f1033 1"/>
                  <a:gd name="f1240" fmla="*/ 1107664 f1032 1"/>
                  <a:gd name="f1241" fmla="*/ 1675919 f1033 1"/>
                  <a:gd name="f1242" fmla="*/ 1696111 f1033 1"/>
                  <a:gd name="f1243" fmla="*/ 1701880 f1033 1"/>
                  <a:gd name="f1244" fmla="*/ 1047089 f1032 1"/>
                  <a:gd name="f1245" fmla="*/ 1687457 f1033 1"/>
                  <a:gd name="f1246" fmla="*/ 1018243 f1032 1"/>
                  <a:gd name="f1247" fmla="*/ 1681688 f1033 1"/>
                  <a:gd name="f1248" fmla="*/ 1693226 f1033 1"/>
                  <a:gd name="f1249" fmla="*/ 1730725 f1033 1"/>
                  <a:gd name="f1250" fmla="*/ 1748032 f1033 1"/>
                  <a:gd name="f1251" fmla="*/ 1756686 f1033 1"/>
                  <a:gd name="f1252" fmla="*/ 931707 f1032 1"/>
                  <a:gd name="f1253" fmla="*/ 1771109 f1033 1"/>
                  <a:gd name="f1254" fmla="*/ 1773993 f1033 1"/>
                  <a:gd name="f1255" fmla="*/ 1779762 f1033 1"/>
                  <a:gd name="f1256" fmla="*/ 897093 f1032 1"/>
                  <a:gd name="f1257" fmla="*/ 1776878 f1033 1"/>
                  <a:gd name="f1258" fmla="*/ 1765340 f1033 1"/>
                  <a:gd name="f1259" fmla="*/ 871132 f1032 1"/>
                  <a:gd name="f1260" fmla="*/ 1759571 f1033 1"/>
                  <a:gd name="f1261" fmla="*/ 862478 f1032 1"/>
                  <a:gd name="f1262" fmla="*/ 853824 f1032 1"/>
                  <a:gd name="f1263" fmla="*/ 822094 f1032 1"/>
                  <a:gd name="f1264" fmla="*/ 1724956 f1033 1"/>
                  <a:gd name="f1265" fmla="*/ 813441 f1032 1"/>
                  <a:gd name="f1266" fmla="*/ 1722072 f1033 1"/>
                  <a:gd name="f1267" fmla="*/ 1716302 f1033 1"/>
                  <a:gd name="f1268" fmla="*/ 1710533 f1033 1"/>
                  <a:gd name="f1269" fmla="*/ 1707649 f1033 1"/>
                  <a:gd name="f1270" fmla="*/ 773057 f1032 1"/>
                  <a:gd name="f1271" fmla="*/ 1704764 f1033 1"/>
                  <a:gd name="f1272" fmla="*/ 764404 f1032 1"/>
                  <a:gd name="f1273" fmla="*/ 1713418 f1033 1"/>
                  <a:gd name="f1274" fmla="*/ 721135 f1032 1"/>
                  <a:gd name="f1275" fmla="*/ 1719187 f1033 1"/>
                  <a:gd name="f1276" fmla="*/ 712482 f1032 1"/>
                  <a:gd name="f1277" fmla="*/ 703828 f1032 1"/>
                  <a:gd name="f1278" fmla="*/ 1733610 f1033 1"/>
                  <a:gd name="f1279" fmla="*/ 689405 f1032 1"/>
                  <a:gd name="f1280" fmla="*/ 1736494 f1033 1"/>
                  <a:gd name="f1281" fmla="*/ 677867 f1032 1"/>
                  <a:gd name="f1282" fmla="*/ 654791 f1032 1"/>
                  <a:gd name="f1283" fmla="*/ 637484 f1032 1"/>
                  <a:gd name="f1284" fmla="*/ 634599 f1032 1"/>
                  <a:gd name="f1285" fmla="*/ 625946 f1032 1"/>
                  <a:gd name="f1286" fmla="*/ 1788416 f1033 1"/>
                  <a:gd name="f1287" fmla="*/ 611523 f1032 1"/>
                  <a:gd name="f1288" fmla="*/ 1799954 f1033 1"/>
                  <a:gd name="f1289" fmla="*/ 588446 f1032 1"/>
                  <a:gd name="f1290" fmla="*/ 1808608 f1033 1"/>
                  <a:gd name="f1291" fmla="*/ 582677 f1032 1"/>
                  <a:gd name="f1292" fmla="*/ 1814377 f1033 1"/>
                  <a:gd name="f1293" fmla="*/ 574024 f1032 1"/>
                  <a:gd name="f1294" fmla="*/ 1817261 f1033 1"/>
                  <a:gd name="f1295" fmla="*/ 1823031 f1033 1"/>
                  <a:gd name="f1296" fmla="*/ 559601 f1032 1"/>
                  <a:gd name="f1297" fmla="*/ 1828800 f1033 1"/>
                  <a:gd name="f1298" fmla="*/ 550947 f1032 1"/>
                  <a:gd name="f1299" fmla="*/ 1825915 f1033 1"/>
                  <a:gd name="f1300" fmla="*/ 530756 f1032 1"/>
                  <a:gd name="f1301" fmla="*/ 1794185 f1033 1"/>
                  <a:gd name="f1302" fmla="*/ 516333 f1032 1"/>
                  <a:gd name="f1303" fmla="*/ 1768224 f1033 1"/>
                  <a:gd name="f1304" fmla="*/ 496141 f1032 1"/>
                  <a:gd name="f1305" fmla="*/ 1753802 f1033 1"/>
                  <a:gd name="f1306" fmla="*/ 493257 f1032 1"/>
                  <a:gd name="f1307" fmla="*/ 487487 f1032 1"/>
                  <a:gd name="f1308" fmla="*/ 1739379 f1033 1"/>
                  <a:gd name="f1309" fmla="*/ 484603 f1032 1"/>
                  <a:gd name="f1310" fmla="*/ 478834 f1032 1"/>
                  <a:gd name="f1311" fmla="*/ 467296 f1032 1"/>
                  <a:gd name="f1312" fmla="*/ 458642 f1032 1"/>
                  <a:gd name="f1313" fmla="*/ 452873 f1032 1"/>
                  <a:gd name="f1314" fmla="*/ 444219 f1032 1"/>
                  <a:gd name="f1315" fmla="*/ 1673034 f1033 1"/>
                  <a:gd name="f1316" fmla="*/ 438450 f1032 1"/>
                  <a:gd name="f1317" fmla="*/ 406720 f1032 1"/>
                  <a:gd name="f1318" fmla="*/ 1638420 f1033 1"/>
                  <a:gd name="f1319" fmla="*/ 403836 f1032 1"/>
                  <a:gd name="f1320" fmla="*/ 1629766 f1033 1"/>
                  <a:gd name="f1321" fmla="*/ 395182 f1032 1"/>
                  <a:gd name="f1322" fmla="*/ 1623997 f1033 1"/>
                  <a:gd name="f1323" fmla="*/ 386528 f1032 1"/>
                  <a:gd name="f1324" fmla="*/ 1606690 f1033 1"/>
                  <a:gd name="f1325" fmla="*/ 374990 f1032 1"/>
                  <a:gd name="f1326" fmla="*/ 1589383 f1033 1"/>
                  <a:gd name="f1327" fmla="*/ 366337 f1032 1"/>
                  <a:gd name="f1328" fmla="*/ 1569191 f1033 1"/>
                  <a:gd name="f1329" fmla="*/ 363452 f1032 1"/>
                  <a:gd name="f1330" fmla="*/ 1551884 f1033 1"/>
                  <a:gd name="f1331" fmla="*/ 357683 f1032 1"/>
                  <a:gd name="f1332" fmla="*/ 1543230 f1033 1"/>
                  <a:gd name="f1333" fmla="*/ 354799 f1032 1"/>
                  <a:gd name="f1334" fmla="*/ 1523038 f1033 1"/>
                  <a:gd name="f1335" fmla="*/ 331722 f1032 1"/>
                  <a:gd name="f1336" fmla="*/ 1517269 f1033 1"/>
                  <a:gd name="f1337" fmla="*/ 323069 f1032 1"/>
                  <a:gd name="f1338" fmla="*/ 1505731 f1033 1"/>
                  <a:gd name="f1339" fmla="*/ 308646 f1032 1"/>
                  <a:gd name="f1340" fmla="*/ 1502846 f1033 1"/>
                  <a:gd name="f1341" fmla="*/ 297108 f1032 1"/>
                  <a:gd name="f1342" fmla="*/ 1514384 f1033 1"/>
                  <a:gd name="f1343" fmla="*/ 271147 f1032 1"/>
                  <a:gd name="f1344" fmla="*/ 1520154 f1033 1"/>
                  <a:gd name="f1345" fmla="*/ 265378 f1032 1"/>
                  <a:gd name="f1346" fmla="*/ 242301 f1032 1"/>
                  <a:gd name="f1347" fmla="*/ 1540345 f1033 1"/>
                  <a:gd name="f1348" fmla="*/ 236532 f1032 1"/>
                  <a:gd name="f1349" fmla="*/ 1557653 f1033 1"/>
                  <a:gd name="f1350" fmla="*/ 230763 f1032 1"/>
                  <a:gd name="f1351" fmla="*/ 1566306 f1033 1"/>
                  <a:gd name="f1352" fmla="*/ 224994 f1032 1"/>
                  <a:gd name="f1353" fmla="*/ 216340 f1032 1"/>
                  <a:gd name="f1354" fmla="*/ 207687 f1032 1"/>
                  <a:gd name="f1355" fmla="*/ 190380 f1032 1"/>
                  <a:gd name="f1356" fmla="*/ 164419 f1032 1"/>
                  <a:gd name="f1357" fmla="*/ 138458 f1032 1"/>
                  <a:gd name="f1358" fmla="*/ 98074 f1032 1"/>
                  <a:gd name="f1359" fmla="*/ 1615343 f1033 1"/>
                  <a:gd name="f1360" fmla="*/ 80767 f1032 1"/>
                  <a:gd name="f1361" fmla="*/ 1618228 f1033 1"/>
                  <a:gd name="f1362" fmla="*/ 69229 f1032 1"/>
                  <a:gd name="f1363" fmla="*/ 1621113 f1033 1"/>
                  <a:gd name="f1364" fmla="*/ 54806 f1032 1"/>
                  <a:gd name="f1365" fmla="*/ 1635535 f1033 1"/>
                  <a:gd name="f1366" fmla="*/ 40383 f1032 1"/>
                  <a:gd name="f1367" fmla="*/ 1644189 f1033 1"/>
                  <a:gd name="f1368" fmla="*/ 31730 f1032 1"/>
                  <a:gd name="f1369" fmla="*/ 23076 f1032 1"/>
                  <a:gd name="f1370" fmla="*/ 1652843 f1033 1"/>
                  <a:gd name="f1371" fmla="*/ 0 f1032 1"/>
                  <a:gd name="f1372" fmla="+- f1034 0 f1"/>
                  <a:gd name="f1373" fmla="*/ f1037 1 1828800"/>
                  <a:gd name="f1374" fmla="*/ f1038 1 1198540"/>
                  <a:gd name="f1375" fmla="*/ f1039 1 1828800"/>
                  <a:gd name="f1376" fmla="*/ f1040 1 1198540"/>
                  <a:gd name="f1377" fmla="*/ f1041 1 1828800"/>
                  <a:gd name="f1378" fmla="*/ f1042 1 1198540"/>
                  <a:gd name="f1379" fmla="*/ f1043 1 1828800"/>
                  <a:gd name="f1380" fmla="*/ f1044 1 1198540"/>
                  <a:gd name="f1381" fmla="*/ f1045 1 1828800"/>
                  <a:gd name="f1382" fmla="*/ f1046 1 1198540"/>
                  <a:gd name="f1383" fmla="*/ f1047 1 1828800"/>
                  <a:gd name="f1384" fmla="*/ f1048 1 1198540"/>
                  <a:gd name="f1385" fmla="*/ f1049 1 1828800"/>
                  <a:gd name="f1386" fmla="*/ f1050 1 1198540"/>
                  <a:gd name="f1387" fmla="*/ f1051 1 1828800"/>
                  <a:gd name="f1388" fmla="*/ f1052 1 1198540"/>
                  <a:gd name="f1389" fmla="*/ f1053 1 1828800"/>
                  <a:gd name="f1390" fmla="*/ f1054 1 1198540"/>
                  <a:gd name="f1391" fmla="*/ f1055 1 1828800"/>
                  <a:gd name="f1392" fmla="*/ f1056 1 1198540"/>
                  <a:gd name="f1393" fmla="*/ f1057 1 1828800"/>
                  <a:gd name="f1394" fmla="*/ f1058 1 1198540"/>
                  <a:gd name="f1395" fmla="*/ f1059 1 1828800"/>
                  <a:gd name="f1396" fmla="*/ f1060 1 1198540"/>
                  <a:gd name="f1397" fmla="*/ f1061 1 1828800"/>
                  <a:gd name="f1398" fmla="*/ f1062 1 1198540"/>
                  <a:gd name="f1399" fmla="*/ f1063 1 1828800"/>
                  <a:gd name="f1400" fmla="*/ f1064 1 1198540"/>
                  <a:gd name="f1401" fmla="*/ f1065 1 1828800"/>
                  <a:gd name="f1402" fmla="*/ f1066 1 1198540"/>
                  <a:gd name="f1403" fmla="*/ f1067 1 1828800"/>
                  <a:gd name="f1404" fmla="*/ f1068 1 1198540"/>
                  <a:gd name="f1405" fmla="*/ f1069 1 1828800"/>
                  <a:gd name="f1406" fmla="*/ f1070 1 1198540"/>
                  <a:gd name="f1407" fmla="*/ f1071 1 1828800"/>
                  <a:gd name="f1408" fmla="*/ f1072 1 1198540"/>
                  <a:gd name="f1409" fmla="*/ f1073 1 1828800"/>
                  <a:gd name="f1410" fmla="*/ f1074 1 1198540"/>
                  <a:gd name="f1411" fmla="*/ f1075 1 1828800"/>
                  <a:gd name="f1412" fmla="*/ f1076 1 1198540"/>
                  <a:gd name="f1413" fmla="*/ f1077 1 1828800"/>
                  <a:gd name="f1414" fmla="*/ f1078 1 1198540"/>
                  <a:gd name="f1415" fmla="*/ f1079 1 1828800"/>
                  <a:gd name="f1416" fmla="*/ f1080 1 1198540"/>
                  <a:gd name="f1417" fmla="*/ f1081 1 1828800"/>
                  <a:gd name="f1418" fmla="*/ f1082 1 1198540"/>
                  <a:gd name="f1419" fmla="*/ f1083 1 1828800"/>
                  <a:gd name="f1420" fmla="*/ f1084 1 1198540"/>
                  <a:gd name="f1421" fmla="*/ f1085 1 1828800"/>
                  <a:gd name="f1422" fmla="*/ f1086 1 1198540"/>
                  <a:gd name="f1423" fmla="*/ f1087 1 1828800"/>
                  <a:gd name="f1424" fmla="*/ f1088 1 1198540"/>
                  <a:gd name="f1425" fmla="*/ f1089 1 1828800"/>
                  <a:gd name="f1426" fmla="*/ f1090 1 1198540"/>
                  <a:gd name="f1427" fmla="*/ f1091 1 1828800"/>
                  <a:gd name="f1428" fmla="*/ f1092 1 1198540"/>
                  <a:gd name="f1429" fmla="*/ f1093 1 1828800"/>
                  <a:gd name="f1430" fmla="*/ f1094 1 1198540"/>
                  <a:gd name="f1431" fmla="*/ f1095 1 1828800"/>
                  <a:gd name="f1432" fmla="*/ f1096 1 1198540"/>
                  <a:gd name="f1433" fmla="*/ f1097 1 1828800"/>
                  <a:gd name="f1434" fmla="*/ f1098 1 1198540"/>
                  <a:gd name="f1435" fmla="*/ f1099 1 1828800"/>
                  <a:gd name="f1436" fmla="*/ f1100 1 1198540"/>
                  <a:gd name="f1437" fmla="*/ f1101 1 1828800"/>
                  <a:gd name="f1438" fmla="*/ f1102 1 1198540"/>
                  <a:gd name="f1439" fmla="*/ f1103 1 1198540"/>
                  <a:gd name="f1440" fmla="*/ f1104 1 1198540"/>
                  <a:gd name="f1441" fmla="*/ f1105 1 1198540"/>
                  <a:gd name="f1442" fmla="*/ f1106 1 1828800"/>
                  <a:gd name="f1443" fmla="*/ f1107 1 1198540"/>
                  <a:gd name="f1444" fmla="*/ f1108 1 1828800"/>
                  <a:gd name="f1445" fmla="*/ f1109 1 1198540"/>
                  <a:gd name="f1446" fmla="*/ f1110 1 1828800"/>
                  <a:gd name="f1447" fmla="*/ f1111 1 1198540"/>
                  <a:gd name="f1448" fmla="*/ f1112 1 1828800"/>
                  <a:gd name="f1449" fmla="*/ f1113 1 1198540"/>
                  <a:gd name="f1450" fmla="*/ f1114 1 1828800"/>
                  <a:gd name="f1451" fmla="*/ f1115 1 1198540"/>
                  <a:gd name="f1452" fmla="*/ f1116 1 1828800"/>
                  <a:gd name="f1453" fmla="*/ f1117 1 1198540"/>
                  <a:gd name="f1454" fmla="*/ f1118 1 1828800"/>
                  <a:gd name="f1455" fmla="*/ f1119 1 1198540"/>
                  <a:gd name="f1456" fmla="*/ f1120 1 1828800"/>
                  <a:gd name="f1457" fmla="*/ f1121 1 1198540"/>
                  <a:gd name="f1458" fmla="*/ f1122 1 1828800"/>
                  <a:gd name="f1459" fmla="*/ f1123 1 1198540"/>
                  <a:gd name="f1460" fmla="*/ f1124 1 1828800"/>
                  <a:gd name="f1461" fmla="*/ f1125 1 1198540"/>
                  <a:gd name="f1462" fmla="*/ f1126 1 1828800"/>
                  <a:gd name="f1463" fmla="*/ f1127 1 1198540"/>
                  <a:gd name="f1464" fmla="*/ f1128 1 1828800"/>
                  <a:gd name="f1465" fmla="*/ f1129 1 1828800"/>
                  <a:gd name="f1466" fmla="*/ f1130 1 1198540"/>
                  <a:gd name="f1467" fmla="*/ f1131 1 1828800"/>
                  <a:gd name="f1468" fmla="*/ f1132 1 1198540"/>
                  <a:gd name="f1469" fmla="*/ f1133 1 1828800"/>
                  <a:gd name="f1470" fmla="*/ f1134 1 1198540"/>
                  <a:gd name="f1471" fmla="*/ f1135 1 1828800"/>
                  <a:gd name="f1472" fmla="*/ f1136 1 1198540"/>
                  <a:gd name="f1473" fmla="*/ f1137 1 1828800"/>
                  <a:gd name="f1474" fmla="*/ f1138 1 1198540"/>
                  <a:gd name="f1475" fmla="*/ f1139 1 1828800"/>
                  <a:gd name="f1476" fmla="*/ f1140 1 1828800"/>
                  <a:gd name="f1477" fmla="*/ f1141 1 1198540"/>
                  <a:gd name="f1478" fmla="*/ f1142 1 1828800"/>
                  <a:gd name="f1479" fmla="*/ f1143 1 1828800"/>
                  <a:gd name="f1480" fmla="*/ f1144 1 1828800"/>
                  <a:gd name="f1481" fmla="*/ f1145 1 1198540"/>
                  <a:gd name="f1482" fmla="*/ f1146 1 1828800"/>
                  <a:gd name="f1483" fmla="*/ f1147 1 1198540"/>
                  <a:gd name="f1484" fmla="*/ f1148 1 1828800"/>
                  <a:gd name="f1485" fmla="*/ f1149 1 1198540"/>
                  <a:gd name="f1486" fmla="*/ f1150 1 1828800"/>
                  <a:gd name="f1487" fmla="*/ f1151 1 1198540"/>
                  <a:gd name="f1488" fmla="*/ f1152 1 1828800"/>
                  <a:gd name="f1489" fmla="*/ f1153 1 1198540"/>
                  <a:gd name="f1490" fmla="*/ f1154 1 1828800"/>
                  <a:gd name="f1491" fmla="*/ f1155 1 1198540"/>
                  <a:gd name="f1492" fmla="*/ f1156 1 1828800"/>
                  <a:gd name="f1493" fmla="*/ f1157 1 1198540"/>
                  <a:gd name="f1494" fmla="*/ f1158 1 1828800"/>
                  <a:gd name="f1495" fmla="*/ f1159 1 1198540"/>
                  <a:gd name="f1496" fmla="*/ f1160 1 1828800"/>
                  <a:gd name="f1497" fmla="*/ f1161 1 1198540"/>
                  <a:gd name="f1498" fmla="*/ f1162 1 1828800"/>
                  <a:gd name="f1499" fmla="*/ f1163 1 1198540"/>
                  <a:gd name="f1500" fmla="*/ f1164 1 1828800"/>
                  <a:gd name="f1501" fmla="*/ f1165 1 1198540"/>
                  <a:gd name="f1502" fmla="*/ f1166 1 1828800"/>
                  <a:gd name="f1503" fmla="*/ f1167 1 1828800"/>
                  <a:gd name="f1504" fmla="*/ f1168 1 1198540"/>
                  <a:gd name="f1505" fmla="*/ f1169 1 1828800"/>
                  <a:gd name="f1506" fmla="*/ f1170 1 1198540"/>
                  <a:gd name="f1507" fmla="*/ f1171 1 1828800"/>
                  <a:gd name="f1508" fmla="*/ f1172 1 1198540"/>
                  <a:gd name="f1509" fmla="*/ f1173 1 1828800"/>
                  <a:gd name="f1510" fmla="*/ f1174 1 1198540"/>
                  <a:gd name="f1511" fmla="*/ f1175 1 1828800"/>
                  <a:gd name="f1512" fmla="*/ f1176 1 1198540"/>
                  <a:gd name="f1513" fmla="*/ f1177 1 1828800"/>
                  <a:gd name="f1514" fmla="*/ f1178 1 1828800"/>
                  <a:gd name="f1515" fmla="*/ f1179 1 1198540"/>
                  <a:gd name="f1516" fmla="*/ f1180 1 1828800"/>
                  <a:gd name="f1517" fmla="*/ f1181 1 1828800"/>
                  <a:gd name="f1518" fmla="*/ f1182 1 1828800"/>
                  <a:gd name="f1519" fmla="*/ f1183 1 1198540"/>
                  <a:gd name="f1520" fmla="*/ f1184 1 1828800"/>
                  <a:gd name="f1521" fmla="*/ f1185 1 1198540"/>
                  <a:gd name="f1522" fmla="*/ f1186 1 1828800"/>
                  <a:gd name="f1523" fmla="*/ f1187 1 1828800"/>
                  <a:gd name="f1524" fmla="*/ f1188 1 1828800"/>
                  <a:gd name="f1525" fmla="*/ f1189 1 1828800"/>
                  <a:gd name="f1526" fmla="*/ f1190 1 1828800"/>
                  <a:gd name="f1527" fmla="*/ f1191 1 1828800"/>
                  <a:gd name="f1528" fmla="*/ f1192 1 1198540"/>
                  <a:gd name="f1529" fmla="*/ f1193 1 1828800"/>
                  <a:gd name="f1530" fmla="*/ f1194 1 1828800"/>
                  <a:gd name="f1531" fmla="*/ f1195 1 1828800"/>
                  <a:gd name="f1532" fmla="*/ f1196 1 1828800"/>
                  <a:gd name="f1533" fmla="*/ f1197 1 1828800"/>
                  <a:gd name="f1534" fmla="*/ f1198 1 1198540"/>
                  <a:gd name="f1535" fmla="*/ f1199 1 1828800"/>
                  <a:gd name="f1536" fmla="*/ f1200 1 1198540"/>
                  <a:gd name="f1537" fmla="*/ f1201 1 1828800"/>
                  <a:gd name="f1538" fmla="*/ f1202 1 1198540"/>
                  <a:gd name="f1539" fmla="*/ f1203 1 1828800"/>
                  <a:gd name="f1540" fmla="*/ f1204 1 1828800"/>
                  <a:gd name="f1541" fmla="*/ f1205 1 1828800"/>
                  <a:gd name="f1542" fmla="*/ f1206 1 1828800"/>
                  <a:gd name="f1543" fmla="*/ f1207 1 1828800"/>
                  <a:gd name="f1544" fmla="*/ f1208 1 1198540"/>
                  <a:gd name="f1545" fmla="*/ f1209 1 1828800"/>
                  <a:gd name="f1546" fmla="*/ f1210 1 1198540"/>
                  <a:gd name="f1547" fmla="*/ f1211 1 1828800"/>
                  <a:gd name="f1548" fmla="*/ f1212 1 1198540"/>
                  <a:gd name="f1549" fmla="*/ f1213 1 1828800"/>
                  <a:gd name="f1550" fmla="*/ f1214 1 1198540"/>
                  <a:gd name="f1551" fmla="*/ f1215 1 1828800"/>
                  <a:gd name="f1552" fmla="*/ f1216 1 1198540"/>
                  <a:gd name="f1553" fmla="*/ f1217 1 1828800"/>
                  <a:gd name="f1554" fmla="*/ f1218 1 1198540"/>
                  <a:gd name="f1555" fmla="*/ f1219 1 1828800"/>
                  <a:gd name="f1556" fmla="*/ f1220 1 1198540"/>
                  <a:gd name="f1557" fmla="*/ f1221 1 1828800"/>
                  <a:gd name="f1558" fmla="*/ f1222 1 1828800"/>
                  <a:gd name="f1559" fmla="*/ f1223 1 1828800"/>
                  <a:gd name="f1560" fmla="*/ f1224 1 1198540"/>
                  <a:gd name="f1561" fmla="*/ f1225 1 1828800"/>
                  <a:gd name="f1562" fmla="*/ f1226 1 1828800"/>
                  <a:gd name="f1563" fmla="*/ f1227 1 1828800"/>
                  <a:gd name="f1564" fmla="*/ f1228 1 1828800"/>
                  <a:gd name="f1565" fmla="*/ f1229 1 1198540"/>
                  <a:gd name="f1566" fmla="*/ f1230 1 1828800"/>
                  <a:gd name="f1567" fmla="*/ f1231 1 1828800"/>
                  <a:gd name="f1568" fmla="*/ f1232 1 1828800"/>
                  <a:gd name="f1569" fmla="*/ f1233 1 1198540"/>
                  <a:gd name="f1570" fmla="*/ f1234 1 1828800"/>
                  <a:gd name="f1571" fmla="*/ f1235 1 1198540"/>
                  <a:gd name="f1572" fmla="*/ f1236 1 1828800"/>
                  <a:gd name="f1573" fmla="*/ f1237 1 1828800"/>
                  <a:gd name="f1574" fmla="*/ f1238 1 1828800"/>
                  <a:gd name="f1575" fmla="*/ f1239 1 1828800"/>
                  <a:gd name="f1576" fmla="*/ f1240 1 1198540"/>
                  <a:gd name="f1577" fmla="*/ f1241 1 1828800"/>
                  <a:gd name="f1578" fmla="*/ f1242 1 1828800"/>
                  <a:gd name="f1579" fmla="*/ f1243 1 1828800"/>
                  <a:gd name="f1580" fmla="*/ f1244 1 1198540"/>
                  <a:gd name="f1581" fmla="*/ f1245 1 1828800"/>
                  <a:gd name="f1582" fmla="*/ f1246 1 1198540"/>
                  <a:gd name="f1583" fmla="*/ f1247 1 1828800"/>
                  <a:gd name="f1584" fmla="*/ f1248 1 1828800"/>
                  <a:gd name="f1585" fmla="*/ f1249 1 1828800"/>
                  <a:gd name="f1586" fmla="*/ f1250 1 1828800"/>
                  <a:gd name="f1587" fmla="*/ f1251 1 1828800"/>
                  <a:gd name="f1588" fmla="*/ f1252 1 1198540"/>
                  <a:gd name="f1589" fmla="*/ f1253 1 1828800"/>
                  <a:gd name="f1590" fmla="*/ f1254 1 1828800"/>
                  <a:gd name="f1591" fmla="*/ f1255 1 1828800"/>
                  <a:gd name="f1592" fmla="*/ f1256 1 1198540"/>
                  <a:gd name="f1593" fmla="*/ f1257 1 1828800"/>
                  <a:gd name="f1594" fmla="*/ f1258 1 1828800"/>
                  <a:gd name="f1595" fmla="*/ f1259 1 1198540"/>
                  <a:gd name="f1596" fmla="*/ f1260 1 1828800"/>
                  <a:gd name="f1597" fmla="*/ f1261 1 1198540"/>
                  <a:gd name="f1598" fmla="*/ f1262 1 1198540"/>
                  <a:gd name="f1599" fmla="*/ f1263 1 1198540"/>
                  <a:gd name="f1600" fmla="*/ f1264 1 1828800"/>
                  <a:gd name="f1601" fmla="*/ f1265 1 1198540"/>
                  <a:gd name="f1602" fmla="*/ f1266 1 1828800"/>
                  <a:gd name="f1603" fmla="*/ f1267 1 1828800"/>
                  <a:gd name="f1604" fmla="*/ f1268 1 1828800"/>
                  <a:gd name="f1605" fmla="*/ f1269 1 1828800"/>
                  <a:gd name="f1606" fmla="*/ f1270 1 1198540"/>
                  <a:gd name="f1607" fmla="*/ f1271 1 1828800"/>
                  <a:gd name="f1608" fmla="*/ f1272 1 1198540"/>
                  <a:gd name="f1609" fmla="*/ f1273 1 1828800"/>
                  <a:gd name="f1610" fmla="*/ f1274 1 1198540"/>
                  <a:gd name="f1611" fmla="*/ f1275 1 1828800"/>
                  <a:gd name="f1612" fmla="*/ f1276 1 1198540"/>
                  <a:gd name="f1613" fmla="*/ f1277 1 1198540"/>
                  <a:gd name="f1614" fmla="*/ f1278 1 1828800"/>
                  <a:gd name="f1615" fmla="*/ f1279 1 1198540"/>
                  <a:gd name="f1616" fmla="*/ f1280 1 1828800"/>
                  <a:gd name="f1617" fmla="*/ f1281 1 1198540"/>
                  <a:gd name="f1618" fmla="*/ f1282 1 1198540"/>
                  <a:gd name="f1619" fmla="*/ f1283 1 1198540"/>
                  <a:gd name="f1620" fmla="*/ f1284 1 1198540"/>
                  <a:gd name="f1621" fmla="*/ f1285 1 1198540"/>
                  <a:gd name="f1622" fmla="*/ f1286 1 1828800"/>
                  <a:gd name="f1623" fmla="*/ f1287 1 1198540"/>
                  <a:gd name="f1624" fmla="*/ f1288 1 1828800"/>
                  <a:gd name="f1625" fmla="*/ f1289 1 1198540"/>
                  <a:gd name="f1626" fmla="*/ f1290 1 1828800"/>
                  <a:gd name="f1627" fmla="*/ f1291 1 1198540"/>
                  <a:gd name="f1628" fmla="*/ f1292 1 1828800"/>
                  <a:gd name="f1629" fmla="*/ f1293 1 1198540"/>
                  <a:gd name="f1630" fmla="*/ f1294 1 1828800"/>
                  <a:gd name="f1631" fmla="*/ f1295 1 1828800"/>
                  <a:gd name="f1632" fmla="*/ f1296 1 1198540"/>
                  <a:gd name="f1633" fmla="*/ f1297 1 1828800"/>
                  <a:gd name="f1634" fmla="*/ f1298 1 1198540"/>
                  <a:gd name="f1635" fmla="*/ f1299 1 1828800"/>
                  <a:gd name="f1636" fmla="*/ f1300 1 1198540"/>
                  <a:gd name="f1637" fmla="*/ f1301 1 1828800"/>
                  <a:gd name="f1638" fmla="*/ f1302 1 1198540"/>
                  <a:gd name="f1639" fmla="*/ f1303 1 1828800"/>
                  <a:gd name="f1640" fmla="*/ f1304 1 1198540"/>
                  <a:gd name="f1641" fmla="*/ f1305 1 1828800"/>
                  <a:gd name="f1642" fmla="*/ f1306 1 1198540"/>
                  <a:gd name="f1643" fmla="*/ f1307 1 1198540"/>
                  <a:gd name="f1644" fmla="*/ f1308 1 1828800"/>
                  <a:gd name="f1645" fmla="*/ f1309 1 1198540"/>
                  <a:gd name="f1646" fmla="*/ f1310 1 1198540"/>
                  <a:gd name="f1647" fmla="*/ f1311 1 1198540"/>
                  <a:gd name="f1648" fmla="*/ f1312 1 1198540"/>
                  <a:gd name="f1649" fmla="*/ f1313 1 1198540"/>
                  <a:gd name="f1650" fmla="*/ f1314 1 1198540"/>
                  <a:gd name="f1651" fmla="*/ f1315 1 1828800"/>
                  <a:gd name="f1652" fmla="*/ f1316 1 1198540"/>
                  <a:gd name="f1653" fmla="*/ f1317 1 1198540"/>
                  <a:gd name="f1654" fmla="*/ f1318 1 1828800"/>
                  <a:gd name="f1655" fmla="*/ f1319 1 1198540"/>
                  <a:gd name="f1656" fmla="*/ f1320 1 1828800"/>
                  <a:gd name="f1657" fmla="*/ f1321 1 1198540"/>
                  <a:gd name="f1658" fmla="*/ f1322 1 1828800"/>
                  <a:gd name="f1659" fmla="*/ f1323 1 1198540"/>
                  <a:gd name="f1660" fmla="*/ f1324 1 1828800"/>
                  <a:gd name="f1661" fmla="*/ f1325 1 1198540"/>
                  <a:gd name="f1662" fmla="*/ f1326 1 1828800"/>
                  <a:gd name="f1663" fmla="*/ f1327 1 1198540"/>
                  <a:gd name="f1664" fmla="*/ f1328 1 1828800"/>
                  <a:gd name="f1665" fmla="*/ f1329 1 1198540"/>
                  <a:gd name="f1666" fmla="*/ f1330 1 1828800"/>
                  <a:gd name="f1667" fmla="*/ f1331 1 1198540"/>
                  <a:gd name="f1668" fmla="*/ f1332 1 1828800"/>
                  <a:gd name="f1669" fmla="*/ f1333 1 1198540"/>
                  <a:gd name="f1670" fmla="*/ f1334 1 1828800"/>
                  <a:gd name="f1671" fmla="*/ f1335 1 1198540"/>
                  <a:gd name="f1672" fmla="*/ f1336 1 1828800"/>
                  <a:gd name="f1673" fmla="*/ f1337 1 1198540"/>
                  <a:gd name="f1674" fmla="*/ f1338 1 1828800"/>
                  <a:gd name="f1675" fmla="*/ f1339 1 1198540"/>
                  <a:gd name="f1676" fmla="*/ f1340 1 1828800"/>
                  <a:gd name="f1677" fmla="*/ f1341 1 1198540"/>
                  <a:gd name="f1678" fmla="*/ f1342 1 1828800"/>
                  <a:gd name="f1679" fmla="*/ f1343 1 1198540"/>
                  <a:gd name="f1680" fmla="*/ f1344 1 1828800"/>
                  <a:gd name="f1681" fmla="*/ f1345 1 1198540"/>
                  <a:gd name="f1682" fmla="*/ f1346 1 1198540"/>
                  <a:gd name="f1683" fmla="*/ f1347 1 1828800"/>
                  <a:gd name="f1684" fmla="*/ f1348 1 1198540"/>
                  <a:gd name="f1685" fmla="*/ f1349 1 1828800"/>
                  <a:gd name="f1686" fmla="*/ f1350 1 1198540"/>
                  <a:gd name="f1687" fmla="*/ f1351 1 1828800"/>
                  <a:gd name="f1688" fmla="*/ f1352 1 1198540"/>
                  <a:gd name="f1689" fmla="*/ f1353 1 1198540"/>
                  <a:gd name="f1690" fmla="*/ f1354 1 1198540"/>
                  <a:gd name="f1691" fmla="*/ f1355 1 1198540"/>
                  <a:gd name="f1692" fmla="*/ f1356 1 1198540"/>
                  <a:gd name="f1693" fmla="*/ f1357 1 1198540"/>
                  <a:gd name="f1694" fmla="*/ f1358 1 1198540"/>
                  <a:gd name="f1695" fmla="*/ f1359 1 1828800"/>
                  <a:gd name="f1696" fmla="*/ f1360 1 1198540"/>
                  <a:gd name="f1697" fmla="*/ f1361 1 1828800"/>
                  <a:gd name="f1698" fmla="*/ f1362 1 1198540"/>
                  <a:gd name="f1699" fmla="*/ f1363 1 1828800"/>
                  <a:gd name="f1700" fmla="*/ f1364 1 1198540"/>
                  <a:gd name="f1701" fmla="*/ f1365 1 1828800"/>
                  <a:gd name="f1702" fmla="*/ f1366 1 1198540"/>
                  <a:gd name="f1703" fmla="*/ f1367 1 1828800"/>
                  <a:gd name="f1704" fmla="*/ f1368 1 1198540"/>
                  <a:gd name="f1705" fmla="*/ f1369 1 1198540"/>
                  <a:gd name="f1706" fmla="*/ f1370 1 1828800"/>
                  <a:gd name="f1707" fmla="*/ f1371 1 1198540"/>
                  <a:gd name="f1708" fmla="*/ f1028 1 f1035"/>
                  <a:gd name="f1709" fmla="*/ f1029 1 f1035"/>
                  <a:gd name="f1710" fmla="*/ f1028 1 f1036"/>
                  <a:gd name="f1711" fmla="*/ f1030 1 f1036"/>
                  <a:gd name="f1712" fmla="*/ f1373 1 f1035"/>
                  <a:gd name="f1713" fmla="*/ f1374 1 f1036"/>
                  <a:gd name="f1714" fmla="*/ f1375 1 f1035"/>
                  <a:gd name="f1715" fmla="*/ f1376 1 f1036"/>
                  <a:gd name="f1716" fmla="*/ f1377 1 f1035"/>
                  <a:gd name="f1717" fmla="*/ f1378 1 f1036"/>
                  <a:gd name="f1718" fmla="*/ f1379 1 f1035"/>
                  <a:gd name="f1719" fmla="*/ f1380 1 f1036"/>
                  <a:gd name="f1720" fmla="*/ f1381 1 f1035"/>
                  <a:gd name="f1721" fmla="*/ f1382 1 f1036"/>
                  <a:gd name="f1722" fmla="*/ f1383 1 f1035"/>
                  <a:gd name="f1723" fmla="*/ f1384 1 f1036"/>
                  <a:gd name="f1724" fmla="*/ f1385 1 f1035"/>
                  <a:gd name="f1725" fmla="*/ f1386 1 f1036"/>
                  <a:gd name="f1726" fmla="*/ f1387 1 f1035"/>
                  <a:gd name="f1727" fmla="*/ f1388 1 f1036"/>
                  <a:gd name="f1728" fmla="*/ f1389 1 f1035"/>
                  <a:gd name="f1729" fmla="*/ f1390 1 f1036"/>
                  <a:gd name="f1730" fmla="*/ f1391 1 f1035"/>
                  <a:gd name="f1731" fmla="*/ f1392 1 f1036"/>
                  <a:gd name="f1732" fmla="*/ f1393 1 f1035"/>
                  <a:gd name="f1733" fmla="*/ f1394 1 f1036"/>
                  <a:gd name="f1734" fmla="*/ f1395 1 f1035"/>
                  <a:gd name="f1735" fmla="*/ f1396 1 f1036"/>
                  <a:gd name="f1736" fmla="*/ f1397 1 f1035"/>
                  <a:gd name="f1737" fmla="*/ f1398 1 f1036"/>
                  <a:gd name="f1738" fmla="*/ f1399 1 f1035"/>
                  <a:gd name="f1739" fmla="*/ f1400 1 f1036"/>
                  <a:gd name="f1740" fmla="*/ f1401 1 f1035"/>
                  <a:gd name="f1741" fmla="*/ f1402 1 f1036"/>
                  <a:gd name="f1742" fmla="*/ f1403 1 f1035"/>
                  <a:gd name="f1743" fmla="*/ f1404 1 f1036"/>
                  <a:gd name="f1744" fmla="*/ f1405 1 f1035"/>
                  <a:gd name="f1745" fmla="*/ f1406 1 f1036"/>
                  <a:gd name="f1746" fmla="*/ f1407 1 f1035"/>
                  <a:gd name="f1747" fmla="*/ f1408 1 f1036"/>
                  <a:gd name="f1748" fmla="*/ f1409 1 f1035"/>
                  <a:gd name="f1749" fmla="*/ f1410 1 f1036"/>
                  <a:gd name="f1750" fmla="*/ f1411 1 f1035"/>
                  <a:gd name="f1751" fmla="*/ f1412 1 f1036"/>
                  <a:gd name="f1752" fmla="*/ f1413 1 f1035"/>
                  <a:gd name="f1753" fmla="*/ f1414 1 f1036"/>
                  <a:gd name="f1754" fmla="*/ f1415 1 f1035"/>
                  <a:gd name="f1755" fmla="*/ f1416 1 f1036"/>
                  <a:gd name="f1756" fmla="*/ f1417 1 f1035"/>
                  <a:gd name="f1757" fmla="*/ f1418 1 f1036"/>
                  <a:gd name="f1758" fmla="*/ f1419 1 f1035"/>
                  <a:gd name="f1759" fmla="*/ f1420 1 f1036"/>
                  <a:gd name="f1760" fmla="*/ f1421 1 f1035"/>
                  <a:gd name="f1761" fmla="*/ f1422 1 f1036"/>
                  <a:gd name="f1762" fmla="*/ f1423 1 f1035"/>
                  <a:gd name="f1763" fmla="*/ f1424 1 f1036"/>
                  <a:gd name="f1764" fmla="*/ f1425 1 f1035"/>
                  <a:gd name="f1765" fmla="*/ f1426 1 f1036"/>
                  <a:gd name="f1766" fmla="*/ f1427 1 f1035"/>
                  <a:gd name="f1767" fmla="*/ f1428 1 f1036"/>
                  <a:gd name="f1768" fmla="*/ f1429 1 f1035"/>
                  <a:gd name="f1769" fmla="*/ f1430 1 f1036"/>
                  <a:gd name="f1770" fmla="*/ f1431 1 f1035"/>
                  <a:gd name="f1771" fmla="*/ f1432 1 f1036"/>
                  <a:gd name="f1772" fmla="*/ f1433 1 f1035"/>
                  <a:gd name="f1773" fmla="*/ f1434 1 f1036"/>
                  <a:gd name="f1774" fmla="*/ f1435 1 f1035"/>
                  <a:gd name="f1775" fmla="*/ f1436 1 f1036"/>
                  <a:gd name="f1776" fmla="*/ f1437 1 f1035"/>
                  <a:gd name="f1777" fmla="*/ f1438 1 f1036"/>
                  <a:gd name="f1778" fmla="*/ f1439 1 f1036"/>
                  <a:gd name="f1779" fmla="*/ f1440 1 f1036"/>
                  <a:gd name="f1780" fmla="*/ f1441 1 f1036"/>
                  <a:gd name="f1781" fmla="*/ f1442 1 f1035"/>
                  <a:gd name="f1782" fmla="*/ f1443 1 f1036"/>
                  <a:gd name="f1783" fmla="*/ f1444 1 f1035"/>
                  <a:gd name="f1784" fmla="*/ f1445 1 f1036"/>
                  <a:gd name="f1785" fmla="*/ f1446 1 f1035"/>
                  <a:gd name="f1786" fmla="*/ f1447 1 f1036"/>
                  <a:gd name="f1787" fmla="*/ f1448 1 f1035"/>
                  <a:gd name="f1788" fmla="*/ f1449 1 f1036"/>
                  <a:gd name="f1789" fmla="*/ f1450 1 f1035"/>
                  <a:gd name="f1790" fmla="*/ f1451 1 f1036"/>
                  <a:gd name="f1791" fmla="*/ f1452 1 f1035"/>
                  <a:gd name="f1792" fmla="*/ f1453 1 f1036"/>
                  <a:gd name="f1793" fmla="*/ f1454 1 f1035"/>
                  <a:gd name="f1794" fmla="*/ f1455 1 f1036"/>
                  <a:gd name="f1795" fmla="*/ f1456 1 f1035"/>
                  <a:gd name="f1796" fmla="*/ f1457 1 f1036"/>
                  <a:gd name="f1797" fmla="*/ f1458 1 f1035"/>
                  <a:gd name="f1798" fmla="*/ f1459 1 f1036"/>
                  <a:gd name="f1799" fmla="*/ f1460 1 f1035"/>
                  <a:gd name="f1800" fmla="*/ f1461 1 f1036"/>
                  <a:gd name="f1801" fmla="*/ f1462 1 f1035"/>
                  <a:gd name="f1802" fmla="*/ f1463 1 f1036"/>
                  <a:gd name="f1803" fmla="*/ f1464 1 f1035"/>
                  <a:gd name="f1804" fmla="*/ f1465 1 f1035"/>
                  <a:gd name="f1805" fmla="*/ f1466 1 f1036"/>
                  <a:gd name="f1806" fmla="*/ f1467 1 f1035"/>
                  <a:gd name="f1807" fmla="*/ f1468 1 f1036"/>
                  <a:gd name="f1808" fmla="*/ f1469 1 f1035"/>
                  <a:gd name="f1809" fmla="*/ f1470 1 f1036"/>
                  <a:gd name="f1810" fmla="*/ f1471 1 f1035"/>
                  <a:gd name="f1811" fmla="*/ f1472 1 f1036"/>
                  <a:gd name="f1812" fmla="*/ f1473 1 f1035"/>
                  <a:gd name="f1813" fmla="*/ f1474 1 f1036"/>
                  <a:gd name="f1814" fmla="*/ f1475 1 f1035"/>
                  <a:gd name="f1815" fmla="*/ f1476 1 f1035"/>
                  <a:gd name="f1816" fmla="*/ f1477 1 f1036"/>
                  <a:gd name="f1817" fmla="*/ f1478 1 f1035"/>
                  <a:gd name="f1818" fmla="*/ f1479 1 f1035"/>
                  <a:gd name="f1819" fmla="*/ f1480 1 f1035"/>
                  <a:gd name="f1820" fmla="*/ f1481 1 f1036"/>
                  <a:gd name="f1821" fmla="*/ f1482 1 f1035"/>
                  <a:gd name="f1822" fmla="*/ f1483 1 f1036"/>
                  <a:gd name="f1823" fmla="*/ f1484 1 f1035"/>
                  <a:gd name="f1824" fmla="*/ f1485 1 f1036"/>
                  <a:gd name="f1825" fmla="*/ f1486 1 f1035"/>
                  <a:gd name="f1826" fmla="*/ f1487 1 f1036"/>
                  <a:gd name="f1827" fmla="*/ f1488 1 f1035"/>
                  <a:gd name="f1828" fmla="*/ f1489 1 f1036"/>
                  <a:gd name="f1829" fmla="*/ f1490 1 f1035"/>
                  <a:gd name="f1830" fmla="*/ f1491 1 f1036"/>
                  <a:gd name="f1831" fmla="*/ f1492 1 f1035"/>
                  <a:gd name="f1832" fmla="*/ f1493 1 f1036"/>
                  <a:gd name="f1833" fmla="*/ f1494 1 f1035"/>
                  <a:gd name="f1834" fmla="*/ f1495 1 f1036"/>
                  <a:gd name="f1835" fmla="*/ f1496 1 f1035"/>
                  <a:gd name="f1836" fmla="*/ f1497 1 f1036"/>
                  <a:gd name="f1837" fmla="*/ f1498 1 f1035"/>
                  <a:gd name="f1838" fmla="*/ f1499 1 f1036"/>
                  <a:gd name="f1839" fmla="*/ f1500 1 f1035"/>
                  <a:gd name="f1840" fmla="*/ f1501 1 f1036"/>
                  <a:gd name="f1841" fmla="*/ f1502 1 f1035"/>
                  <a:gd name="f1842" fmla="*/ f1503 1 f1035"/>
                  <a:gd name="f1843" fmla="*/ f1504 1 f1036"/>
                  <a:gd name="f1844" fmla="*/ f1505 1 f1035"/>
                  <a:gd name="f1845" fmla="*/ f1506 1 f1036"/>
                  <a:gd name="f1846" fmla="*/ f1507 1 f1035"/>
                  <a:gd name="f1847" fmla="*/ f1508 1 f1036"/>
                  <a:gd name="f1848" fmla="*/ f1509 1 f1035"/>
                  <a:gd name="f1849" fmla="*/ f1510 1 f1036"/>
                  <a:gd name="f1850" fmla="*/ f1511 1 f1035"/>
                  <a:gd name="f1851" fmla="*/ f1512 1 f1036"/>
                  <a:gd name="f1852" fmla="*/ f1513 1 f1035"/>
                  <a:gd name="f1853" fmla="*/ f1514 1 f1035"/>
                  <a:gd name="f1854" fmla="*/ f1515 1 f1036"/>
                  <a:gd name="f1855" fmla="*/ f1516 1 f1035"/>
                  <a:gd name="f1856" fmla="*/ f1517 1 f1035"/>
                  <a:gd name="f1857" fmla="*/ f1518 1 f1035"/>
                  <a:gd name="f1858" fmla="*/ f1519 1 f1036"/>
                  <a:gd name="f1859" fmla="*/ f1520 1 f1035"/>
                  <a:gd name="f1860" fmla="*/ f1521 1 f1036"/>
                  <a:gd name="f1861" fmla="*/ f1522 1 f1035"/>
                  <a:gd name="f1862" fmla="*/ f1523 1 f1035"/>
                  <a:gd name="f1863" fmla="*/ f1524 1 f1035"/>
                  <a:gd name="f1864" fmla="*/ f1525 1 f1035"/>
                  <a:gd name="f1865" fmla="*/ f1526 1 f1035"/>
                  <a:gd name="f1866" fmla="*/ f1527 1 f1035"/>
                  <a:gd name="f1867" fmla="*/ f1528 1 f1036"/>
                  <a:gd name="f1868" fmla="*/ f1529 1 f1035"/>
                  <a:gd name="f1869" fmla="*/ f1530 1 f1035"/>
                  <a:gd name="f1870" fmla="*/ f1531 1 f1035"/>
                  <a:gd name="f1871" fmla="*/ f1532 1 f1035"/>
                  <a:gd name="f1872" fmla="*/ f1533 1 f1035"/>
                  <a:gd name="f1873" fmla="*/ f1534 1 f1036"/>
                  <a:gd name="f1874" fmla="*/ f1535 1 f1035"/>
                  <a:gd name="f1875" fmla="*/ f1536 1 f1036"/>
                  <a:gd name="f1876" fmla="*/ f1537 1 f1035"/>
                  <a:gd name="f1877" fmla="*/ f1538 1 f1036"/>
                  <a:gd name="f1878" fmla="*/ f1539 1 f1035"/>
                  <a:gd name="f1879" fmla="*/ f1540 1 f1035"/>
                  <a:gd name="f1880" fmla="*/ f1541 1 f1035"/>
                  <a:gd name="f1881" fmla="*/ f1542 1 f1035"/>
                  <a:gd name="f1882" fmla="*/ f1543 1 f1035"/>
                  <a:gd name="f1883" fmla="*/ f1544 1 f1036"/>
                  <a:gd name="f1884" fmla="*/ f1545 1 f1035"/>
                  <a:gd name="f1885" fmla="*/ f1546 1 f1036"/>
                  <a:gd name="f1886" fmla="*/ f1547 1 f1035"/>
                  <a:gd name="f1887" fmla="*/ f1548 1 f1036"/>
                  <a:gd name="f1888" fmla="*/ f1549 1 f1035"/>
                  <a:gd name="f1889" fmla="*/ f1550 1 f1036"/>
                  <a:gd name="f1890" fmla="*/ f1551 1 f1035"/>
                  <a:gd name="f1891" fmla="*/ f1552 1 f1036"/>
                  <a:gd name="f1892" fmla="*/ f1553 1 f1035"/>
                  <a:gd name="f1893" fmla="*/ f1554 1 f1036"/>
                  <a:gd name="f1894" fmla="*/ f1555 1 f1035"/>
                  <a:gd name="f1895" fmla="*/ f1556 1 f1036"/>
                  <a:gd name="f1896" fmla="*/ f1557 1 f1035"/>
                  <a:gd name="f1897" fmla="*/ f1558 1 f1035"/>
                  <a:gd name="f1898" fmla="*/ f1559 1 f1035"/>
                  <a:gd name="f1899" fmla="*/ f1560 1 f1036"/>
                  <a:gd name="f1900" fmla="*/ f1561 1 f1035"/>
                  <a:gd name="f1901" fmla="*/ f1562 1 f1035"/>
                  <a:gd name="f1902" fmla="*/ f1563 1 f1035"/>
                  <a:gd name="f1903" fmla="*/ f1564 1 f1035"/>
                  <a:gd name="f1904" fmla="*/ f1565 1 f1036"/>
                  <a:gd name="f1905" fmla="*/ f1566 1 f1035"/>
                  <a:gd name="f1906" fmla="*/ f1567 1 f1035"/>
                  <a:gd name="f1907" fmla="*/ f1568 1 f1035"/>
                  <a:gd name="f1908" fmla="*/ f1569 1 f1036"/>
                  <a:gd name="f1909" fmla="*/ f1570 1 f1035"/>
                  <a:gd name="f1910" fmla="*/ f1571 1 f1036"/>
                  <a:gd name="f1911" fmla="*/ f1572 1 f1035"/>
                  <a:gd name="f1912" fmla="*/ f1573 1 f1035"/>
                  <a:gd name="f1913" fmla="*/ f1574 1 f1035"/>
                  <a:gd name="f1914" fmla="*/ f1575 1 f1035"/>
                  <a:gd name="f1915" fmla="*/ f1576 1 f1036"/>
                  <a:gd name="f1916" fmla="*/ f1577 1 f1035"/>
                  <a:gd name="f1917" fmla="*/ f1578 1 f1035"/>
                  <a:gd name="f1918" fmla="*/ f1579 1 f1035"/>
                  <a:gd name="f1919" fmla="*/ f1580 1 f1036"/>
                  <a:gd name="f1920" fmla="*/ f1581 1 f1035"/>
                  <a:gd name="f1921" fmla="*/ f1582 1 f1036"/>
                  <a:gd name="f1922" fmla="*/ f1583 1 f1035"/>
                  <a:gd name="f1923" fmla="*/ f1584 1 f1035"/>
                  <a:gd name="f1924" fmla="*/ f1585 1 f1035"/>
                  <a:gd name="f1925" fmla="*/ f1586 1 f1035"/>
                  <a:gd name="f1926" fmla="*/ f1587 1 f1035"/>
                  <a:gd name="f1927" fmla="*/ f1588 1 f1036"/>
                  <a:gd name="f1928" fmla="*/ f1589 1 f1035"/>
                  <a:gd name="f1929" fmla="*/ f1590 1 f1035"/>
                  <a:gd name="f1930" fmla="*/ f1591 1 f1035"/>
                  <a:gd name="f1931" fmla="*/ f1592 1 f1036"/>
                  <a:gd name="f1932" fmla="*/ f1593 1 f1035"/>
                  <a:gd name="f1933" fmla="*/ f1594 1 f1035"/>
                  <a:gd name="f1934" fmla="*/ f1595 1 f1036"/>
                  <a:gd name="f1935" fmla="*/ f1596 1 f1035"/>
                  <a:gd name="f1936" fmla="*/ f1597 1 f1036"/>
                  <a:gd name="f1937" fmla="*/ f1598 1 f1036"/>
                  <a:gd name="f1938" fmla="*/ f1599 1 f1036"/>
                  <a:gd name="f1939" fmla="*/ f1600 1 f1035"/>
                  <a:gd name="f1940" fmla="*/ f1601 1 f1036"/>
                  <a:gd name="f1941" fmla="*/ f1602 1 f1035"/>
                  <a:gd name="f1942" fmla="*/ f1603 1 f1035"/>
                  <a:gd name="f1943" fmla="*/ f1604 1 f1035"/>
                  <a:gd name="f1944" fmla="*/ f1605 1 f1035"/>
                  <a:gd name="f1945" fmla="*/ f1606 1 f1036"/>
                  <a:gd name="f1946" fmla="*/ f1607 1 f1035"/>
                  <a:gd name="f1947" fmla="*/ f1608 1 f1036"/>
                  <a:gd name="f1948" fmla="*/ f1609 1 f1035"/>
                  <a:gd name="f1949" fmla="*/ f1610 1 f1036"/>
                  <a:gd name="f1950" fmla="*/ f1611 1 f1035"/>
                  <a:gd name="f1951" fmla="*/ f1612 1 f1036"/>
                  <a:gd name="f1952" fmla="*/ f1613 1 f1036"/>
                  <a:gd name="f1953" fmla="*/ f1614 1 f1035"/>
                  <a:gd name="f1954" fmla="*/ f1615 1 f1036"/>
                  <a:gd name="f1955" fmla="*/ f1616 1 f1035"/>
                  <a:gd name="f1956" fmla="*/ f1617 1 f1036"/>
                  <a:gd name="f1957" fmla="*/ f1618 1 f1036"/>
                  <a:gd name="f1958" fmla="*/ f1619 1 f1036"/>
                  <a:gd name="f1959" fmla="*/ f1620 1 f1036"/>
                  <a:gd name="f1960" fmla="*/ f1621 1 f1036"/>
                  <a:gd name="f1961" fmla="*/ f1622 1 f1035"/>
                  <a:gd name="f1962" fmla="*/ f1623 1 f1036"/>
                  <a:gd name="f1963" fmla="*/ f1624 1 f1035"/>
                  <a:gd name="f1964" fmla="*/ f1625 1 f1036"/>
                  <a:gd name="f1965" fmla="*/ f1626 1 f1035"/>
                  <a:gd name="f1966" fmla="*/ f1627 1 f1036"/>
                  <a:gd name="f1967" fmla="*/ f1628 1 f1035"/>
                  <a:gd name="f1968" fmla="*/ f1629 1 f1036"/>
                  <a:gd name="f1969" fmla="*/ f1630 1 f1035"/>
                  <a:gd name="f1970" fmla="*/ f1631 1 f1035"/>
                  <a:gd name="f1971" fmla="*/ f1632 1 f1036"/>
                  <a:gd name="f1972" fmla="*/ f1633 1 f1035"/>
                  <a:gd name="f1973" fmla="*/ f1634 1 f1036"/>
                  <a:gd name="f1974" fmla="*/ f1635 1 f1035"/>
                  <a:gd name="f1975" fmla="*/ f1636 1 f1036"/>
                  <a:gd name="f1976" fmla="*/ f1637 1 f1035"/>
                  <a:gd name="f1977" fmla="*/ f1638 1 f1036"/>
                  <a:gd name="f1978" fmla="*/ f1639 1 f1035"/>
                  <a:gd name="f1979" fmla="*/ f1640 1 f1036"/>
                  <a:gd name="f1980" fmla="*/ f1641 1 f1035"/>
                  <a:gd name="f1981" fmla="*/ f1642 1 f1036"/>
                  <a:gd name="f1982" fmla="*/ f1643 1 f1036"/>
                  <a:gd name="f1983" fmla="*/ f1644 1 f1035"/>
                  <a:gd name="f1984" fmla="*/ f1645 1 f1036"/>
                  <a:gd name="f1985" fmla="*/ f1646 1 f1036"/>
                  <a:gd name="f1986" fmla="*/ f1647 1 f1036"/>
                  <a:gd name="f1987" fmla="*/ f1648 1 f1036"/>
                  <a:gd name="f1988" fmla="*/ f1649 1 f1036"/>
                  <a:gd name="f1989" fmla="*/ f1650 1 f1036"/>
                  <a:gd name="f1990" fmla="*/ f1651 1 f1035"/>
                  <a:gd name="f1991" fmla="*/ f1652 1 f1036"/>
                  <a:gd name="f1992" fmla="*/ f1653 1 f1036"/>
                  <a:gd name="f1993" fmla="*/ f1654 1 f1035"/>
                  <a:gd name="f1994" fmla="*/ f1655 1 f1036"/>
                  <a:gd name="f1995" fmla="*/ f1656 1 f1035"/>
                  <a:gd name="f1996" fmla="*/ f1657 1 f1036"/>
                  <a:gd name="f1997" fmla="*/ f1658 1 f1035"/>
                  <a:gd name="f1998" fmla="*/ f1659 1 f1036"/>
                  <a:gd name="f1999" fmla="*/ f1660 1 f1035"/>
                  <a:gd name="f2000" fmla="*/ f1661 1 f1036"/>
                  <a:gd name="f2001" fmla="*/ f1662 1 f1035"/>
                  <a:gd name="f2002" fmla="*/ f1663 1 f1036"/>
                  <a:gd name="f2003" fmla="*/ f1664 1 f1035"/>
                  <a:gd name="f2004" fmla="*/ f1665 1 f1036"/>
                  <a:gd name="f2005" fmla="*/ f1666 1 f1035"/>
                  <a:gd name="f2006" fmla="*/ f1667 1 f1036"/>
                  <a:gd name="f2007" fmla="*/ f1668 1 f1035"/>
                  <a:gd name="f2008" fmla="*/ f1669 1 f1036"/>
                  <a:gd name="f2009" fmla="*/ f1670 1 f1035"/>
                  <a:gd name="f2010" fmla="*/ f1671 1 f1036"/>
                  <a:gd name="f2011" fmla="*/ f1672 1 f1035"/>
                  <a:gd name="f2012" fmla="*/ f1673 1 f1036"/>
                  <a:gd name="f2013" fmla="*/ f1674 1 f1035"/>
                  <a:gd name="f2014" fmla="*/ f1675 1 f1036"/>
                  <a:gd name="f2015" fmla="*/ f1676 1 f1035"/>
                  <a:gd name="f2016" fmla="*/ f1677 1 f1036"/>
                  <a:gd name="f2017" fmla="*/ f1678 1 f1035"/>
                  <a:gd name="f2018" fmla="*/ f1679 1 f1036"/>
                  <a:gd name="f2019" fmla="*/ f1680 1 f1035"/>
                  <a:gd name="f2020" fmla="*/ f1681 1 f1036"/>
                  <a:gd name="f2021" fmla="*/ f1682 1 f1036"/>
                  <a:gd name="f2022" fmla="*/ f1683 1 f1035"/>
                  <a:gd name="f2023" fmla="*/ f1684 1 f1036"/>
                  <a:gd name="f2024" fmla="*/ f1685 1 f1035"/>
                  <a:gd name="f2025" fmla="*/ f1686 1 f1036"/>
                  <a:gd name="f2026" fmla="*/ f1687 1 f1035"/>
                  <a:gd name="f2027" fmla="*/ f1688 1 f1036"/>
                  <a:gd name="f2028" fmla="*/ f1689 1 f1036"/>
                  <a:gd name="f2029" fmla="*/ f1690 1 f1036"/>
                  <a:gd name="f2030" fmla="*/ f1691 1 f1036"/>
                  <a:gd name="f2031" fmla="*/ f1692 1 f1036"/>
                  <a:gd name="f2032" fmla="*/ f1693 1 f1036"/>
                  <a:gd name="f2033" fmla="*/ f1694 1 f1036"/>
                  <a:gd name="f2034" fmla="*/ f1695 1 f1035"/>
                  <a:gd name="f2035" fmla="*/ f1696 1 f1036"/>
                  <a:gd name="f2036" fmla="*/ f1697 1 f1035"/>
                  <a:gd name="f2037" fmla="*/ f1698 1 f1036"/>
                  <a:gd name="f2038" fmla="*/ f1699 1 f1035"/>
                  <a:gd name="f2039" fmla="*/ f1700 1 f1036"/>
                  <a:gd name="f2040" fmla="*/ f1701 1 f1035"/>
                  <a:gd name="f2041" fmla="*/ f1702 1 f1036"/>
                  <a:gd name="f2042" fmla="*/ f1703 1 f1035"/>
                  <a:gd name="f2043" fmla="*/ f1704 1 f1036"/>
                  <a:gd name="f2044" fmla="*/ f1705 1 f1036"/>
                  <a:gd name="f2045" fmla="*/ f1706 1 f1035"/>
                  <a:gd name="f2046" fmla="*/ f1707 1 f1036"/>
                  <a:gd name="f2047" fmla="*/ f1708 f1026 1"/>
                  <a:gd name="f2048" fmla="*/ f1709 f1026 1"/>
                  <a:gd name="f2049" fmla="*/ f1711 f1027 1"/>
                  <a:gd name="f2050" fmla="*/ f1710 f1027 1"/>
                  <a:gd name="f2051" fmla="*/ f1712 f1026 1"/>
                  <a:gd name="f2052" fmla="*/ f1713 f1027 1"/>
                  <a:gd name="f2053" fmla="*/ f1714 f1026 1"/>
                  <a:gd name="f2054" fmla="*/ f1715 f1027 1"/>
                  <a:gd name="f2055" fmla="*/ f1716 f1026 1"/>
                  <a:gd name="f2056" fmla="*/ f1717 f1027 1"/>
                  <a:gd name="f2057" fmla="*/ f1718 f1026 1"/>
                  <a:gd name="f2058" fmla="*/ f1719 f1027 1"/>
                  <a:gd name="f2059" fmla="*/ f1720 f1026 1"/>
                  <a:gd name="f2060" fmla="*/ f1721 f1027 1"/>
                  <a:gd name="f2061" fmla="*/ f1722 f1026 1"/>
                  <a:gd name="f2062" fmla="*/ f1723 f1027 1"/>
                  <a:gd name="f2063" fmla="*/ f1724 f1026 1"/>
                  <a:gd name="f2064" fmla="*/ f1725 f1027 1"/>
                  <a:gd name="f2065" fmla="*/ f1726 f1026 1"/>
                  <a:gd name="f2066" fmla="*/ f1727 f1027 1"/>
                  <a:gd name="f2067" fmla="*/ f1728 f1026 1"/>
                  <a:gd name="f2068" fmla="*/ f1729 f1027 1"/>
                  <a:gd name="f2069" fmla="*/ f1730 f1026 1"/>
                  <a:gd name="f2070" fmla="*/ f1731 f1027 1"/>
                  <a:gd name="f2071" fmla="*/ f1732 f1026 1"/>
                  <a:gd name="f2072" fmla="*/ f1733 f1027 1"/>
                  <a:gd name="f2073" fmla="*/ f1734 f1026 1"/>
                  <a:gd name="f2074" fmla="*/ f1735 f1027 1"/>
                  <a:gd name="f2075" fmla="*/ f1736 f1026 1"/>
                  <a:gd name="f2076" fmla="*/ f1737 f1027 1"/>
                  <a:gd name="f2077" fmla="*/ f1738 f1026 1"/>
                  <a:gd name="f2078" fmla="*/ f1739 f1027 1"/>
                  <a:gd name="f2079" fmla="*/ f1740 f1026 1"/>
                  <a:gd name="f2080" fmla="*/ f1741 f1027 1"/>
                  <a:gd name="f2081" fmla="*/ f1742 f1026 1"/>
                  <a:gd name="f2082" fmla="*/ f1743 f1027 1"/>
                  <a:gd name="f2083" fmla="*/ f1744 f1026 1"/>
                  <a:gd name="f2084" fmla="*/ f1745 f1027 1"/>
                  <a:gd name="f2085" fmla="*/ f1746 f1026 1"/>
                  <a:gd name="f2086" fmla="*/ f1747 f1027 1"/>
                  <a:gd name="f2087" fmla="*/ f1748 f1026 1"/>
                  <a:gd name="f2088" fmla="*/ f1749 f1027 1"/>
                  <a:gd name="f2089" fmla="*/ f1750 f1026 1"/>
                  <a:gd name="f2090" fmla="*/ f1751 f1027 1"/>
                  <a:gd name="f2091" fmla="*/ f1752 f1026 1"/>
                  <a:gd name="f2092" fmla="*/ f1753 f1027 1"/>
                  <a:gd name="f2093" fmla="*/ f1754 f1026 1"/>
                  <a:gd name="f2094" fmla="*/ f1755 f1027 1"/>
                  <a:gd name="f2095" fmla="*/ f1756 f1026 1"/>
                  <a:gd name="f2096" fmla="*/ f1757 f1027 1"/>
                  <a:gd name="f2097" fmla="*/ f1758 f1026 1"/>
                  <a:gd name="f2098" fmla="*/ f1759 f1027 1"/>
                  <a:gd name="f2099" fmla="*/ f1760 f1026 1"/>
                  <a:gd name="f2100" fmla="*/ f1761 f1027 1"/>
                  <a:gd name="f2101" fmla="*/ f1762 f1026 1"/>
                  <a:gd name="f2102" fmla="*/ f1763 f1027 1"/>
                  <a:gd name="f2103" fmla="*/ f1764 f1026 1"/>
                  <a:gd name="f2104" fmla="*/ f1765 f1027 1"/>
                  <a:gd name="f2105" fmla="*/ f1766 f1026 1"/>
                  <a:gd name="f2106" fmla="*/ f1767 f1027 1"/>
                  <a:gd name="f2107" fmla="*/ f1768 f1026 1"/>
                  <a:gd name="f2108" fmla="*/ f1769 f1027 1"/>
                  <a:gd name="f2109" fmla="*/ f1770 f1026 1"/>
                  <a:gd name="f2110" fmla="*/ f1771 f1027 1"/>
                  <a:gd name="f2111" fmla="*/ f1772 f1026 1"/>
                  <a:gd name="f2112" fmla="*/ f1773 f1027 1"/>
                  <a:gd name="f2113" fmla="*/ f1774 f1026 1"/>
                  <a:gd name="f2114" fmla="*/ f1775 f1027 1"/>
                  <a:gd name="f2115" fmla="*/ f1776 f1026 1"/>
                  <a:gd name="f2116" fmla="*/ f1777 f1027 1"/>
                  <a:gd name="f2117" fmla="*/ f1778 f1027 1"/>
                  <a:gd name="f2118" fmla="*/ f1779 f1027 1"/>
                  <a:gd name="f2119" fmla="*/ f1780 f1027 1"/>
                  <a:gd name="f2120" fmla="*/ f1781 f1026 1"/>
                  <a:gd name="f2121" fmla="*/ f1782 f1027 1"/>
                  <a:gd name="f2122" fmla="*/ f1783 f1026 1"/>
                  <a:gd name="f2123" fmla="*/ f1784 f1027 1"/>
                  <a:gd name="f2124" fmla="*/ f1785 f1026 1"/>
                  <a:gd name="f2125" fmla="*/ f1786 f1027 1"/>
                  <a:gd name="f2126" fmla="*/ f1787 f1026 1"/>
                  <a:gd name="f2127" fmla="*/ f1788 f1027 1"/>
                  <a:gd name="f2128" fmla="*/ f1789 f1026 1"/>
                  <a:gd name="f2129" fmla="*/ f1790 f1027 1"/>
                  <a:gd name="f2130" fmla="*/ f1791 f1026 1"/>
                  <a:gd name="f2131" fmla="*/ f1792 f1027 1"/>
                  <a:gd name="f2132" fmla="*/ f1793 f1026 1"/>
                  <a:gd name="f2133" fmla="*/ f1794 f1027 1"/>
                  <a:gd name="f2134" fmla="*/ f1795 f1026 1"/>
                  <a:gd name="f2135" fmla="*/ f1796 f1027 1"/>
                  <a:gd name="f2136" fmla="*/ f1797 f1026 1"/>
                  <a:gd name="f2137" fmla="*/ f1798 f1027 1"/>
                  <a:gd name="f2138" fmla="*/ f1799 f1026 1"/>
                  <a:gd name="f2139" fmla="*/ f1800 f1027 1"/>
                  <a:gd name="f2140" fmla="*/ f1801 f1026 1"/>
                  <a:gd name="f2141" fmla="*/ f1802 f1027 1"/>
                  <a:gd name="f2142" fmla="*/ f1803 f1026 1"/>
                  <a:gd name="f2143" fmla="*/ f1804 f1026 1"/>
                  <a:gd name="f2144" fmla="*/ f1805 f1027 1"/>
                  <a:gd name="f2145" fmla="*/ f1806 f1026 1"/>
                  <a:gd name="f2146" fmla="*/ f1807 f1027 1"/>
                  <a:gd name="f2147" fmla="*/ f1808 f1026 1"/>
                  <a:gd name="f2148" fmla="*/ f1809 f1027 1"/>
                  <a:gd name="f2149" fmla="*/ f1810 f1026 1"/>
                  <a:gd name="f2150" fmla="*/ f1811 f1027 1"/>
                  <a:gd name="f2151" fmla="*/ f1812 f1026 1"/>
                  <a:gd name="f2152" fmla="*/ f1813 f1027 1"/>
                  <a:gd name="f2153" fmla="*/ f1814 f1026 1"/>
                  <a:gd name="f2154" fmla="*/ f1815 f1026 1"/>
                  <a:gd name="f2155" fmla="*/ f1816 f1027 1"/>
                  <a:gd name="f2156" fmla="*/ f1817 f1026 1"/>
                  <a:gd name="f2157" fmla="*/ f1818 f1026 1"/>
                  <a:gd name="f2158" fmla="*/ f1819 f1026 1"/>
                  <a:gd name="f2159" fmla="*/ f1820 f1027 1"/>
                  <a:gd name="f2160" fmla="*/ f1821 f1026 1"/>
                  <a:gd name="f2161" fmla="*/ f1822 f1027 1"/>
                  <a:gd name="f2162" fmla="*/ f1823 f1026 1"/>
                  <a:gd name="f2163" fmla="*/ f1824 f1027 1"/>
                  <a:gd name="f2164" fmla="*/ f1825 f1026 1"/>
                  <a:gd name="f2165" fmla="*/ f1826 f1027 1"/>
                  <a:gd name="f2166" fmla="*/ f1827 f1026 1"/>
                  <a:gd name="f2167" fmla="*/ f1828 f1027 1"/>
                  <a:gd name="f2168" fmla="*/ f1829 f1026 1"/>
                  <a:gd name="f2169" fmla="*/ f1830 f1027 1"/>
                  <a:gd name="f2170" fmla="*/ f1831 f1026 1"/>
                  <a:gd name="f2171" fmla="*/ f1832 f1027 1"/>
                  <a:gd name="f2172" fmla="*/ f1833 f1026 1"/>
                  <a:gd name="f2173" fmla="*/ f1834 f1027 1"/>
                  <a:gd name="f2174" fmla="*/ f1835 f1026 1"/>
                  <a:gd name="f2175" fmla="*/ f1836 f1027 1"/>
                  <a:gd name="f2176" fmla="*/ f1837 f1026 1"/>
                  <a:gd name="f2177" fmla="*/ f1838 f1027 1"/>
                  <a:gd name="f2178" fmla="*/ f1839 f1026 1"/>
                  <a:gd name="f2179" fmla="*/ f1840 f1027 1"/>
                  <a:gd name="f2180" fmla="*/ f1841 f1026 1"/>
                  <a:gd name="f2181" fmla="*/ f1842 f1026 1"/>
                  <a:gd name="f2182" fmla="*/ f1843 f1027 1"/>
                  <a:gd name="f2183" fmla="*/ f1844 f1026 1"/>
                  <a:gd name="f2184" fmla="*/ f1845 f1027 1"/>
                  <a:gd name="f2185" fmla="*/ f1846 f1026 1"/>
                  <a:gd name="f2186" fmla="*/ f1847 f1027 1"/>
                  <a:gd name="f2187" fmla="*/ f1848 f1026 1"/>
                  <a:gd name="f2188" fmla="*/ f1849 f1027 1"/>
                  <a:gd name="f2189" fmla="*/ f1850 f1026 1"/>
                  <a:gd name="f2190" fmla="*/ f1851 f1027 1"/>
                  <a:gd name="f2191" fmla="*/ f1852 f1026 1"/>
                  <a:gd name="f2192" fmla="*/ f1853 f1026 1"/>
                  <a:gd name="f2193" fmla="*/ f1854 f1027 1"/>
                  <a:gd name="f2194" fmla="*/ f1855 f1026 1"/>
                  <a:gd name="f2195" fmla="*/ f1856 f1026 1"/>
                  <a:gd name="f2196" fmla="*/ f1857 f1026 1"/>
                  <a:gd name="f2197" fmla="*/ f1858 f1027 1"/>
                  <a:gd name="f2198" fmla="*/ f1859 f1026 1"/>
                  <a:gd name="f2199" fmla="*/ f1860 f1027 1"/>
                  <a:gd name="f2200" fmla="*/ f1861 f1026 1"/>
                  <a:gd name="f2201" fmla="*/ f1862 f1026 1"/>
                  <a:gd name="f2202" fmla="*/ f1863 f1026 1"/>
                  <a:gd name="f2203" fmla="*/ f1864 f1026 1"/>
                  <a:gd name="f2204" fmla="*/ f1865 f1026 1"/>
                  <a:gd name="f2205" fmla="*/ f1866 f1026 1"/>
                  <a:gd name="f2206" fmla="*/ f1867 f1027 1"/>
                  <a:gd name="f2207" fmla="*/ f1868 f1026 1"/>
                  <a:gd name="f2208" fmla="*/ f1869 f1026 1"/>
                  <a:gd name="f2209" fmla="*/ f1870 f1026 1"/>
                  <a:gd name="f2210" fmla="*/ f1871 f1026 1"/>
                  <a:gd name="f2211" fmla="*/ f1872 f1026 1"/>
                  <a:gd name="f2212" fmla="*/ f1873 f1027 1"/>
                  <a:gd name="f2213" fmla="*/ f1874 f1026 1"/>
                  <a:gd name="f2214" fmla="*/ f1875 f1027 1"/>
                  <a:gd name="f2215" fmla="*/ f1876 f1026 1"/>
                  <a:gd name="f2216" fmla="*/ f1877 f1027 1"/>
                  <a:gd name="f2217" fmla="*/ f1878 f1026 1"/>
                  <a:gd name="f2218" fmla="*/ f1879 f1026 1"/>
                  <a:gd name="f2219" fmla="*/ f1880 f1026 1"/>
                  <a:gd name="f2220" fmla="*/ f1881 f1026 1"/>
                  <a:gd name="f2221" fmla="*/ f1882 f1026 1"/>
                  <a:gd name="f2222" fmla="*/ f1883 f1027 1"/>
                  <a:gd name="f2223" fmla="*/ f1884 f1026 1"/>
                  <a:gd name="f2224" fmla="*/ f1885 f1027 1"/>
                  <a:gd name="f2225" fmla="*/ f1886 f1026 1"/>
                  <a:gd name="f2226" fmla="*/ f1887 f1027 1"/>
                  <a:gd name="f2227" fmla="*/ f1888 f1026 1"/>
                  <a:gd name="f2228" fmla="*/ f1889 f1027 1"/>
                  <a:gd name="f2229" fmla="*/ f1890 f1026 1"/>
                  <a:gd name="f2230" fmla="*/ f1891 f1027 1"/>
                  <a:gd name="f2231" fmla="*/ f1892 f1026 1"/>
                  <a:gd name="f2232" fmla="*/ f1893 f1027 1"/>
                  <a:gd name="f2233" fmla="*/ f1894 f1026 1"/>
                  <a:gd name="f2234" fmla="*/ f1895 f1027 1"/>
                  <a:gd name="f2235" fmla="*/ f1896 f1026 1"/>
                  <a:gd name="f2236" fmla="*/ f1897 f1026 1"/>
                  <a:gd name="f2237" fmla="*/ f1898 f1026 1"/>
                  <a:gd name="f2238" fmla="*/ f1899 f1027 1"/>
                  <a:gd name="f2239" fmla="*/ f1900 f1026 1"/>
                  <a:gd name="f2240" fmla="*/ f1901 f1026 1"/>
                  <a:gd name="f2241" fmla="*/ f1902 f1026 1"/>
                  <a:gd name="f2242" fmla="*/ f1903 f1026 1"/>
                  <a:gd name="f2243" fmla="*/ f1904 f1027 1"/>
                  <a:gd name="f2244" fmla="*/ f1905 f1026 1"/>
                  <a:gd name="f2245" fmla="*/ f1906 f1026 1"/>
                  <a:gd name="f2246" fmla="*/ f1907 f1026 1"/>
                  <a:gd name="f2247" fmla="*/ f1908 f1027 1"/>
                  <a:gd name="f2248" fmla="*/ f1909 f1026 1"/>
                  <a:gd name="f2249" fmla="*/ f1910 f1027 1"/>
                  <a:gd name="f2250" fmla="*/ f1911 f1026 1"/>
                  <a:gd name="f2251" fmla="*/ f1912 f1026 1"/>
                  <a:gd name="f2252" fmla="*/ f1913 f1026 1"/>
                  <a:gd name="f2253" fmla="*/ f1914 f1026 1"/>
                  <a:gd name="f2254" fmla="*/ f1915 f1027 1"/>
                  <a:gd name="f2255" fmla="*/ f1916 f1026 1"/>
                  <a:gd name="f2256" fmla="*/ f1917 f1026 1"/>
                  <a:gd name="f2257" fmla="*/ f1918 f1026 1"/>
                  <a:gd name="f2258" fmla="*/ f1919 f1027 1"/>
                  <a:gd name="f2259" fmla="*/ f1920 f1026 1"/>
                  <a:gd name="f2260" fmla="*/ f1921 f1027 1"/>
                  <a:gd name="f2261" fmla="*/ f1922 f1026 1"/>
                  <a:gd name="f2262" fmla="*/ f1923 f1026 1"/>
                  <a:gd name="f2263" fmla="*/ f1924 f1026 1"/>
                  <a:gd name="f2264" fmla="*/ f1925 f1026 1"/>
                  <a:gd name="f2265" fmla="*/ f1926 f1026 1"/>
                  <a:gd name="f2266" fmla="*/ f1927 f1027 1"/>
                  <a:gd name="f2267" fmla="*/ f1928 f1026 1"/>
                  <a:gd name="f2268" fmla="*/ f1929 f1026 1"/>
                  <a:gd name="f2269" fmla="*/ f1930 f1026 1"/>
                  <a:gd name="f2270" fmla="*/ f1931 f1027 1"/>
                  <a:gd name="f2271" fmla="*/ f1932 f1026 1"/>
                  <a:gd name="f2272" fmla="*/ f1933 f1026 1"/>
                  <a:gd name="f2273" fmla="*/ f1934 f1027 1"/>
                  <a:gd name="f2274" fmla="*/ f1935 f1026 1"/>
                  <a:gd name="f2275" fmla="*/ f1936 f1027 1"/>
                  <a:gd name="f2276" fmla="*/ f1937 f1027 1"/>
                  <a:gd name="f2277" fmla="*/ f1938 f1027 1"/>
                  <a:gd name="f2278" fmla="*/ f1939 f1026 1"/>
                  <a:gd name="f2279" fmla="*/ f1940 f1027 1"/>
                  <a:gd name="f2280" fmla="*/ f1941 f1026 1"/>
                  <a:gd name="f2281" fmla="*/ f1942 f1026 1"/>
                  <a:gd name="f2282" fmla="*/ f1943 f1026 1"/>
                  <a:gd name="f2283" fmla="*/ f1944 f1026 1"/>
                  <a:gd name="f2284" fmla="*/ f1945 f1027 1"/>
                  <a:gd name="f2285" fmla="*/ f1946 f1026 1"/>
                  <a:gd name="f2286" fmla="*/ f1947 f1027 1"/>
                  <a:gd name="f2287" fmla="*/ f1948 f1026 1"/>
                  <a:gd name="f2288" fmla="*/ f1949 f1027 1"/>
                  <a:gd name="f2289" fmla="*/ f1950 f1026 1"/>
                  <a:gd name="f2290" fmla="*/ f1951 f1027 1"/>
                  <a:gd name="f2291" fmla="*/ f1952 f1027 1"/>
                  <a:gd name="f2292" fmla="*/ f1953 f1026 1"/>
                  <a:gd name="f2293" fmla="*/ f1954 f1027 1"/>
                  <a:gd name="f2294" fmla="*/ f1955 f1026 1"/>
                  <a:gd name="f2295" fmla="*/ f1956 f1027 1"/>
                  <a:gd name="f2296" fmla="*/ f1957 f1027 1"/>
                  <a:gd name="f2297" fmla="*/ f1958 f1027 1"/>
                  <a:gd name="f2298" fmla="*/ f1959 f1027 1"/>
                  <a:gd name="f2299" fmla="*/ f1960 f1027 1"/>
                  <a:gd name="f2300" fmla="*/ f1961 f1026 1"/>
                  <a:gd name="f2301" fmla="*/ f1962 f1027 1"/>
                  <a:gd name="f2302" fmla="*/ f1963 f1026 1"/>
                  <a:gd name="f2303" fmla="*/ f1964 f1027 1"/>
                  <a:gd name="f2304" fmla="*/ f1965 f1026 1"/>
                  <a:gd name="f2305" fmla="*/ f1966 f1027 1"/>
                  <a:gd name="f2306" fmla="*/ f1967 f1026 1"/>
                  <a:gd name="f2307" fmla="*/ f1968 f1027 1"/>
                  <a:gd name="f2308" fmla="*/ f1969 f1026 1"/>
                  <a:gd name="f2309" fmla="*/ f1970 f1026 1"/>
                  <a:gd name="f2310" fmla="*/ f1971 f1027 1"/>
                  <a:gd name="f2311" fmla="*/ f1972 f1026 1"/>
                  <a:gd name="f2312" fmla="*/ f1973 f1027 1"/>
                  <a:gd name="f2313" fmla="*/ f1974 f1026 1"/>
                  <a:gd name="f2314" fmla="*/ f1975 f1027 1"/>
                  <a:gd name="f2315" fmla="*/ f1976 f1026 1"/>
                  <a:gd name="f2316" fmla="*/ f1977 f1027 1"/>
                  <a:gd name="f2317" fmla="*/ f1978 f1026 1"/>
                  <a:gd name="f2318" fmla="*/ f1979 f1027 1"/>
                  <a:gd name="f2319" fmla="*/ f1980 f1026 1"/>
                  <a:gd name="f2320" fmla="*/ f1981 f1027 1"/>
                  <a:gd name="f2321" fmla="*/ f1982 f1027 1"/>
                  <a:gd name="f2322" fmla="*/ f1983 f1026 1"/>
                  <a:gd name="f2323" fmla="*/ f1984 f1027 1"/>
                  <a:gd name="f2324" fmla="*/ f1985 f1027 1"/>
                  <a:gd name="f2325" fmla="*/ f1986 f1027 1"/>
                  <a:gd name="f2326" fmla="*/ f1987 f1027 1"/>
                  <a:gd name="f2327" fmla="*/ f1988 f1027 1"/>
                  <a:gd name="f2328" fmla="*/ f1989 f1027 1"/>
                  <a:gd name="f2329" fmla="*/ f1990 f1026 1"/>
                  <a:gd name="f2330" fmla="*/ f1991 f1027 1"/>
                  <a:gd name="f2331" fmla="*/ f1992 f1027 1"/>
                  <a:gd name="f2332" fmla="*/ f1993 f1026 1"/>
                  <a:gd name="f2333" fmla="*/ f1994 f1027 1"/>
                  <a:gd name="f2334" fmla="*/ f1995 f1026 1"/>
                  <a:gd name="f2335" fmla="*/ f1996 f1027 1"/>
                  <a:gd name="f2336" fmla="*/ f1997 f1026 1"/>
                  <a:gd name="f2337" fmla="*/ f1998 f1027 1"/>
                  <a:gd name="f2338" fmla="*/ f1999 f1026 1"/>
                  <a:gd name="f2339" fmla="*/ f2000 f1027 1"/>
                  <a:gd name="f2340" fmla="*/ f2001 f1026 1"/>
                  <a:gd name="f2341" fmla="*/ f2002 f1027 1"/>
                  <a:gd name="f2342" fmla="*/ f2003 f1026 1"/>
                  <a:gd name="f2343" fmla="*/ f2004 f1027 1"/>
                  <a:gd name="f2344" fmla="*/ f2005 f1026 1"/>
                  <a:gd name="f2345" fmla="*/ f2006 f1027 1"/>
                  <a:gd name="f2346" fmla="*/ f2007 f1026 1"/>
                  <a:gd name="f2347" fmla="*/ f2008 f1027 1"/>
                  <a:gd name="f2348" fmla="*/ f2009 f1026 1"/>
                  <a:gd name="f2349" fmla="*/ f2010 f1027 1"/>
                  <a:gd name="f2350" fmla="*/ f2011 f1026 1"/>
                  <a:gd name="f2351" fmla="*/ f2012 f1027 1"/>
                  <a:gd name="f2352" fmla="*/ f2013 f1026 1"/>
                  <a:gd name="f2353" fmla="*/ f2014 f1027 1"/>
                  <a:gd name="f2354" fmla="*/ f2015 f1026 1"/>
                  <a:gd name="f2355" fmla="*/ f2016 f1027 1"/>
                  <a:gd name="f2356" fmla="*/ f2017 f1026 1"/>
                  <a:gd name="f2357" fmla="*/ f2018 f1027 1"/>
                  <a:gd name="f2358" fmla="*/ f2019 f1026 1"/>
                  <a:gd name="f2359" fmla="*/ f2020 f1027 1"/>
                  <a:gd name="f2360" fmla="*/ f2021 f1027 1"/>
                  <a:gd name="f2361" fmla="*/ f2022 f1026 1"/>
                  <a:gd name="f2362" fmla="*/ f2023 f1027 1"/>
                  <a:gd name="f2363" fmla="*/ f2024 f1026 1"/>
                  <a:gd name="f2364" fmla="*/ f2025 f1027 1"/>
                  <a:gd name="f2365" fmla="*/ f2026 f1026 1"/>
                  <a:gd name="f2366" fmla="*/ f2027 f1027 1"/>
                  <a:gd name="f2367" fmla="*/ f2028 f1027 1"/>
                  <a:gd name="f2368" fmla="*/ f2029 f1027 1"/>
                  <a:gd name="f2369" fmla="*/ f2030 f1027 1"/>
                  <a:gd name="f2370" fmla="*/ f2031 f1027 1"/>
                  <a:gd name="f2371" fmla="*/ f2032 f1027 1"/>
                  <a:gd name="f2372" fmla="*/ f2033 f1027 1"/>
                  <a:gd name="f2373" fmla="*/ f2034 f1026 1"/>
                  <a:gd name="f2374" fmla="*/ f2035 f1027 1"/>
                  <a:gd name="f2375" fmla="*/ f2036 f1026 1"/>
                  <a:gd name="f2376" fmla="*/ f2037 f1027 1"/>
                  <a:gd name="f2377" fmla="*/ f2038 f1026 1"/>
                  <a:gd name="f2378" fmla="*/ f2039 f1027 1"/>
                  <a:gd name="f2379" fmla="*/ f2040 f1026 1"/>
                  <a:gd name="f2380" fmla="*/ f2041 f1027 1"/>
                  <a:gd name="f2381" fmla="*/ f2042 f1026 1"/>
                  <a:gd name="f2382" fmla="*/ f2043 f1027 1"/>
                  <a:gd name="f2383" fmla="*/ f2044 f1027 1"/>
                  <a:gd name="f2384" fmla="*/ f2045 f1026 1"/>
                  <a:gd name="f2385" fmla="*/ f2046 f10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72">
                    <a:pos x="f2051" y="f2052"/>
                  </a:cxn>
                  <a:cxn ang="f1372">
                    <a:pos x="f2053" y="f2054"/>
                  </a:cxn>
                  <a:cxn ang="f1372">
                    <a:pos x="f2055" y="f2056"/>
                  </a:cxn>
                  <a:cxn ang="f1372">
                    <a:pos x="f2057" y="f2058"/>
                  </a:cxn>
                  <a:cxn ang="f1372">
                    <a:pos x="f2059" y="f2060"/>
                  </a:cxn>
                  <a:cxn ang="f1372">
                    <a:pos x="f2061" y="f2062"/>
                  </a:cxn>
                  <a:cxn ang="f1372">
                    <a:pos x="f2063" y="f2064"/>
                  </a:cxn>
                  <a:cxn ang="f1372">
                    <a:pos x="f2065" y="f2066"/>
                  </a:cxn>
                  <a:cxn ang="f1372">
                    <a:pos x="f2067" y="f2068"/>
                  </a:cxn>
                  <a:cxn ang="f1372">
                    <a:pos x="f2069" y="f2070"/>
                  </a:cxn>
                  <a:cxn ang="f1372">
                    <a:pos x="f2071" y="f2072"/>
                  </a:cxn>
                  <a:cxn ang="f1372">
                    <a:pos x="f2073" y="f2074"/>
                  </a:cxn>
                  <a:cxn ang="f1372">
                    <a:pos x="f2075" y="f2076"/>
                  </a:cxn>
                  <a:cxn ang="f1372">
                    <a:pos x="f2077" y="f2078"/>
                  </a:cxn>
                  <a:cxn ang="f1372">
                    <a:pos x="f2079" y="f2080"/>
                  </a:cxn>
                  <a:cxn ang="f1372">
                    <a:pos x="f2081" y="f2082"/>
                  </a:cxn>
                  <a:cxn ang="f1372">
                    <a:pos x="f2083" y="f2084"/>
                  </a:cxn>
                  <a:cxn ang="f1372">
                    <a:pos x="f2085" y="f2086"/>
                  </a:cxn>
                  <a:cxn ang="f1372">
                    <a:pos x="f2087" y="f2088"/>
                  </a:cxn>
                  <a:cxn ang="f1372">
                    <a:pos x="f2089" y="f2090"/>
                  </a:cxn>
                  <a:cxn ang="f1372">
                    <a:pos x="f2091" y="f2092"/>
                  </a:cxn>
                  <a:cxn ang="f1372">
                    <a:pos x="f2093" y="f2094"/>
                  </a:cxn>
                  <a:cxn ang="f1372">
                    <a:pos x="f2095" y="f2096"/>
                  </a:cxn>
                  <a:cxn ang="f1372">
                    <a:pos x="f2097" y="f2098"/>
                  </a:cxn>
                  <a:cxn ang="f1372">
                    <a:pos x="f2099" y="f2100"/>
                  </a:cxn>
                  <a:cxn ang="f1372">
                    <a:pos x="f2101" y="f2102"/>
                  </a:cxn>
                  <a:cxn ang="f1372">
                    <a:pos x="f2103" y="f2104"/>
                  </a:cxn>
                  <a:cxn ang="f1372">
                    <a:pos x="f2105" y="f2106"/>
                  </a:cxn>
                  <a:cxn ang="f1372">
                    <a:pos x="f2107" y="f2108"/>
                  </a:cxn>
                  <a:cxn ang="f1372">
                    <a:pos x="f2109" y="f2110"/>
                  </a:cxn>
                  <a:cxn ang="f1372">
                    <a:pos x="f2111" y="f2112"/>
                  </a:cxn>
                  <a:cxn ang="f1372">
                    <a:pos x="f2113" y="f2114"/>
                  </a:cxn>
                  <a:cxn ang="f1372">
                    <a:pos x="f2115" y="f2116"/>
                  </a:cxn>
                  <a:cxn ang="f1372">
                    <a:pos x="f2099" y="f2117"/>
                  </a:cxn>
                  <a:cxn ang="f1372">
                    <a:pos x="f2115" y="f2118"/>
                  </a:cxn>
                  <a:cxn ang="f1372">
                    <a:pos x="f2101" y="f2119"/>
                  </a:cxn>
                  <a:cxn ang="f1372">
                    <a:pos x="f2120" y="f2121"/>
                  </a:cxn>
                  <a:cxn ang="f1372">
                    <a:pos x="f2122" y="f2123"/>
                  </a:cxn>
                  <a:cxn ang="f1372">
                    <a:pos x="f2124" y="f2125"/>
                  </a:cxn>
                  <a:cxn ang="f1372">
                    <a:pos x="f2126" y="f2127"/>
                  </a:cxn>
                  <a:cxn ang="f1372">
                    <a:pos x="f2128" y="f2129"/>
                  </a:cxn>
                  <a:cxn ang="f1372">
                    <a:pos x="f2130" y="f2131"/>
                  </a:cxn>
                  <a:cxn ang="f1372">
                    <a:pos x="f2132" y="f2133"/>
                  </a:cxn>
                  <a:cxn ang="f1372">
                    <a:pos x="f2134" y="f2135"/>
                  </a:cxn>
                  <a:cxn ang="f1372">
                    <a:pos x="f2136" y="f2137"/>
                  </a:cxn>
                  <a:cxn ang="f1372">
                    <a:pos x="f2138" y="f2139"/>
                  </a:cxn>
                  <a:cxn ang="f1372">
                    <a:pos x="f2140" y="f2141"/>
                  </a:cxn>
                  <a:cxn ang="f1372">
                    <a:pos x="f2142" y="f2116"/>
                  </a:cxn>
                  <a:cxn ang="f1372">
                    <a:pos x="f2143" y="f2144"/>
                  </a:cxn>
                  <a:cxn ang="f1372">
                    <a:pos x="f2145" y="f2146"/>
                  </a:cxn>
                  <a:cxn ang="f1372">
                    <a:pos x="f2147" y="f2148"/>
                  </a:cxn>
                  <a:cxn ang="f1372">
                    <a:pos x="f2149" y="f2150"/>
                  </a:cxn>
                  <a:cxn ang="f1372">
                    <a:pos x="f2151" y="f2152"/>
                  </a:cxn>
                  <a:cxn ang="f1372">
                    <a:pos x="f2153" y="f2150"/>
                  </a:cxn>
                  <a:cxn ang="f1372">
                    <a:pos x="f2154" y="f2155"/>
                  </a:cxn>
                  <a:cxn ang="f1372">
                    <a:pos x="f2156" y="f2144"/>
                  </a:cxn>
                  <a:cxn ang="f1372">
                    <a:pos x="f2157" y="f2114"/>
                  </a:cxn>
                  <a:cxn ang="f1372">
                    <a:pos x="f2158" y="f2159"/>
                  </a:cxn>
                  <a:cxn ang="f1372">
                    <a:pos x="f2160" y="f2161"/>
                  </a:cxn>
                  <a:cxn ang="f1372">
                    <a:pos x="f2162" y="f2163"/>
                  </a:cxn>
                  <a:cxn ang="f1372">
                    <a:pos x="f2164" y="f2165"/>
                  </a:cxn>
                  <a:cxn ang="f1372">
                    <a:pos x="f2166" y="f2167"/>
                  </a:cxn>
                  <a:cxn ang="f1372">
                    <a:pos x="f2168" y="f2169"/>
                  </a:cxn>
                  <a:cxn ang="f1372">
                    <a:pos x="f2170" y="f2171"/>
                  </a:cxn>
                  <a:cxn ang="f1372">
                    <a:pos x="f2172" y="f2173"/>
                  </a:cxn>
                  <a:cxn ang="f1372">
                    <a:pos x="f2174" y="f2175"/>
                  </a:cxn>
                  <a:cxn ang="f1372">
                    <a:pos x="f2176" y="f2177"/>
                  </a:cxn>
                  <a:cxn ang="f1372">
                    <a:pos x="f2178" y="f2179"/>
                  </a:cxn>
                  <a:cxn ang="f1372">
                    <a:pos x="f2180" y="f2169"/>
                  </a:cxn>
                  <a:cxn ang="f1372">
                    <a:pos x="f2181" y="f2182"/>
                  </a:cxn>
                  <a:cxn ang="f1372">
                    <a:pos x="f2183" y="f2184"/>
                  </a:cxn>
                  <a:cxn ang="f1372">
                    <a:pos x="f2185" y="f2186"/>
                  </a:cxn>
                  <a:cxn ang="f1372">
                    <a:pos x="f2187" y="f2188"/>
                  </a:cxn>
                  <a:cxn ang="f1372">
                    <a:pos x="f2189" y="f2190"/>
                  </a:cxn>
                  <a:cxn ang="f1372">
                    <a:pos x="f2191" y="f2102"/>
                  </a:cxn>
                  <a:cxn ang="f1372">
                    <a:pos x="f2192" y="f2193"/>
                  </a:cxn>
                  <a:cxn ang="f1372">
                    <a:pos x="f2194" y="f2188"/>
                  </a:cxn>
                  <a:cxn ang="f1372">
                    <a:pos x="f2195" y="f2179"/>
                  </a:cxn>
                  <a:cxn ang="f1372">
                    <a:pos x="f2196" y="f2197"/>
                  </a:cxn>
                  <a:cxn ang="f1372">
                    <a:pos x="f2198" y="f2199"/>
                  </a:cxn>
                  <a:cxn ang="f1372">
                    <a:pos x="f2200" y="f2106"/>
                  </a:cxn>
                  <a:cxn ang="f1372">
                    <a:pos x="f2201" y="f2175"/>
                  </a:cxn>
                  <a:cxn ang="f1372">
                    <a:pos x="f2202" y="f2108"/>
                  </a:cxn>
                  <a:cxn ang="f1372">
                    <a:pos x="f2203" y="f2173"/>
                  </a:cxn>
                  <a:cxn ang="f1372">
                    <a:pos x="f2204" y="f2186"/>
                  </a:cxn>
                  <a:cxn ang="f1372">
                    <a:pos x="f2205" y="f2206"/>
                  </a:cxn>
                  <a:cxn ang="f1372">
                    <a:pos x="f2207" y="f2184"/>
                  </a:cxn>
                  <a:cxn ang="f1372">
                    <a:pos x="f2208" y="f2182"/>
                  </a:cxn>
                  <a:cxn ang="f1372">
                    <a:pos x="f2209" y="f2169"/>
                  </a:cxn>
                  <a:cxn ang="f1372">
                    <a:pos x="f2210" y="f2167"/>
                  </a:cxn>
                  <a:cxn ang="f1372">
                    <a:pos x="f2211" y="f2212"/>
                  </a:cxn>
                  <a:cxn ang="f1372">
                    <a:pos x="f2213" y="f2214"/>
                  </a:cxn>
                  <a:cxn ang="f1372">
                    <a:pos x="f2215" y="f2216"/>
                  </a:cxn>
                  <a:cxn ang="f1372">
                    <a:pos x="f2217" y="f2159"/>
                  </a:cxn>
                  <a:cxn ang="f1372">
                    <a:pos x="f2218" y="f2116"/>
                  </a:cxn>
                  <a:cxn ang="f1372">
                    <a:pos x="f2219" y="f2148"/>
                  </a:cxn>
                  <a:cxn ang="f1372">
                    <a:pos x="f2220" y="f2150"/>
                  </a:cxn>
                  <a:cxn ang="f1372">
                    <a:pos x="f2221" y="f2222"/>
                  </a:cxn>
                  <a:cxn ang="f1372">
                    <a:pos x="f2223" y="f2224"/>
                  </a:cxn>
                  <a:cxn ang="f1372">
                    <a:pos x="f2225" y="f2226"/>
                  </a:cxn>
                  <a:cxn ang="f1372">
                    <a:pos x="f2227" y="f2228"/>
                  </a:cxn>
                  <a:cxn ang="f1372">
                    <a:pos x="f2229" y="f2230"/>
                  </a:cxn>
                  <a:cxn ang="f1372">
                    <a:pos x="f2231" y="f2232"/>
                  </a:cxn>
                  <a:cxn ang="f1372">
                    <a:pos x="f2233" y="f2234"/>
                  </a:cxn>
                  <a:cxn ang="f1372">
                    <a:pos x="f2235" y="f2131"/>
                  </a:cxn>
                  <a:cxn ang="f1372">
                    <a:pos x="f2236" y="f2118"/>
                  </a:cxn>
                  <a:cxn ang="f1372">
                    <a:pos x="f2237" y="f2238"/>
                  </a:cxn>
                  <a:cxn ang="f1372">
                    <a:pos x="f2239" y="f2127"/>
                  </a:cxn>
                  <a:cxn ang="f1372">
                    <a:pos x="f2240" y="f2125"/>
                  </a:cxn>
                  <a:cxn ang="f1372">
                    <a:pos x="f2241" y="f2121"/>
                  </a:cxn>
                  <a:cxn ang="f1372">
                    <a:pos x="f2242" y="f2243"/>
                  </a:cxn>
                  <a:cxn ang="f1372">
                    <a:pos x="f2244" y="f2127"/>
                  </a:cxn>
                  <a:cxn ang="f1372">
                    <a:pos x="f2245" y="f2222"/>
                  </a:cxn>
                  <a:cxn ang="f1372">
                    <a:pos x="f2246" y="f2247"/>
                  </a:cxn>
                  <a:cxn ang="f1372">
                    <a:pos x="f2248" y="f2249"/>
                  </a:cxn>
                  <a:cxn ang="f1372">
                    <a:pos x="f2250" y="f2141"/>
                  </a:cxn>
                  <a:cxn ang="f1372">
                    <a:pos x="f2251" y="f2222"/>
                  </a:cxn>
                  <a:cxn ang="f1372">
                    <a:pos x="f2252" y="f2139"/>
                  </a:cxn>
                  <a:cxn ang="f1372">
                    <a:pos x="f2253" y="f2254"/>
                  </a:cxn>
                  <a:cxn ang="f1372">
                    <a:pos x="f2255" y="f2117"/>
                  </a:cxn>
                  <a:cxn ang="f1372">
                    <a:pos x="f2256" y="f2152"/>
                  </a:cxn>
                  <a:cxn ang="f1372">
                    <a:pos x="f2257" y="f2148"/>
                  </a:cxn>
                  <a:cxn ang="f1372">
                    <a:pos x="f2256" y="f2258"/>
                  </a:cxn>
                  <a:cxn ang="f1372">
                    <a:pos x="f2259" y="f2260"/>
                  </a:cxn>
                  <a:cxn ang="f1372">
                    <a:pos x="f2261" y="f2212"/>
                  </a:cxn>
                  <a:cxn ang="f1372">
                    <a:pos x="f2259" y="f2184"/>
                  </a:cxn>
                  <a:cxn ang="f1372">
                    <a:pos x="f2262" y="f2186"/>
                  </a:cxn>
                  <a:cxn ang="f1372">
                    <a:pos x="f2257" y="f2177"/>
                  </a:cxn>
                  <a:cxn ang="f1372">
                    <a:pos x="f2263" y="f2197"/>
                  </a:cxn>
                  <a:cxn ang="f1372">
                    <a:pos x="f2264" y="f2179"/>
                  </a:cxn>
                  <a:cxn ang="f1372">
                    <a:pos x="f2265" y="f2266"/>
                  </a:cxn>
                  <a:cxn ang="f1372">
                    <a:pos x="f2267" y="f2190"/>
                  </a:cxn>
                  <a:cxn ang="f1372">
                    <a:pos x="f2268" y="f2100"/>
                  </a:cxn>
                  <a:cxn ang="f1372">
                    <a:pos x="f2269" y="f2270"/>
                  </a:cxn>
                  <a:cxn ang="f1372">
                    <a:pos x="f2271" y="f2098"/>
                  </a:cxn>
                  <a:cxn ang="f1372">
                    <a:pos x="f2272" y="f2273"/>
                  </a:cxn>
                  <a:cxn ang="f1372">
                    <a:pos x="f2274" y="f2275"/>
                  </a:cxn>
                  <a:cxn ang="f1372">
                    <a:pos x="f2265" y="f2276"/>
                  </a:cxn>
                  <a:cxn ang="f1372">
                    <a:pos x="f2264" y="f2090"/>
                  </a:cxn>
                  <a:cxn ang="f1372">
                    <a:pos x="f2263" y="f2277"/>
                  </a:cxn>
                  <a:cxn ang="f1372">
                    <a:pos x="f2278" y="f2279"/>
                  </a:cxn>
                  <a:cxn ang="f1372">
                    <a:pos x="f2280" y="f2084"/>
                  </a:cxn>
                  <a:cxn ang="f1372">
                    <a:pos x="f2281" y="f2080"/>
                  </a:cxn>
                  <a:cxn ang="f1372">
                    <a:pos x="f2282" y="f2074"/>
                  </a:cxn>
                  <a:cxn ang="f1372">
                    <a:pos x="f2283" y="f2284"/>
                  </a:cxn>
                  <a:cxn ang="f1372">
                    <a:pos x="f2285" y="f2286"/>
                  </a:cxn>
                  <a:cxn ang="f1372">
                    <a:pos x="f2287" y="f2288"/>
                  </a:cxn>
                  <a:cxn ang="f1372">
                    <a:pos x="f2289" y="f2290"/>
                  </a:cxn>
                  <a:cxn ang="f1372">
                    <a:pos x="f2280" y="f2291"/>
                  </a:cxn>
                  <a:cxn ang="f1372">
                    <a:pos x="f2292" y="f2293"/>
                  </a:cxn>
                  <a:cxn ang="f1372">
                    <a:pos x="f2294" y="f2295"/>
                  </a:cxn>
                  <a:cxn ang="f1372">
                    <a:pos x="f2265" y="f2296"/>
                  </a:cxn>
                  <a:cxn ang="f1372">
                    <a:pos x="f2272" y="f2297"/>
                  </a:cxn>
                  <a:cxn ang="f1372">
                    <a:pos x="f2268" y="f2298"/>
                  </a:cxn>
                  <a:cxn ang="f1372">
                    <a:pos x="f2271" y="f2299"/>
                  </a:cxn>
                  <a:cxn ang="f1372">
                    <a:pos x="f2300" y="f2301"/>
                  </a:cxn>
                  <a:cxn ang="f1372">
                    <a:pos x="f2302" y="f2303"/>
                  </a:cxn>
                  <a:cxn ang="f1372">
                    <a:pos x="f2304" y="f2305"/>
                  </a:cxn>
                  <a:cxn ang="f1372">
                    <a:pos x="f2306" y="f2307"/>
                  </a:cxn>
                  <a:cxn ang="f1372">
                    <a:pos x="f2308" y="f2056"/>
                  </a:cxn>
                  <a:cxn ang="f1372">
                    <a:pos x="f2309" y="f2310"/>
                  </a:cxn>
                  <a:cxn ang="f1372">
                    <a:pos x="f2311" y="f2312"/>
                  </a:cxn>
                  <a:cxn ang="f1372">
                    <a:pos x="f2313" y="f2052"/>
                  </a:cxn>
                  <a:cxn ang="f1372">
                    <a:pos x="f2304" y="f2314"/>
                  </a:cxn>
                  <a:cxn ang="f1372">
                    <a:pos x="f2315" y="f2316"/>
                  </a:cxn>
                  <a:cxn ang="f1372">
                    <a:pos x="f2317" y="f2318"/>
                  </a:cxn>
                  <a:cxn ang="f1372">
                    <a:pos x="f2319" y="f2320"/>
                  </a:cxn>
                  <a:cxn ang="f1372">
                    <a:pos x="f2264" y="f2321"/>
                  </a:cxn>
                  <a:cxn ang="f1372">
                    <a:pos x="f2322" y="f2323"/>
                  </a:cxn>
                  <a:cxn ang="f1372">
                    <a:pos x="f2289" y="f2324"/>
                  </a:cxn>
                  <a:cxn ang="f1372">
                    <a:pos x="f2257" y="f2325"/>
                  </a:cxn>
                  <a:cxn ang="f1372">
                    <a:pos x="f2256" y="f2326"/>
                  </a:cxn>
                  <a:cxn ang="f1372">
                    <a:pos x="f2259" y="f2327"/>
                  </a:cxn>
                  <a:cxn ang="f1372">
                    <a:pos x="f2261" y="f2328"/>
                  </a:cxn>
                  <a:cxn ang="f1372">
                    <a:pos x="f2329" y="f2330"/>
                  </a:cxn>
                  <a:cxn ang="f1372">
                    <a:pos x="f2251" y="f2331"/>
                  </a:cxn>
                  <a:cxn ang="f1372">
                    <a:pos x="f2332" y="f2333"/>
                  </a:cxn>
                  <a:cxn ang="f1372">
                    <a:pos x="f2334" y="f2335"/>
                  </a:cxn>
                  <a:cxn ang="f1372">
                    <a:pos x="f2336" y="f2337"/>
                  </a:cxn>
                  <a:cxn ang="f1372">
                    <a:pos x="f2338" y="f2339"/>
                  </a:cxn>
                  <a:cxn ang="f1372">
                    <a:pos x="f2340" y="f2341"/>
                  </a:cxn>
                  <a:cxn ang="f1372">
                    <a:pos x="f2342" y="f2343"/>
                  </a:cxn>
                  <a:cxn ang="f1372">
                    <a:pos x="f2344" y="f2345"/>
                  </a:cxn>
                  <a:cxn ang="f1372">
                    <a:pos x="f2346" y="f2347"/>
                  </a:cxn>
                  <a:cxn ang="f1372">
                    <a:pos x="f2348" y="f2349"/>
                  </a:cxn>
                  <a:cxn ang="f1372">
                    <a:pos x="f2350" y="f2351"/>
                  </a:cxn>
                  <a:cxn ang="f1372">
                    <a:pos x="f2352" y="f2353"/>
                  </a:cxn>
                  <a:cxn ang="f1372">
                    <a:pos x="f2354" y="f2355"/>
                  </a:cxn>
                  <a:cxn ang="f1372">
                    <a:pos x="f2356" y="f2357"/>
                  </a:cxn>
                  <a:cxn ang="f1372">
                    <a:pos x="f2358" y="f2359"/>
                  </a:cxn>
                  <a:cxn ang="f1372">
                    <a:pos x="f2348" y="f2360"/>
                  </a:cxn>
                  <a:cxn ang="f1372">
                    <a:pos x="f2361" y="f2362"/>
                  </a:cxn>
                  <a:cxn ang="f1372">
                    <a:pos x="f2363" y="f2364"/>
                  </a:cxn>
                  <a:cxn ang="f1372">
                    <a:pos x="f2365" y="f2366"/>
                  </a:cxn>
                  <a:cxn ang="f1372">
                    <a:pos x="f2342" y="f2367"/>
                  </a:cxn>
                  <a:cxn ang="f1372">
                    <a:pos x="f2242" y="f2368"/>
                  </a:cxn>
                  <a:cxn ang="f1372">
                    <a:pos x="f2244" y="f2369"/>
                  </a:cxn>
                  <a:cxn ang="f1372">
                    <a:pos x="f2340" y="f2370"/>
                  </a:cxn>
                  <a:cxn ang="f1372">
                    <a:pos x="f2248" y="f2371"/>
                  </a:cxn>
                  <a:cxn ang="f1372">
                    <a:pos x="f2338" y="f2372"/>
                  </a:cxn>
                  <a:cxn ang="f1372">
                    <a:pos x="f2373" y="f2374"/>
                  </a:cxn>
                  <a:cxn ang="f1372">
                    <a:pos x="f2375" y="f2376"/>
                  </a:cxn>
                  <a:cxn ang="f1372">
                    <a:pos x="f2377" y="f2378"/>
                  </a:cxn>
                  <a:cxn ang="f1372">
                    <a:pos x="f2379" y="f2380"/>
                  </a:cxn>
                  <a:cxn ang="f1372">
                    <a:pos x="f2381" y="f2382"/>
                  </a:cxn>
                  <a:cxn ang="f1372">
                    <a:pos x="f2251" y="f2383"/>
                  </a:cxn>
                  <a:cxn ang="f1372">
                    <a:pos x="f2384" y="f2385"/>
                  </a:cxn>
                </a:cxnLst>
                <a:rect l="f2047" t="f2050" r="f2048" b="f2049"/>
                <a:pathLst>
                  <a:path w="1828800" h="1198540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lnTo>
                      <a:pt x="f153" y="f154"/>
                    </a:ln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69" y="f171"/>
                    </a:cubicBezTo>
                    <a:cubicBezTo>
                      <a:pt x="f169" y="f172"/>
                      <a:pt x="f173" y="f174"/>
                      <a:pt x="f175" y="f176"/>
                    </a:cubicBezTo>
                    <a:lnTo>
                      <a:pt x="f177" y="f178"/>
                    </a:ln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51" y="f195"/>
                    </a:cubicBezTo>
                    <a:cubicBezTo>
                      <a:pt x="f196" y="f197"/>
                      <a:pt x="f198" y="f199"/>
                      <a:pt x="f189" y="f200"/>
                    </a:cubicBezTo>
                    <a:cubicBezTo>
                      <a:pt x="f201" y="f202"/>
                      <a:pt x="f203" y="f204"/>
                      <a:pt x="f153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217"/>
                    </a:cubicBezTo>
                    <a:cubicBezTo>
                      <a:pt x="f218" y="f219"/>
                      <a:pt x="f220" y="f221"/>
                      <a:pt x="f222" y="f223"/>
                    </a:cubicBez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235"/>
                    </a:cubicBezTo>
                    <a:cubicBezTo>
                      <a:pt x="f236" y="f237"/>
                      <a:pt x="f238" y="f235"/>
                      <a:pt x="f236" y="f239"/>
                    </a:cubicBezTo>
                    <a:lnTo>
                      <a:pt x="f240" y="f241"/>
                    </a:lnTo>
                    <a:lnTo>
                      <a:pt x="f242" y="f243"/>
                    </a:ln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190"/>
                    </a:cubicBezTo>
                    <a:cubicBezTo>
                      <a:pt x="f265" y="f266"/>
                      <a:pt x="f267" y="f268"/>
                      <a:pt x="f269" y="f270"/>
                    </a:cubicBezTo>
                    <a:cubicBezTo>
                      <a:pt x="f271" y="f272"/>
                      <a:pt x="f273" y="f274"/>
                      <a:pt x="f275" y="f188"/>
                    </a:cubicBezTo>
                    <a:cubicBezTo>
                      <a:pt x="f276" y="f277"/>
                      <a:pt x="f278" y="f279"/>
                      <a:pt x="f280" y="f281"/>
                    </a:cubicBezTo>
                    <a:cubicBezTo>
                      <a:pt x="f282" y="f283"/>
                      <a:pt x="f284" y="f285"/>
                      <a:pt x="f286" y="f287"/>
                    </a:cubicBezTo>
                    <a:lnTo>
                      <a:pt x="f288" y="f289"/>
                    </a:lnTo>
                    <a:cubicBezTo>
                      <a:pt x="f290" y="f291"/>
                      <a:pt x="f292" y="f293"/>
                      <a:pt x="f294" y="f287"/>
                    </a:cubicBezTo>
                    <a:cubicBezTo>
                      <a:pt x="f295" y="f296"/>
                      <a:pt x="f297" y="f298"/>
                      <a:pt x="f299" y="f300"/>
                    </a:cubicBezTo>
                    <a:cubicBezTo>
                      <a:pt x="f301" y="f302"/>
                      <a:pt x="f303" y="f188"/>
                      <a:pt x="f304" y="f270"/>
                    </a:cubicBezTo>
                    <a:cubicBezTo>
                      <a:pt x="f305" y="f306"/>
                      <a:pt x="f307" y="f308"/>
                      <a:pt x="f309" y="f184"/>
                    </a:cubicBezTo>
                    <a:cubicBezTo>
                      <a:pt x="f310" y="f311"/>
                      <a:pt x="f312" y="f313"/>
                      <a:pt x="f314" y="f315"/>
                    </a:cubicBezTo>
                    <a:cubicBezTo>
                      <a:pt x="f316" y="f317"/>
                      <a:pt x="f318" y="f319"/>
                      <a:pt x="f320" y="f321"/>
                    </a:cubicBezTo>
                    <a:cubicBezTo>
                      <a:pt x="f322" y="f323"/>
                      <a:pt x="f324" y="f325"/>
                      <a:pt x="f50" y="f326"/>
                    </a:cubicBezTo>
                    <a:cubicBezTo>
                      <a:pt x="f327" y="f328"/>
                      <a:pt x="f329" y="f330"/>
                      <a:pt x="f331" y="f332"/>
                    </a:cubicBezTo>
                    <a:cubicBezTo>
                      <a:pt x="f333" y="f334"/>
                      <a:pt x="f335" y="f336"/>
                      <a:pt x="f62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74" y="f348"/>
                    </a:cubicBezTo>
                    <a:cubicBezTo>
                      <a:pt x="f349" y="f350"/>
                      <a:pt x="f351" y="f352"/>
                      <a:pt x="f92" y="f353"/>
                    </a:cubicBezTo>
                    <a:cubicBezTo>
                      <a:pt x="f354" y="f355"/>
                      <a:pt x="f356" y="f357"/>
                      <a:pt x="f104" y="f358"/>
                    </a:cubicBezTo>
                    <a:cubicBezTo>
                      <a:pt x="f359" y="f360"/>
                      <a:pt x="f361" y="f362"/>
                      <a:pt x="f110" y="f363"/>
                    </a:cubicBezTo>
                    <a:cubicBezTo>
                      <a:pt x="f364" y="f365"/>
                      <a:pt x="f366" y="f367"/>
                      <a:pt x="f116" y="f368"/>
                    </a:cubicBezTo>
                    <a:cubicBezTo>
                      <a:pt x="f369" y="f370"/>
                      <a:pt x="f371" y="f372"/>
                      <a:pt x="f373" y="f34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81"/>
                      <a:pt x="f382" y="f383"/>
                      <a:pt x="f384" y="f385"/>
                    </a:cubicBezTo>
                    <a:cubicBezTo>
                      <a:pt x="f386" y="f387"/>
                      <a:pt x="f388" y="f389"/>
                      <a:pt x="f390" y="f391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cubicBezTo>
                      <a:pt x="f404" y="f405"/>
                      <a:pt x="f406" y="f407"/>
                      <a:pt x="f190" y="f154"/>
                    </a:cubicBezTo>
                    <a:cubicBezTo>
                      <a:pt x="f408" y="f409"/>
                      <a:pt x="f410" y="f411"/>
                      <a:pt x="f412" y="f413"/>
                    </a:cubicBezTo>
                    <a:cubicBezTo>
                      <a:pt x="f414" y="f415"/>
                      <a:pt x="f416" y="f417"/>
                      <a:pt x="f418" y="f397"/>
                    </a:cubicBezTo>
                    <a:lnTo>
                      <a:pt x="f249" y="f368"/>
                    </a:lnTo>
                    <a:cubicBezTo>
                      <a:pt x="f197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166"/>
                    </a:cubicBezTo>
                    <a:cubicBezTo>
                      <a:pt x="f435" y="f436"/>
                      <a:pt x="f437" y="f438"/>
                      <a:pt x="f239" y="f358"/>
                    </a:cubicBezTo>
                    <a:lnTo>
                      <a:pt x="f439" y="f171"/>
                    </a:lnTo>
                    <a:cubicBezTo>
                      <a:pt x="f440" y="f441"/>
                      <a:pt x="f442" y="f443"/>
                      <a:pt x="f444" y="f353"/>
                    </a:cubicBezTo>
                    <a:cubicBezTo>
                      <a:pt x="f445" y="f446"/>
                      <a:pt x="f447" y="f448"/>
                      <a:pt x="f223" y="f391"/>
                    </a:cubicBezTo>
                    <a:cubicBezTo>
                      <a:pt x="f449" y="f450"/>
                      <a:pt x="f451" y="f452"/>
                      <a:pt x="f217" y="f387"/>
                    </a:cubicBezTo>
                    <a:cubicBezTo>
                      <a:pt x="f453" y="f454"/>
                      <a:pt x="f455" y="f456"/>
                      <a:pt x="f457" y="f385"/>
                    </a:cubicBezTo>
                    <a:cubicBezTo>
                      <a:pt x="f458" y="f459"/>
                      <a:pt x="f460" y="f379"/>
                      <a:pt x="f460" y="f379"/>
                    </a:cubicBezTo>
                    <a:cubicBezTo>
                      <a:pt x="f461" y="f462"/>
                      <a:pt x="f463" y="f464"/>
                      <a:pt x="f465" y="f343"/>
                    </a:cubicBezTo>
                    <a:cubicBezTo>
                      <a:pt x="f466" y="f467"/>
                      <a:pt x="f468" y="f469"/>
                      <a:pt x="f470" y="f337"/>
                    </a:cubicBezTo>
                    <a:cubicBezTo>
                      <a:pt x="f471" y="f472"/>
                      <a:pt x="f473" y="f474"/>
                      <a:pt x="f475" y="f476"/>
                    </a:cubicBezTo>
                    <a:cubicBezTo>
                      <a:pt x="f477" y="f478"/>
                      <a:pt x="f479" y="f480"/>
                      <a:pt x="f481" y="f482"/>
                    </a:cubicBezTo>
                    <a:cubicBezTo>
                      <a:pt x="f483" y="f384"/>
                      <a:pt x="f484" y="f485"/>
                      <a:pt x="f486" y="f390"/>
                    </a:cubicBezTo>
                    <a:cubicBezTo>
                      <a:pt x="f487" y="f488"/>
                      <a:pt x="f489" y="f490"/>
                      <a:pt x="f491" y="f315"/>
                    </a:cubicBezTo>
                    <a:cubicBezTo>
                      <a:pt x="f492" y="f493"/>
                      <a:pt x="f494" y="f495"/>
                      <a:pt x="f496" y="f190"/>
                    </a:cubicBezTo>
                    <a:cubicBezTo>
                      <a:pt x="f497" y="f498"/>
                      <a:pt x="f499" y="f500"/>
                      <a:pt x="f501" y="f281"/>
                    </a:cubicBezTo>
                    <a:cubicBezTo>
                      <a:pt x="f502" y="f503"/>
                      <a:pt x="f504" y="f285"/>
                      <a:pt x="f505" y="f287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518" y="f197"/>
                    </a:cubicBezTo>
                    <a:cubicBezTo>
                      <a:pt x="f519" y="f520"/>
                      <a:pt x="f521" y="f522"/>
                      <a:pt x="f523" y="f422"/>
                    </a:cubicBezTo>
                    <a:cubicBezTo>
                      <a:pt x="f524" y="f525"/>
                      <a:pt x="f526" y="f527"/>
                      <a:pt x="f528" y="f529"/>
                    </a:cubicBezTo>
                    <a:cubicBezTo>
                      <a:pt x="f530" y="f531"/>
                      <a:pt x="f532" y="f533"/>
                      <a:pt x="f534" y="f428"/>
                    </a:cubicBezTo>
                    <a:cubicBezTo>
                      <a:pt x="f535" y="f536"/>
                      <a:pt x="f537" y="f538"/>
                      <a:pt x="f539" y="f540"/>
                    </a:cubicBezTo>
                    <a:lnTo>
                      <a:pt x="f541" y="f239"/>
                    </a:lnTo>
                    <a:cubicBezTo>
                      <a:pt x="f542" y="f543"/>
                      <a:pt x="f544" y="f545"/>
                      <a:pt x="f546" y="f200"/>
                    </a:cubicBezTo>
                    <a:cubicBezTo>
                      <a:pt x="f547" y="f548"/>
                      <a:pt x="f549" y="f550"/>
                      <a:pt x="f551" y="f552"/>
                    </a:cubicBezTo>
                    <a:cubicBezTo>
                      <a:pt x="f553" y="f554"/>
                      <a:pt x="f555" y="f556"/>
                      <a:pt x="f557" y="f229"/>
                    </a:cubicBezTo>
                    <a:cubicBezTo>
                      <a:pt x="f558" y="f559"/>
                      <a:pt x="f560" y="f561"/>
                      <a:pt x="f562" y="f223"/>
                    </a:cubicBezTo>
                    <a:cubicBezTo>
                      <a:pt x="f563" y="f564"/>
                      <a:pt x="f565" y="f566"/>
                      <a:pt x="f567" y="f211"/>
                    </a:cubicBezTo>
                    <a:cubicBezTo>
                      <a:pt x="f568" y="f569"/>
                      <a:pt x="f570" y="f571"/>
                      <a:pt x="f572" y="f449"/>
                    </a:cubicBezTo>
                    <a:cubicBezTo>
                      <a:pt x="f573" y="f574"/>
                      <a:pt x="f575" y="f576"/>
                      <a:pt x="f577" y="f229"/>
                    </a:cubicBezTo>
                    <a:cubicBezTo>
                      <a:pt x="f578" y="f579"/>
                      <a:pt x="f580" y="f581"/>
                      <a:pt x="f582" y="f511"/>
                    </a:cubicBezTo>
                    <a:cubicBezTo>
                      <a:pt x="f583" y="f584"/>
                      <a:pt x="f585" y="f586"/>
                      <a:pt x="f587" y="f588"/>
                    </a:cubicBezTo>
                    <a:cubicBezTo>
                      <a:pt x="f589" y="f590"/>
                      <a:pt x="f591" y="f592"/>
                      <a:pt x="f591" y="f592"/>
                    </a:cubicBezTo>
                    <a:cubicBezTo>
                      <a:pt x="f593" y="f594"/>
                      <a:pt x="f595" y="f596"/>
                      <a:pt x="f597" y="f259"/>
                    </a:cubicBezTo>
                    <a:cubicBezTo>
                      <a:pt x="f598" y="f599"/>
                      <a:pt x="f600" y="f601"/>
                      <a:pt x="f602" y="f511"/>
                    </a:cubicBezTo>
                    <a:cubicBezTo>
                      <a:pt x="f603" y="f604"/>
                      <a:pt x="f605" y="f606"/>
                      <a:pt x="f607" y="f253"/>
                    </a:cubicBezTo>
                    <a:cubicBezTo>
                      <a:pt x="f608" y="f609"/>
                      <a:pt x="f610" y="f611"/>
                      <a:pt x="f612" y="f613"/>
                    </a:cubicBezTo>
                    <a:cubicBezTo>
                      <a:pt x="f614" y="f615"/>
                      <a:pt x="f616" y="f617"/>
                      <a:pt x="f618" y="f195"/>
                    </a:cubicBezTo>
                    <a:cubicBezTo>
                      <a:pt x="f619" y="f620"/>
                      <a:pt x="f621" y="f622"/>
                      <a:pt x="f623" y="f289"/>
                    </a:cubicBezTo>
                    <a:cubicBezTo>
                      <a:pt x="f624" y="f287"/>
                      <a:pt x="f625" y="f626"/>
                      <a:pt x="f627" y="f281"/>
                    </a:cubicBezTo>
                    <a:cubicBezTo>
                      <a:pt x="f628" y="f629"/>
                      <a:pt x="f630" y="f631"/>
                      <a:pt x="f623" y="f632"/>
                    </a:cubicBezTo>
                    <a:cubicBezTo>
                      <a:pt x="f633" y="f634"/>
                      <a:pt x="f635" y="f636"/>
                      <a:pt x="f637" y="f384"/>
                    </a:cubicBezTo>
                    <a:lnTo>
                      <a:pt x="f638" y="f476"/>
                    </a:lnTo>
                    <a:cubicBezTo>
                      <a:pt x="f639" y="f640"/>
                      <a:pt x="f641" y="f642"/>
                      <a:pt x="f637" y="f385"/>
                    </a:cubicBezTo>
                    <a:cubicBezTo>
                      <a:pt x="f643" y="f644"/>
                      <a:pt x="f645" y="f389"/>
                      <a:pt x="f646" y="f391"/>
                    </a:cubicBezTo>
                    <a:cubicBezTo>
                      <a:pt x="f647" y="f648"/>
                      <a:pt x="f649" y="f650"/>
                      <a:pt x="f627" y="f363"/>
                    </a:cubicBezTo>
                    <a:cubicBezTo>
                      <a:pt x="f651" y="f652"/>
                      <a:pt x="f653" y="f654"/>
                      <a:pt x="f655" y="f423"/>
                    </a:cubicBezTo>
                    <a:cubicBezTo>
                      <a:pt x="f656" y="f657"/>
                      <a:pt x="f658" y="f659"/>
                      <a:pt x="f660" y="f368"/>
                    </a:cubicBezTo>
                    <a:cubicBezTo>
                      <a:pt x="f661" y="f662"/>
                      <a:pt x="f663" y="f664"/>
                      <a:pt x="f665" y="f666"/>
                    </a:cubicBezTo>
                    <a:cubicBezTo>
                      <a:pt x="f667" y="f668"/>
                      <a:pt x="f669" y="f670"/>
                      <a:pt x="f671" y="f403"/>
                    </a:cubicBezTo>
                    <a:cubicBezTo>
                      <a:pt x="f672" y="f673"/>
                      <a:pt x="f674" y="f675"/>
                      <a:pt x="f676" y="f152"/>
                    </a:cubicBezTo>
                    <a:cubicBezTo>
                      <a:pt x="f677" y="f678"/>
                      <a:pt x="f679" y="f680"/>
                      <a:pt x="f681" y="f682"/>
                    </a:cubicBezTo>
                    <a:cubicBezTo>
                      <a:pt x="f683" y="f684"/>
                      <a:pt x="f685" y="f686"/>
                      <a:pt x="f687" y="f146"/>
                    </a:cubicBezTo>
                    <a:cubicBezTo>
                      <a:pt x="f688" y="f689"/>
                      <a:pt x="f690" y="f136"/>
                      <a:pt x="f691" y="f692"/>
                    </a:cubicBezTo>
                    <a:lnTo>
                      <a:pt x="f693" y="f694"/>
                    </a:lnTo>
                    <a:cubicBezTo>
                      <a:pt x="f695" y="f696"/>
                      <a:pt x="f697" y="f698"/>
                      <a:pt x="f665" y="f699"/>
                    </a:cubicBezTo>
                    <a:cubicBezTo>
                      <a:pt x="f700" y="f701"/>
                      <a:pt x="f661" y="f702"/>
                      <a:pt x="f660" y="f122"/>
                    </a:cubicBezTo>
                    <a:lnTo>
                      <a:pt x="f655" y="f703"/>
                    </a:lnTo>
                    <a:lnTo>
                      <a:pt x="f704" y="f705"/>
                    </a:lnTo>
                    <a:cubicBezTo>
                      <a:pt x="f706" y="f110"/>
                      <a:pt x="f707" y="f708"/>
                      <a:pt x="f709" y="f104"/>
                    </a:cubicBezTo>
                    <a:cubicBezTo>
                      <a:pt x="f710" y="f711"/>
                      <a:pt x="f712" y="f713"/>
                      <a:pt x="f714" y="f92"/>
                    </a:cubicBezTo>
                    <a:cubicBezTo>
                      <a:pt x="f715" y="f716"/>
                      <a:pt x="f717" y="f718"/>
                      <a:pt x="f719" y="f74"/>
                    </a:cubicBezTo>
                    <a:lnTo>
                      <a:pt x="f720" y="f342"/>
                    </a:lnTo>
                    <a:lnTo>
                      <a:pt x="f721" y="f722"/>
                    </a:lnTo>
                    <a:cubicBezTo>
                      <a:pt x="f723" y="f724"/>
                      <a:pt x="f725" y="f726"/>
                      <a:pt x="f727" y="f314"/>
                    </a:cubicBezTo>
                    <a:cubicBezTo>
                      <a:pt x="f728" y="f729"/>
                      <a:pt x="f730" y="f731"/>
                      <a:pt x="f732" y="f733"/>
                    </a:cubicBezTo>
                    <a:cubicBezTo>
                      <a:pt x="f734" y="f735"/>
                      <a:pt x="f736" y="f737"/>
                      <a:pt x="f709" y="f738"/>
                    </a:cubicBezTo>
                    <a:cubicBezTo>
                      <a:pt x="f739" y="f740"/>
                      <a:pt x="f741" y="f742"/>
                      <a:pt x="f743" y="f294"/>
                    </a:cubicBezTo>
                    <a:cubicBezTo>
                      <a:pt x="f744" y="f745"/>
                      <a:pt x="f746" y="f747"/>
                      <a:pt x="f748" y="f749"/>
                    </a:cubicBezTo>
                    <a:cubicBezTo>
                      <a:pt x="f750" y="f751"/>
                      <a:pt x="f752" y="f753"/>
                      <a:pt x="f665" y="f754"/>
                    </a:cubicBezTo>
                    <a:cubicBezTo>
                      <a:pt x="f697" y="f755"/>
                      <a:pt x="f756" y="f757"/>
                      <a:pt x="f691" y="f284"/>
                    </a:cubicBezTo>
                    <a:cubicBezTo>
                      <a:pt x="f758" y="f759"/>
                      <a:pt x="f671" y="f760"/>
                      <a:pt x="f676" y="f761"/>
                    </a:cubicBezTo>
                    <a:cubicBezTo>
                      <a:pt x="f762" y="f763"/>
                      <a:pt x="f764" y="f765"/>
                      <a:pt x="f687" y="f766"/>
                    </a:cubicBezTo>
                    <a:cubicBezTo>
                      <a:pt x="f767" y="f768"/>
                      <a:pt x="f769" y="f770"/>
                      <a:pt x="f771" y="f772"/>
                    </a:cubicBezTo>
                    <a:cubicBezTo>
                      <a:pt x="f773" y="f774"/>
                      <a:pt x="f775" y="f776"/>
                      <a:pt x="f777" y="f778"/>
                    </a:cubicBezTo>
                    <a:cubicBezTo>
                      <a:pt x="f779" y="f780"/>
                      <a:pt x="f781" y="f782"/>
                      <a:pt x="f783" y="f784"/>
                    </a:cubicBezTo>
                    <a:cubicBezTo>
                      <a:pt x="f785" y="f786"/>
                      <a:pt x="f787" y="f788"/>
                      <a:pt x="f789" y="f790"/>
                    </a:cubicBezTo>
                    <a:cubicBezTo>
                      <a:pt x="f791" y="f792"/>
                      <a:pt x="f793" y="f794"/>
                      <a:pt x="f795" y="f20"/>
                    </a:cubicBezTo>
                    <a:cubicBezTo>
                      <a:pt x="f796" y="f797"/>
                      <a:pt x="f798" y="f799"/>
                      <a:pt x="f800" y="f801"/>
                    </a:cubicBezTo>
                    <a:cubicBezTo>
                      <a:pt x="f802" y="f803"/>
                      <a:pt x="f804" y="f805"/>
                      <a:pt x="f6" y="f806"/>
                    </a:cubicBezTo>
                    <a:cubicBezTo>
                      <a:pt x="f807" y="f808"/>
                      <a:pt x="f809" y="f810"/>
                      <a:pt x="f811" y="f8"/>
                    </a:cubicBezTo>
                    <a:cubicBezTo>
                      <a:pt x="f812" y="f813"/>
                      <a:pt x="f783" y="f814"/>
                      <a:pt x="f783" y="f814"/>
                    </a:cubicBezTo>
                    <a:cubicBezTo>
                      <a:pt x="f815" y="f816"/>
                      <a:pt x="f817" y="f818"/>
                      <a:pt x="f819" y="f820"/>
                    </a:cubicBezTo>
                    <a:cubicBezTo>
                      <a:pt x="f821" y="f822"/>
                      <a:pt x="f823" y="f824"/>
                      <a:pt x="f825" y="f826"/>
                    </a:cubicBezTo>
                    <a:cubicBezTo>
                      <a:pt x="f827" y="f828"/>
                      <a:pt x="f829" y="f830"/>
                      <a:pt x="f831" y="f832"/>
                    </a:cubicBezTo>
                    <a:cubicBezTo>
                      <a:pt x="f833" y="f834"/>
                      <a:pt x="f835" y="f836"/>
                      <a:pt x="f660" y="f837"/>
                    </a:cubicBezTo>
                    <a:cubicBezTo>
                      <a:pt x="f838" y="f839"/>
                      <a:pt x="f840" y="f841"/>
                      <a:pt x="f842" y="f843"/>
                    </a:cubicBezTo>
                    <a:cubicBezTo>
                      <a:pt x="f844" y="f845"/>
                      <a:pt x="f846" y="f847"/>
                      <a:pt x="f732" y="f848"/>
                    </a:cubicBezTo>
                    <a:lnTo>
                      <a:pt x="f627" y="f849"/>
                    </a:lnTo>
                    <a:cubicBezTo>
                      <a:pt x="f850" y="f851"/>
                      <a:pt x="f852" y="f853"/>
                      <a:pt x="f623" y="f252"/>
                    </a:cubicBezTo>
                    <a:cubicBezTo>
                      <a:pt x="f854" y="f855"/>
                      <a:pt x="f856" y="f857"/>
                      <a:pt x="f637" y="f858"/>
                    </a:cubicBezTo>
                    <a:cubicBezTo>
                      <a:pt x="f859" y="f860"/>
                      <a:pt x="f861" y="f862"/>
                      <a:pt x="f638" y="f863"/>
                    </a:cubicBezTo>
                    <a:cubicBezTo>
                      <a:pt x="f864" y="f865"/>
                      <a:pt x="f866" y="f867"/>
                      <a:pt x="f868" y="f242"/>
                    </a:cubicBezTo>
                    <a:cubicBezTo>
                      <a:pt x="f869" y="f870"/>
                      <a:pt x="f871" y="f872"/>
                      <a:pt x="f602" y="f873"/>
                    </a:cubicBezTo>
                    <a:lnTo>
                      <a:pt x="f874" y="f875"/>
                    </a:lnTo>
                    <a:cubicBezTo>
                      <a:pt x="f876" y="f877"/>
                      <a:pt x="f878" y="f879"/>
                      <a:pt x="f880" y="f881"/>
                    </a:cubicBezTo>
                    <a:cubicBezTo>
                      <a:pt x="f882" y="f883"/>
                      <a:pt x="f884" y="f885"/>
                      <a:pt x="f886" y="f887"/>
                    </a:cubicBezTo>
                    <a:cubicBezTo>
                      <a:pt x="f888" y="f889"/>
                      <a:pt x="f890" y="f891"/>
                      <a:pt x="f892" y="f216"/>
                    </a:cubicBezTo>
                    <a:cubicBezTo>
                      <a:pt x="f893" y="f894"/>
                      <a:pt x="f895" y="f896"/>
                      <a:pt x="f897" y="f898"/>
                    </a:cubicBezTo>
                    <a:cubicBezTo>
                      <a:pt x="f899" y="f900"/>
                      <a:pt x="f901" y="f902"/>
                      <a:pt x="f903" y="f904"/>
                    </a:cubicBezTo>
                    <a:lnTo>
                      <a:pt x="f905" y="f906"/>
                    </a:lnTo>
                    <a:lnTo>
                      <a:pt x="f907" y="f908"/>
                    </a:lnTo>
                    <a:cubicBezTo>
                      <a:pt x="f909" y="f910"/>
                      <a:pt x="f911" y="f912"/>
                      <a:pt x="f913" y="f914"/>
                    </a:cubicBezTo>
                    <a:cubicBezTo>
                      <a:pt x="f915" y="f916"/>
                      <a:pt x="f917" y="f918"/>
                      <a:pt x="f919" y="f920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931" y="f932"/>
                    </a:cubicBezTo>
                    <a:cubicBezTo>
                      <a:pt x="f933" y="f934"/>
                      <a:pt x="f935" y="f936"/>
                      <a:pt x="f937" y="f938"/>
                    </a:cubicBezTo>
                    <a:cubicBezTo>
                      <a:pt x="f939" y="f940"/>
                      <a:pt x="f941" y="f942"/>
                      <a:pt x="f943" y="f944"/>
                    </a:cubicBezTo>
                    <a:cubicBezTo>
                      <a:pt x="f915" y="f945"/>
                      <a:pt x="f946" y="f947"/>
                      <a:pt x="f913" y="f189"/>
                    </a:cubicBezTo>
                    <a:cubicBezTo>
                      <a:pt x="f948" y="f949"/>
                      <a:pt x="f562" y="f950"/>
                      <a:pt x="f951" y="f952"/>
                    </a:cubicBezTo>
                    <a:lnTo>
                      <a:pt x="f953" y="f954"/>
                    </a:lnTo>
                    <a:cubicBezTo>
                      <a:pt x="f955" y="f956"/>
                      <a:pt x="f957" y="f958"/>
                      <a:pt x="f959" y="f133"/>
                    </a:cubicBezTo>
                    <a:cubicBezTo>
                      <a:pt x="f960" y="f961"/>
                      <a:pt x="f962" y="f963"/>
                      <a:pt x="f903" y="f127"/>
                    </a:cubicBezTo>
                    <a:cubicBezTo>
                      <a:pt x="f964" y="f965"/>
                      <a:pt x="f966" y="f967"/>
                      <a:pt x="f572" y="f115"/>
                    </a:cubicBezTo>
                    <a:cubicBezTo>
                      <a:pt x="f968" y="f969"/>
                      <a:pt x="f970" y="f971"/>
                      <a:pt x="f577" y="f972"/>
                    </a:cubicBezTo>
                    <a:cubicBezTo>
                      <a:pt x="f973" y="f974"/>
                      <a:pt x="f975" y="f976"/>
                      <a:pt x="f897" y="f977"/>
                    </a:cubicBezTo>
                    <a:cubicBezTo>
                      <a:pt x="f978" y="f979"/>
                      <a:pt x="f980" y="f981"/>
                      <a:pt x="f591" y="f982"/>
                    </a:cubicBezTo>
                    <a:cubicBezTo>
                      <a:pt x="f983" y="f984"/>
                      <a:pt x="f985" y="f986"/>
                      <a:pt x="f892" y="f987"/>
                    </a:cubicBezTo>
                    <a:cubicBezTo>
                      <a:pt x="f988" y="f989"/>
                      <a:pt x="f990" y="f991"/>
                      <a:pt x="f992" y="f993"/>
                    </a:cubicBezTo>
                    <a:cubicBezTo>
                      <a:pt x="f994" y="f995"/>
                      <a:pt x="f996" y="f997"/>
                      <a:pt x="f998" y="f67"/>
                    </a:cubicBezTo>
                    <a:cubicBezTo>
                      <a:pt x="f999" y="f1000"/>
                      <a:pt x="f1001" y="f1002"/>
                      <a:pt x="f1003" y="f1004"/>
                    </a:cubicBezTo>
                    <a:cubicBezTo>
                      <a:pt x="f1005" y="f1006"/>
                      <a:pt x="f1007" y="f1008"/>
                      <a:pt x="f876" y="f1009"/>
                    </a:cubicBezTo>
                    <a:cubicBezTo>
                      <a:pt x="f1010" y="f1011"/>
                      <a:pt x="f1012" y="f55"/>
                      <a:pt x="f1013" y="f1014"/>
                    </a:cubicBezTo>
                    <a:cubicBezTo>
                      <a:pt x="f1015" y="f1016"/>
                      <a:pt x="f1017" y="f1018"/>
                      <a:pt x="f602" y="f1019"/>
                    </a:cubicBezTo>
                    <a:cubicBezTo>
                      <a:pt x="f1020" y="f1021"/>
                      <a:pt x="f1022" y="f1023"/>
                      <a:pt x="f102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2" name="Полилиния 13"/>
              <p:cNvSpPr/>
              <p:nvPr/>
            </p:nvSpPr>
            <p:spPr>
              <a:xfrm>
                <a:off x="1625000" y="4455075"/>
                <a:ext cx="1372350" cy="9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14393"/>
                  <a:gd name="f7" fmla="val 807672"/>
                  <a:gd name="f8" fmla="val 1548"/>
                  <a:gd name="f9" fmla="val 7739"/>
                  <a:gd name="f10" fmla="val 4472"/>
                  <a:gd name="f11" fmla="val 25458"/>
                  <a:gd name="f12" fmla="val 8654"/>
                  <a:gd name="f13" fmla="val 31730"/>
                  <a:gd name="f14" fmla="val 14423"/>
                  <a:gd name="f15" fmla="val 40383"/>
                  <a:gd name="f16" fmla="val 15385"/>
                  <a:gd name="f17" fmla="val 44229"/>
                  <a:gd name="f18" fmla="val 15535"/>
                  <a:gd name="f19" fmla="val 48376"/>
                  <a:gd name="f20" fmla="val 17308"/>
                  <a:gd name="f21" fmla="val 51922"/>
                  <a:gd name="f22" fmla="val 20409"/>
                  <a:gd name="f23" fmla="val 58123"/>
                  <a:gd name="f24" fmla="val 28846"/>
                  <a:gd name="f25" fmla="val 69229"/>
                  <a:gd name="f26" fmla="val 33922"/>
                  <a:gd name="f27" fmla="val 84461"/>
                  <a:gd name="f28" fmla="val 30043"/>
                  <a:gd name="f29" fmla="val 75353"/>
                  <a:gd name="f30" fmla="val 43268"/>
                  <a:gd name="f31" fmla="val 95190"/>
                  <a:gd name="f32" fmla="val 44955"/>
                  <a:gd name="f33" fmla="val 97720"/>
                  <a:gd name="f34" fmla="val 44254"/>
                  <a:gd name="f35" fmla="val 101469"/>
                  <a:gd name="f36" fmla="val 46153"/>
                  <a:gd name="f37" fmla="val 103843"/>
                  <a:gd name="f38" fmla="val 48319"/>
                  <a:gd name="f39" fmla="val 106550"/>
                  <a:gd name="f40" fmla="val 107689"/>
                  <a:gd name="f41" fmla="val 54807"/>
                  <a:gd name="f42" fmla="val 109612"/>
                  <a:gd name="f43" fmla="val 60576"/>
                  <a:gd name="f44" fmla="val 126920"/>
                  <a:gd name="f45" fmla="val 62922"/>
                  <a:gd name="f46" fmla="val 133958"/>
                  <a:gd name="f47" fmla="val 63637"/>
                  <a:gd name="f48" fmla="val 138635"/>
                  <a:gd name="f49" fmla="val 144227"/>
                  <a:gd name="f50" fmla="val 71680"/>
                  <a:gd name="f51" fmla="val 146678"/>
                  <a:gd name="f52" fmla="val 74998"/>
                  <a:gd name="f53" fmla="val 148073"/>
                  <a:gd name="f54" fmla="val 77883"/>
                  <a:gd name="f55" fmla="val 149996"/>
                  <a:gd name="f56" fmla="val 81253"/>
                  <a:gd name="f57" fmla="val 160104"/>
                  <a:gd name="f58" fmla="val 79698"/>
                  <a:gd name="f59" fmla="val 159740"/>
                  <a:gd name="f60" fmla="val 89421"/>
                  <a:gd name="f61" fmla="val 167303"/>
                  <a:gd name="f62" fmla="val 94894"/>
                  <a:gd name="f63" fmla="val 171560"/>
                  <a:gd name="f64" fmla="val 106728"/>
                  <a:gd name="f65" fmla="val 178842"/>
                  <a:gd name="f66" fmla="val 108651"/>
                  <a:gd name="f67" fmla="val 181726"/>
                  <a:gd name="f68" fmla="val 109790"/>
                  <a:gd name="f69" fmla="val 185329"/>
                  <a:gd name="f70" fmla="val 112497"/>
                  <a:gd name="f71" fmla="val 187495"/>
                  <a:gd name="f72" fmla="val 114871"/>
                  <a:gd name="f73" fmla="val 189394"/>
                  <a:gd name="f74" fmla="val 119001"/>
                  <a:gd name="f75" fmla="val 188230"/>
                  <a:gd name="f76" fmla="val 121151"/>
                  <a:gd name="f77" fmla="val 190380"/>
                  <a:gd name="f78" fmla="val 123301"/>
                  <a:gd name="f79" fmla="val 192530"/>
                  <a:gd name="f80" fmla="val 122676"/>
                  <a:gd name="f81" fmla="val 196314"/>
                  <a:gd name="f82" fmla="val 124036"/>
                  <a:gd name="f83" fmla="val 199033"/>
                  <a:gd name="f84" fmla="val 125587"/>
                  <a:gd name="f85" fmla="val 202134"/>
                  <a:gd name="f86" fmla="val 127882"/>
                  <a:gd name="f87" fmla="val 204802"/>
                  <a:gd name="f88" fmla="val 129805"/>
                  <a:gd name="f89" fmla="val 207687"/>
                  <a:gd name="f90" fmla="val 135574"/>
                  <a:gd name="f91" fmla="val 224994"/>
                  <a:gd name="f92" fmla="val 136535"/>
                  <a:gd name="f93" fmla="val 227879"/>
                  <a:gd name="f94" fmla="val 136771"/>
                  <a:gd name="f95" fmla="val 231118"/>
                  <a:gd name="f96" fmla="val 138458"/>
                  <a:gd name="f97" fmla="val 233648"/>
                  <a:gd name="f98" fmla="val 140381"/>
                  <a:gd name="f99" fmla="val 236532"/>
                  <a:gd name="f100" fmla="val 142677"/>
                  <a:gd name="f101" fmla="val 239200"/>
                  <a:gd name="f102" fmla="val 242301"/>
                  <a:gd name="f103" fmla="val 145587"/>
                  <a:gd name="f104" fmla="val 245021"/>
                  <a:gd name="f105" fmla="val 145425"/>
                  <a:gd name="f106" fmla="val 248425"/>
                  <a:gd name="f107" fmla="val 147112"/>
                  <a:gd name="f108" fmla="val 250955"/>
                  <a:gd name="f109" fmla="val 151554"/>
                  <a:gd name="f110" fmla="val 257618"/>
                  <a:gd name="f111" fmla="val 158034"/>
                  <a:gd name="f112" fmla="val 261121"/>
                  <a:gd name="f113" fmla="val 164419"/>
                  <a:gd name="f114" fmla="val 265378"/>
                  <a:gd name="f115" fmla="val 166342"/>
                  <a:gd name="f116" fmla="val 271147"/>
                  <a:gd name="f117" fmla="val 166815"/>
                  <a:gd name="f118" fmla="val 277625"/>
                  <a:gd name="f119" fmla="val 170188"/>
                  <a:gd name="f120" fmla="val 282685"/>
                  <a:gd name="f121" fmla="val 172111"/>
                  <a:gd name="f122" fmla="val 285570"/>
                  <a:gd name="f123" fmla="val 174406"/>
                  <a:gd name="f124" fmla="val 288238"/>
                  <a:gd name="f125" fmla="val 175957"/>
                  <a:gd name="f126" fmla="val 291339"/>
                  <a:gd name="f127" fmla="val 177317"/>
                  <a:gd name="f128" fmla="val 294058"/>
                  <a:gd name="f129" fmla="val 177365"/>
                  <a:gd name="f130" fmla="val 297334"/>
                  <a:gd name="f131" fmla="val 299992"/>
                  <a:gd name="f132" fmla="val 182209"/>
                  <a:gd name="f133" fmla="val 306053"/>
                  <a:gd name="f134" fmla="val 188187"/>
                  <a:gd name="f135" fmla="val 310722"/>
                  <a:gd name="f136" fmla="val 317300"/>
                  <a:gd name="f137" fmla="val 199034"/>
                  <a:gd name="f138" fmla="val 343260"/>
                  <a:gd name="f139" fmla="val 199894"/>
                  <a:gd name="f140" fmla="val 345840"/>
                  <a:gd name="f141" fmla="val 202880"/>
                  <a:gd name="f142" fmla="val 347107"/>
                  <a:gd name="f143" fmla="val 204803"/>
                  <a:gd name="f144" fmla="val 349030"/>
                  <a:gd name="f145" fmla="val 215320"/>
                  <a:gd name="f146" fmla="val 380584"/>
                  <a:gd name="f147" fmla="val 197704"/>
                  <a:gd name="f148" fmla="val 333633"/>
                  <a:gd name="f149" fmla="val 216341"/>
                  <a:gd name="f150" fmla="val 363452"/>
                  <a:gd name="f151" fmla="val 219564"/>
                  <a:gd name="f152" fmla="val 368609"/>
                  <a:gd name="f153" fmla="val 220187"/>
                  <a:gd name="f154" fmla="val 374990"/>
                  <a:gd name="f155" fmla="val 222110"/>
                  <a:gd name="f156" fmla="val 380759"/>
                  <a:gd name="f157" fmla="val 415374"/>
                  <a:gd name="f158" fmla="val 234609"/>
                  <a:gd name="f159" fmla="val 418259"/>
                  <a:gd name="f160" fmla="val 239582"/>
                  <a:gd name="f161" fmla="val 416899"/>
                  <a:gd name="f162" fmla="val 242302"/>
                  <a:gd name="f163" fmla="val 249573"/>
                  <a:gd name="f164" fmla="val 421895"/>
                  <a:gd name="f165" fmla="val 251098"/>
                  <a:gd name="f166" fmla="val 426282"/>
                  <a:gd name="f167" fmla="val 259609"/>
                  <a:gd name="f168" fmla="val 426912"/>
                  <a:gd name="f169" fmla="val 282642"/>
                  <a:gd name="f170" fmla="val 428618"/>
                  <a:gd name="f171" fmla="val 305762"/>
                  <a:gd name="f172" fmla="val 428835"/>
                  <a:gd name="f173" fmla="val 328838"/>
                  <a:gd name="f174" fmla="val 429797"/>
                  <a:gd name="f175" fmla="val 350584"/>
                  <a:gd name="f176" fmla="val 437044"/>
                  <a:gd name="f177" fmla="val 323786"/>
                  <a:gd name="f178" fmla="val 427270"/>
                  <a:gd name="f179" fmla="val 346145"/>
                  <a:gd name="f180" fmla="val 438450"/>
                  <a:gd name="f181" fmla="val 350760"/>
                  <a:gd name="f182" fmla="val 440757"/>
                  <a:gd name="f183" fmla="val 362018"/>
                  <a:gd name="f184" fmla="val 442985"/>
                  <a:gd name="f185" fmla="val 366337"/>
                  <a:gd name="f186" fmla="val 444219"/>
                  <a:gd name="f187" fmla="val 369261"/>
                  <a:gd name="f188" fmla="val 445054"/>
                  <a:gd name="f189" fmla="val 372106"/>
                  <a:gd name="f190" fmla="val 446142"/>
                  <a:gd name="f191" fmla="val 374991"/>
                  <a:gd name="f192" fmla="val 447104"/>
                  <a:gd name="f193" fmla="val 398248"/>
                  <a:gd name="f194" fmla="val 464548"/>
                  <a:gd name="f195" fmla="val 385216"/>
                  <a:gd name="f196" fmla="val 452873"/>
                  <a:gd name="f197" fmla="val 377875"/>
                  <a:gd name="f198" fmla="val 372026"/>
                  <a:gd name="f199" fmla="val 454796"/>
                  <a:gd name="f200" fmla="val 360568"/>
                  <a:gd name="f201" fmla="val 455758"/>
                  <a:gd name="f202" fmla="val 368013"/>
                  <a:gd name="f203" fmla="val 456821"/>
                  <a:gd name="f204" fmla="val 381357"/>
                  <a:gd name="f205" fmla="val 457498"/>
                  <a:gd name="f206" fmla="val 389414"/>
                  <a:gd name="f207" fmla="val 461527"/>
                  <a:gd name="f208" fmla="val 392515"/>
                  <a:gd name="f209" fmla="val 463077"/>
                  <a:gd name="f210" fmla="val 395183"/>
                  <a:gd name="f211" fmla="val 465373"/>
                  <a:gd name="f212" fmla="val 398067"/>
                  <a:gd name="f213" fmla="val 467296"/>
                  <a:gd name="f214" fmla="val 409425"/>
                  <a:gd name="f215" fmla="val 501371"/>
                  <a:gd name="f216" fmla="val 400020"/>
                  <a:gd name="f217" fmla="val 468490"/>
                  <a:gd name="f218" fmla="val 406721"/>
                  <a:gd name="f219" fmla="val 522102"/>
                  <a:gd name="f220" fmla="val 407098"/>
                  <a:gd name="f221" fmla="val 525119"/>
                  <a:gd name="f222" fmla="val 408128"/>
                  <a:gd name="f223" fmla="val 528098"/>
                  <a:gd name="f224" fmla="val 409605"/>
                  <a:gd name="f225" fmla="val 530756"/>
                  <a:gd name="f226" fmla="val 412972"/>
                  <a:gd name="f227" fmla="val 536817"/>
                  <a:gd name="f228" fmla="val 421144"/>
                  <a:gd name="f229" fmla="val 548063"/>
                  <a:gd name="f230" fmla="val 426913"/>
                  <a:gd name="f231" fmla="val 565370"/>
                  <a:gd name="f232" fmla="val 427874"/>
                  <a:gd name="f233" fmla="val 568255"/>
                  <a:gd name="f234" fmla="val 428110"/>
                  <a:gd name="f235" fmla="val 571494"/>
                  <a:gd name="f236" fmla="val 574024"/>
                  <a:gd name="f237" fmla="val 435566"/>
                  <a:gd name="f238" fmla="val 582677"/>
                  <a:gd name="f239" fmla="val 441668"/>
                  <a:gd name="f240" fmla="val 607082"/>
                  <a:gd name="f241" fmla="val 433356"/>
                  <a:gd name="f242" fmla="val 582247"/>
                  <a:gd name="f243" fmla="val 602869"/>
                  <a:gd name="f244" fmla="val 448791"/>
                  <a:gd name="f245" fmla="val 605399"/>
                  <a:gd name="f246" fmla="val 448512"/>
                  <a:gd name="f247" fmla="val 608865"/>
                  <a:gd name="f248" fmla="val 449989"/>
                  <a:gd name="f249" fmla="val 611523"/>
                  <a:gd name="f250" fmla="val 453356"/>
                  <a:gd name="f251" fmla="val 617584"/>
                  <a:gd name="f252" fmla="val 457681"/>
                  <a:gd name="f253" fmla="val 623061"/>
                  <a:gd name="f254" fmla="val 628830"/>
                  <a:gd name="f255" fmla="val 463214"/>
                  <a:gd name="f256" fmla="val 631360"/>
                  <a:gd name="f257" fmla="val 462725"/>
                  <a:gd name="f258" fmla="val 634954"/>
                  <a:gd name="f259" fmla="val 464412"/>
                  <a:gd name="f260" fmla="val 637484"/>
                  <a:gd name="f261" fmla="val 466675"/>
                  <a:gd name="f262" fmla="val 640878"/>
                  <a:gd name="f263" fmla="val 470454"/>
                  <a:gd name="f264" fmla="val 643003"/>
                  <a:gd name="f265" fmla="val 473065"/>
                  <a:gd name="f266" fmla="val 646137"/>
                  <a:gd name="f267" fmla="val 483102"/>
                  <a:gd name="f268" fmla="val 658182"/>
                  <a:gd name="f269" fmla="val 473281"/>
                  <a:gd name="f270" fmla="val 652940"/>
                  <a:gd name="f271" fmla="val 487488"/>
                  <a:gd name="f272" fmla="val 657676"/>
                  <a:gd name="f273" fmla="val 490373"/>
                  <a:gd name="f274" fmla="val 660560"/>
                  <a:gd name="f275" fmla="val 494161"/>
                  <a:gd name="f276" fmla="val 662763"/>
                  <a:gd name="f277" fmla="val 496142"/>
                  <a:gd name="f278" fmla="val 666329"/>
                  <a:gd name="f279" fmla="val 496147"/>
                  <a:gd name="f280" fmla="val 666338"/>
                  <a:gd name="f281" fmla="val 503351"/>
                  <a:gd name="f282" fmla="val 687958"/>
                  <a:gd name="f283" fmla="val 504795"/>
                  <a:gd name="f284" fmla="val 692290"/>
                  <a:gd name="f285" fmla="val 505757"/>
                  <a:gd name="f286" fmla="val 695175"/>
                  <a:gd name="f287" fmla="val 505993"/>
                  <a:gd name="f288" fmla="val 698414"/>
                  <a:gd name="f289" fmla="val 507680"/>
                  <a:gd name="f290" fmla="val 700944"/>
                  <a:gd name="f291" fmla="val 519218"/>
                  <a:gd name="f292" fmla="val 718251"/>
                  <a:gd name="f293" fmla="val 521141"/>
                  <a:gd name="f294" fmla="val 721136"/>
                  <a:gd name="f295" fmla="val 522535"/>
                  <a:gd name="f296" fmla="val 724454"/>
                  <a:gd name="f297" fmla="val 524987"/>
                  <a:gd name="f298" fmla="val 726905"/>
                  <a:gd name="f299" fmla="val 533641"/>
                  <a:gd name="f300" fmla="val 735558"/>
                  <a:gd name="f301" fmla="val 534602"/>
                  <a:gd name="f302" fmla="val 738443"/>
                  <a:gd name="f303" fmla="val 534375"/>
                  <a:gd name="f304" fmla="val 742062"/>
                  <a:gd name="f305" fmla="val 536525"/>
                  <a:gd name="f306" fmla="val 744212"/>
                  <a:gd name="f307" fmla="val 538675"/>
                  <a:gd name="f308" fmla="val 746362"/>
                  <a:gd name="f309" fmla="val 542160"/>
                  <a:gd name="f310" fmla="val 746734"/>
                  <a:gd name="f311" fmla="val 545179"/>
                  <a:gd name="f312" fmla="val 747096"/>
                  <a:gd name="f313" fmla="val 566268"/>
                  <a:gd name="f314" fmla="val 749627"/>
                  <a:gd name="f315" fmla="val 587486"/>
                  <a:gd name="f316" fmla="val 750942"/>
                  <a:gd name="f317" fmla="val 608639"/>
                  <a:gd name="f318" fmla="val 752865"/>
                  <a:gd name="f319" fmla="val 612998"/>
                  <a:gd name="f320" fmla="val 770304"/>
                  <a:gd name="f321" fmla="val 610269"/>
                  <a:gd name="f322" fmla="val 760643"/>
                  <a:gd name="f323" fmla="val 617292"/>
                  <a:gd name="f324" fmla="val 781711"/>
                  <a:gd name="f325" fmla="val 618152"/>
                  <a:gd name="f326" fmla="val 784291"/>
                  <a:gd name="f327" fmla="val 620482"/>
                  <a:gd name="f328" fmla="val 786620"/>
                  <a:gd name="f329" fmla="val 623062"/>
                  <a:gd name="f330" fmla="val 787480"/>
                  <a:gd name="f331" fmla="val 629512"/>
                  <a:gd name="f332" fmla="val 789630"/>
                  <a:gd name="f333" fmla="val 636523"/>
                  <a:gd name="f334" fmla="val 789403"/>
                  <a:gd name="f335" fmla="val 643253"/>
                  <a:gd name="f336" fmla="val 790365"/>
                  <a:gd name="f337" fmla="val 646138"/>
                  <a:gd name="f338" fmla="val 791326"/>
                  <a:gd name="f339" fmla="val 649533"/>
                  <a:gd name="f340" fmla="val 791350"/>
                  <a:gd name="f341" fmla="val 651907"/>
                  <a:gd name="f342" fmla="val 793249"/>
                  <a:gd name="f343" fmla="val 654614"/>
                  <a:gd name="f344" fmla="val 795415"/>
                  <a:gd name="f345" fmla="val 654736"/>
                  <a:gd name="f346" fmla="val 800066"/>
                  <a:gd name="f347" fmla="val 801903"/>
                  <a:gd name="f348" fmla="val 662833"/>
                  <a:gd name="f349" fmla="val 805126"/>
                  <a:gd name="f350" fmla="val 674983"/>
                  <a:gd name="f351" fmla="val 696161"/>
                  <a:gd name="f352" fmla="val 800613"/>
                  <a:gd name="f353" fmla="val 687991"/>
                  <a:gd name="f354" fmla="val 806203"/>
                  <a:gd name="f355" fmla="val 703800"/>
                  <a:gd name="f356" fmla="val 784682"/>
                  <a:gd name="f357" fmla="val 705626"/>
                  <a:gd name="f358" fmla="val 774144"/>
                  <a:gd name="f359" fmla="val 712482"/>
                  <a:gd name="f360" fmla="val 767288"/>
                  <a:gd name="f361" fmla="val 714933"/>
                  <a:gd name="f362" fmla="val 764837"/>
                  <a:gd name="f363" fmla="val 763442"/>
                  <a:gd name="f364" fmla="val 761519"/>
                  <a:gd name="f365" fmla="val 736517"/>
                  <a:gd name="f366" fmla="val 738446"/>
                  <a:gd name="f367" fmla="val 716331"/>
                  <a:gd name="f368" fmla="val 766323"/>
                  <a:gd name="f369" fmla="val 735559"/>
                  <a:gd name="f370" fmla="val 754792"/>
                  <a:gd name="f371" fmla="val 727864"/>
                  <a:gd name="f372" fmla="val 726902"/>
                  <a:gd name="f373" fmla="val 748061"/>
                  <a:gd name="f374" fmla="val 749981"/>
                  <a:gd name="f375" fmla="val 732674"/>
                  <a:gd name="f376" fmla="val 752603"/>
                  <a:gd name="f377" fmla="val 728740"/>
                  <a:gd name="f378" fmla="val 756950"/>
                  <a:gd name="f379" fmla="val 720993"/>
                  <a:gd name="f380" fmla="val 761520"/>
                  <a:gd name="f381" fmla="val 764127"/>
                  <a:gd name="f382" fmla="val 716687"/>
                  <a:gd name="f383" fmla="val 767289"/>
                  <a:gd name="f384" fmla="val 716328"/>
                  <a:gd name="f385" fmla="val 770173"/>
                  <a:gd name="f386" fmla="val 715366"/>
                  <a:gd name="f387" fmla="val 785559"/>
                  <a:gd name="f388" fmla="val 692288"/>
                  <a:gd name="f389" fmla="val 765363"/>
                  <a:gd name="f390" fmla="val 720177"/>
                  <a:gd name="f391" fmla="val 784596"/>
                  <a:gd name="f392" fmla="val 787047"/>
                  <a:gd name="f393" fmla="val 698493"/>
                  <a:gd name="f394" fmla="val 788146"/>
                  <a:gd name="f395" fmla="val 694953"/>
                  <a:gd name="f396" fmla="val 792977"/>
                  <a:gd name="f397" fmla="val 689156"/>
                  <a:gd name="f398" fmla="val 796134"/>
                  <a:gd name="f399" fmla="val 686521"/>
                  <a:gd name="f400" fmla="val 799019"/>
                  <a:gd name="f401" fmla="val 683636"/>
                  <a:gd name="f402" fmla="val 799980"/>
                  <a:gd name="f403" fmla="val 680752"/>
                  <a:gd name="f404" fmla="val 801068"/>
                  <a:gd name="f405" fmla="val 677906"/>
                  <a:gd name="f406" fmla="val 802992"/>
                  <a:gd name="f407" fmla="val 671171"/>
                  <a:gd name="f408" fmla="val 802589"/>
                  <a:gd name="f409" fmla="val 666744"/>
                  <a:gd name="f410" fmla="val 804788"/>
                  <a:gd name="f411" fmla="val 663445"/>
                  <a:gd name="f412" fmla="val 806711"/>
                  <a:gd name="f413" fmla="val 660561"/>
                  <a:gd name="f414" fmla="val 810557"/>
                  <a:gd name="f415" fmla="val 659599"/>
                  <a:gd name="f416" fmla="val 813441"/>
                  <a:gd name="f417" fmla="val 821723"/>
                  <a:gd name="f418" fmla="val 658504"/>
                  <a:gd name="f419" fmla="val 840542"/>
                  <a:gd name="f420" fmla="val 658246"/>
                  <a:gd name="f421" fmla="val 850940"/>
                  <a:gd name="f422" fmla="val 854041"/>
                  <a:gd name="f423" fmla="val 664996"/>
                  <a:gd name="f424" fmla="val 856426"/>
                  <a:gd name="f425" fmla="val 667806"/>
                  <a:gd name="f426" fmla="val 859594"/>
                  <a:gd name="f427" fmla="val 669214"/>
                  <a:gd name="f428" fmla="val 865151"/>
                  <a:gd name="f429" fmla="val 671684"/>
                  <a:gd name="f430" fmla="val 871132"/>
                  <a:gd name="f431" fmla="val 673060"/>
                  <a:gd name="f432" fmla="val 876901"/>
                  <a:gd name="f433" fmla="val 885555"/>
                  <a:gd name="f434" fmla="val 677867"/>
                  <a:gd name="f435" fmla="val 888440"/>
                  <a:gd name="f436" fmla="val 679790"/>
                  <a:gd name="f437" fmla="val 891502"/>
                  <a:gd name="f438" fmla="val 681470"/>
                  <a:gd name="f439" fmla="val 894209"/>
                  <a:gd name="f440" fmla="val 896333"/>
                  <a:gd name="f441" fmla="val 685335"/>
                  <a:gd name="f442" fmla="val 897545"/>
                  <a:gd name="f443" fmla="val 688190"/>
                  <a:gd name="f444" fmla="val 899978"/>
                  <a:gd name="f445" fmla="val 689406"/>
                  <a:gd name="f446" fmla="val 905417"/>
                  <a:gd name="f447" fmla="val 692126"/>
                  <a:gd name="f448" fmla="val 911516"/>
                  <a:gd name="f449" fmla="val 693252"/>
                  <a:gd name="f450" fmla="val 917285"/>
                  <a:gd name="f451" fmla="val 925938"/>
                  <a:gd name="f452" fmla="val 698059"/>
                  <a:gd name="f453" fmla="val 927861"/>
                  <a:gd name="f454" fmla="val 699982"/>
                  <a:gd name="f455" fmla="val 929275"/>
                  <a:gd name="f456" fmla="val 702612"/>
                  <a:gd name="f457" fmla="val 931708"/>
                  <a:gd name="f458" fmla="val 703828"/>
                  <a:gd name="f459" fmla="val 937147"/>
                  <a:gd name="f460" fmla="val 706547"/>
                  <a:gd name="f461" fmla="val 949015"/>
                  <a:gd name="f462" fmla="val 709597"/>
                  <a:gd name="f463" fmla="val 951899"/>
                  <a:gd name="f464" fmla="val 711520"/>
                  <a:gd name="f465" fmla="val 954209"/>
                  <a:gd name="f466" fmla="val 715135"/>
                  <a:gd name="f467" fmla="val 957668"/>
                  <a:gd name="f468" fmla="val 981199"/>
                  <a:gd name="f469" fmla="val 716935"/>
                  <a:gd name="f470" fmla="val 985006"/>
                  <a:gd name="f471" fmla="val 714908"/>
                  <a:gd name="f472" fmla="val 1000937"/>
                  <a:gd name="f473" fmla="val 1007668"/>
                  <a:gd name="f474" fmla="val 699501"/>
                  <a:gd name="f475" fmla="val 1009590"/>
                  <a:gd name="f476" fmla="val 694214"/>
                  <a:gd name="f477" fmla="val 1024013"/>
                  <a:gd name="f478" fmla="val 1041320"/>
                  <a:gd name="f479" fmla="val 1054877"/>
                  <a:gd name="f480" fmla="val 670081"/>
                  <a:gd name="f481" fmla="val 1047711"/>
                  <a:gd name="f482" fmla="val 678377"/>
                  <a:gd name="f483" fmla="val 1061512"/>
                  <a:gd name="f484" fmla="val 1066118"/>
                  <a:gd name="f485" fmla="val 650766"/>
                  <a:gd name="f486" fmla="val 1061998"/>
                  <a:gd name="f487" fmla="val 645814"/>
                  <a:gd name="f488" fmla="val 1070166"/>
                  <a:gd name="f489" fmla="val 640368"/>
                  <a:gd name="f490" fmla="val 1073465"/>
                  <a:gd name="f491" fmla="val 638169"/>
                  <a:gd name="f492" fmla="val 1077892"/>
                  <a:gd name="f493" fmla="val 638573"/>
                  <a:gd name="f494" fmla="val 1081704"/>
                  <a:gd name="f495" fmla="val 1101592"/>
                  <a:gd name="f496" fmla="val 631801"/>
                  <a:gd name="f497" fmla="val 1076418"/>
                  <a:gd name="f498" fmla="val 636922"/>
                  <a:gd name="f499" fmla="val 1107665"/>
                  <a:gd name="f500" fmla="val 631715"/>
                  <a:gd name="f501" fmla="val 1103819"/>
                  <a:gd name="f502" fmla="val 630753"/>
                  <a:gd name="f503" fmla="val 1100091"/>
                  <a:gd name="f504" fmla="val 1096127"/>
                  <a:gd name="f505" fmla="val 1093087"/>
                  <a:gd name="f506" fmla="val 1101740"/>
                  <a:gd name="f507" fmla="val 631641"/>
                  <a:gd name="f508" fmla="val 1104780"/>
                  <a:gd name="f509" fmla="val 1141307"/>
                  <a:gd name="f510" fmla="val 632606"/>
                  <a:gd name="f511" fmla="val 1177855"/>
                  <a:gd name="f512" fmla="+- 0 0 -90"/>
                  <a:gd name="f513" fmla="*/ f3 1 1214393"/>
                  <a:gd name="f514" fmla="*/ f4 1 807672"/>
                  <a:gd name="f515" fmla="val f5"/>
                  <a:gd name="f516" fmla="val f6"/>
                  <a:gd name="f517" fmla="val f7"/>
                  <a:gd name="f518" fmla="*/ f512 f0 1"/>
                  <a:gd name="f519" fmla="+- f517 0 f515"/>
                  <a:gd name="f520" fmla="+- f516 0 f515"/>
                  <a:gd name="f521" fmla="*/ f518 1 f2"/>
                  <a:gd name="f522" fmla="*/ f520 1 1214393"/>
                  <a:gd name="f523" fmla="*/ f519 1 807672"/>
                  <a:gd name="f524" fmla="*/ 0 f520 1"/>
                  <a:gd name="f525" fmla="*/ 0 f519 1"/>
                  <a:gd name="f526" fmla="*/ 8654 f520 1"/>
                  <a:gd name="f527" fmla="*/ 31730 f519 1"/>
                  <a:gd name="f528" fmla="*/ 14423 f520 1"/>
                  <a:gd name="f529" fmla="*/ 40383 f519 1"/>
                  <a:gd name="f530" fmla="*/ 17308 f520 1"/>
                  <a:gd name="f531" fmla="*/ 51922 f519 1"/>
                  <a:gd name="f532" fmla="*/ 28846 f520 1"/>
                  <a:gd name="f533" fmla="*/ 69229 f519 1"/>
                  <a:gd name="f534" fmla="*/ 43268 f520 1"/>
                  <a:gd name="f535" fmla="*/ 95190 f519 1"/>
                  <a:gd name="f536" fmla="*/ 46153 f520 1"/>
                  <a:gd name="f537" fmla="*/ 103843 f519 1"/>
                  <a:gd name="f538" fmla="*/ 54807 f520 1"/>
                  <a:gd name="f539" fmla="*/ 109612 f519 1"/>
                  <a:gd name="f540" fmla="*/ 60576 f520 1"/>
                  <a:gd name="f541" fmla="*/ 126920 f519 1"/>
                  <a:gd name="f542" fmla="*/ 69229 f520 1"/>
                  <a:gd name="f543" fmla="*/ 144227 f519 1"/>
                  <a:gd name="f544" fmla="*/ 77883 f520 1"/>
                  <a:gd name="f545" fmla="*/ 149996 f519 1"/>
                  <a:gd name="f546" fmla="*/ 89421 f520 1"/>
                  <a:gd name="f547" fmla="*/ 167303 f519 1"/>
                  <a:gd name="f548" fmla="*/ 106728 f520 1"/>
                  <a:gd name="f549" fmla="*/ 178842 f519 1"/>
                  <a:gd name="f550" fmla="*/ 112497 f520 1"/>
                  <a:gd name="f551" fmla="*/ 187495 f519 1"/>
                  <a:gd name="f552" fmla="*/ 121151 f520 1"/>
                  <a:gd name="f553" fmla="*/ 190380 f519 1"/>
                  <a:gd name="f554" fmla="*/ 124036 f520 1"/>
                  <a:gd name="f555" fmla="*/ 199033 f519 1"/>
                  <a:gd name="f556" fmla="*/ 129805 f520 1"/>
                  <a:gd name="f557" fmla="*/ 207687 f519 1"/>
                  <a:gd name="f558" fmla="*/ 135574 f520 1"/>
                  <a:gd name="f559" fmla="*/ 224994 f519 1"/>
                  <a:gd name="f560" fmla="*/ 138458 f520 1"/>
                  <a:gd name="f561" fmla="*/ 233648 f519 1"/>
                  <a:gd name="f562" fmla="*/ 144227 f520 1"/>
                  <a:gd name="f563" fmla="*/ 242301 f519 1"/>
                  <a:gd name="f564" fmla="*/ 147112 f520 1"/>
                  <a:gd name="f565" fmla="*/ 250955 f519 1"/>
                  <a:gd name="f566" fmla="*/ 164419 f520 1"/>
                  <a:gd name="f567" fmla="*/ 265378 f519 1"/>
                  <a:gd name="f568" fmla="*/ 170188 f520 1"/>
                  <a:gd name="f569" fmla="*/ 282685 f519 1"/>
                  <a:gd name="f570" fmla="*/ 175957 f520 1"/>
                  <a:gd name="f571" fmla="*/ 291339 f519 1"/>
                  <a:gd name="f572" fmla="*/ 178842 f520 1"/>
                  <a:gd name="f573" fmla="*/ 299992 f519 1"/>
                  <a:gd name="f574" fmla="*/ 190380 f520 1"/>
                  <a:gd name="f575" fmla="*/ 317300 f519 1"/>
                  <a:gd name="f576" fmla="*/ 199034 f520 1"/>
                  <a:gd name="f577" fmla="*/ 343260 f519 1"/>
                  <a:gd name="f578" fmla="*/ 204803 f520 1"/>
                  <a:gd name="f579" fmla="*/ 349030 f519 1"/>
                  <a:gd name="f580" fmla="*/ 216341 f520 1"/>
                  <a:gd name="f581" fmla="*/ 363452 f519 1"/>
                  <a:gd name="f582" fmla="*/ 222110 f520 1"/>
                  <a:gd name="f583" fmla="*/ 380759 f519 1"/>
                  <a:gd name="f584" fmla="*/ 233648 f520 1"/>
                  <a:gd name="f585" fmla="*/ 415374 f519 1"/>
                  <a:gd name="f586" fmla="*/ 242302 f520 1"/>
                  <a:gd name="f587" fmla="*/ 418259 f519 1"/>
                  <a:gd name="f588" fmla="*/ 259609 f520 1"/>
                  <a:gd name="f589" fmla="*/ 426912 f519 1"/>
                  <a:gd name="f590" fmla="*/ 328838 f520 1"/>
                  <a:gd name="f591" fmla="*/ 429797 f519 1"/>
                  <a:gd name="f592" fmla="*/ 346145 f520 1"/>
                  <a:gd name="f593" fmla="*/ 438450 f519 1"/>
                  <a:gd name="f594" fmla="*/ 366337 f520 1"/>
                  <a:gd name="f595" fmla="*/ 444219 f519 1"/>
                  <a:gd name="f596" fmla="*/ 374991 f520 1"/>
                  <a:gd name="f597" fmla="*/ 447104 f519 1"/>
                  <a:gd name="f598" fmla="*/ 377875 f520 1"/>
                  <a:gd name="f599" fmla="*/ 452873 f519 1"/>
                  <a:gd name="f600" fmla="*/ 360568 f520 1"/>
                  <a:gd name="f601" fmla="*/ 455758 f519 1"/>
                  <a:gd name="f602" fmla="*/ 389414 f520 1"/>
                  <a:gd name="f603" fmla="*/ 461527 f519 1"/>
                  <a:gd name="f604" fmla="*/ 398067 f520 1"/>
                  <a:gd name="f605" fmla="*/ 467296 f519 1"/>
                  <a:gd name="f606" fmla="*/ 406721 f520 1"/>
                  <a:gd name="f607" fmla="*/ 522102 f519 1"/>
                  <a:gd name="f608" fmla="*/ 409605 f520 1"/>
                  <a:gd name="f609" fmla="*/ 530756 f519 1"/>
                  <a:gd name="f610" fmla="*/ 421144 f520 1"/>
                  <a:gd name="f611" fmla="*/ 548063 f519 1"/>
                  <a:gd name="f612" fmla="*/ 426913 f520 1"/>
                  <a:gd name="f613" fmla="*/ 565370 f519 1"/>
                  <a:gd name="f614" fmla="*/ 429797 f520 1"/>
                  <a:gd name="f615" fmla="*/ 574024 f519 1"/>
                  <a:gd name="f616" fmla="*/ 435566 f520 1"/>
                  <a:gd name="f617" fmla="*/ 582677 f519 1"/>
                  <a:gd name="f618" fmla="*/ 447104 f520 1"/>
                  <a:gd name="f619" fmla="*/ 602869 f519 1"/>
                  <a:gd name="f620" fmla="*/ 449989 f520 1"/>
                  <a:gd name="f621" fmla="*/ 611523 f519 1"/>
                  <a:gd name="f622" fmla="*/ 461527 f520 1"/>
                  <a:gd name="f623" fmla="*/ 628830 f519 1"/>
                  <a:gd name="f624" fmla="*/ 464412 f520 1"/>
                  <a:gd name="f625" fmla="*/ 637484 f519 1"/>
                  <a:gd name="f626" fmla="*/ 473065 f520 1"/>
                  <a:gd name="f627" fmla="*/ 646137 f519 1"/>
                  <a:gd name="f628" fmla="*/ 487488 f520 1"/>
                  <a:gd name="f629" fmla="*/ 657676 f519 1"/>
                  <a:gd name="f630" fmla="*/ 496142 f520 1"/>
                  <a:gd name="f631" fmla="*/ 666329 f519 1"/>
                  <a:gd name="f632" fmla="*/ 504795 f520 1"/>
                  <a:gd name="f633" fmla="*/ 692290 f519 1"/>
                  <a:gd name="f634" fmla="*/ 507680 f520 1"/>
                  <a:gd name="f635" fmla="*/ 700944 f519 1"/>
                  <a:gd name="f636" fmla="*/ 519218 f520 1"/>
                  <a:gd name="f637" fmla="*/ 718251 f519 1"/>
                  <a:gd name="f638" fmla="*/ 524987 f520 1"/>
                  <a:gd name="f639" fmla="*/ 726905 f519 1"/>
                  <a:gd name="f640" fmla="*/ 533641 f520 1"/>
                  <a:gd name="f641" fmla="*/ 735558 f519 1"/>
                  <a:gd name="f642" fmla="*/ 536525 f520 1"/>
                  <a:gd name="f643" fmla="*/ 744212 f519 1"/>
                  <a:gd name="f644" fmla="*/ 545179 f520 1"/>
                  <a:gd name="f645" fmla="*/ 747096 f519 1"/>
                  <a:gd name="f646" fmla="*/ 608639 f520 1"/>
                  <a:gd name="f647" fmla="*/ 752865 f519 1"/>
                  <a:gd name="f648" fmla="*/ 617292 f520 1"/>
                  <a:gd name="f649" fmla="*/ 781711 f519 1"/>
                  <a:gd name="f650" fmla="*/ 623062 f520 1"/>
                  <a:gd name="f651" fmla="*/ 787480 f519 1"/>
                  <a:gd name="f652" fmla="*/ 643253 f520 1"/>
                  <a:gd name="f653" fmla="*/ 790365 f519 1"/>
                  <a:gd name="f654" fmla="*/ 651907 f520 1"/>
                  <a:gd name="f655" fmla="*/ 793249 f519 1"/>
                  <a:gd name="f656" fmla="*/ 657676 f520 1"/>
                  <a:gd name="f657" fmla="*/ 801903 f519 1"/>
                  <a:gd name="f658" fmla="*/ 674983 f520 1"/>
                  <a:gd name="f659" fmla="*/ 807672 f519 1"/>
                  <a:gd name="f660" fmla="*/ 700944 f520 1"/>
                  <a:gd name="f661" fmla="*/ 712482 f520 1"/>
                  <a:gd name="f662" fmla="*/ 767288 f519 1"/>
                  <a:gd name="f663" fmla="*/ 721136 f520 1"/>
                  <a:gd name="f664" fmla="*/ 761519 f519 1"/>
                  <a:gd name="f665" fmla="*/ 735559 f520 1"/>
                  <a:gd name="f666" fmla="*/ 749981 f520 1"/>
                  <a:gd name="f667" fmla="*/ 732674 f519 1"/>
                  <a:gd name="f668" fmla="*/ 761520 f520 1"/>
                  <a:gd name="f669" fmla="*/ 770173 f520 1"/>
                  <a:gd name="f670" fmla="*/ 715366 f519 1"/>
                  <a:gd name="f671" fmla="*/ 784596 f520 1"/>
                  <a:gd name="f672" fmla="*/ 790365 f520 1"/>
                  <a:gd name="f673" fmla="*/ 799019 f520 1"/>
                  <a:gd name="f674" fmla="*/ 683636 f519 1"/>
                  <a:gd name="f675" fmla="*/ 801903 f520 1"/>
                  <a:gd name="f676" fmla="*/ 674983 f519 1"/>
                  <a:gd name="f677" fmla="*/ 804788 f520 1"/>
                  <a:gd name="f678" fmla="*/ 663445 f519 1"/>
                  <a:gd name="f679" fmla="*/ 813441 f520 1"/>
                  <a:gd name="f680" fmla="*/ 850940 f520 1"/>
                  <a:gd name="f681" fmla="*/ 859594 f520 1"/>
                  <a:gd name="f682" fmla="*/ 669214 f519 1"/>
                  <a:gd name="f683" fmla="*/ 876901 f520 1"/>
                  <a:gd name="f684" fmla="*/ 885555 f520 1"/>
                  <a:gd name="f685" fmla="*/ 677867 f519 1"/>
                  <a:gd name="f686" fmla="*/ 894209 f520 1"/>
                  <a:gd name="f687" fmla="*/ 899978 f520 1"/>
                  <a:gd name="f688" fmla="*/ 689406 f519 1"/>
                  <a:gd name="f689" fmla="*/ 917285 f520 1"/>
                  <a:gd name="f690" fmla="*/ 695175 f519 1"/>
                  <a:gd name="f691" fmla="*/ 925938 f520 1"/>
                  <a:gd name="f692" fmla="*/ 698059 f519 1"/>
                  <a:gd name="f693" fmla="*/ 931708 f520 1"/>
                  <a:gd name="f694" fmla="*/ 703828 f519 1"/>
                  <a:gd name="f695" fmla="*/ 949015 f520 1"/>
                  <a:gd name="f696" fmla="*/ 709597 f519 1"/>
                  <a:gd name="f697" fmla="*/ 957668 f520 1"/>
                  <a:gd name="f698" fmla="*/ 1000937 f520 1"/>
                  <a:gd name="f699" fmla="*/ 1024013 f520 1"/>
                  <a:gd name="f700" fmla="*/ 1041320 f520 1"/>
                  <a:gd name="f701" fmla="*/ 1061512 f520 1"/>
                  <a:gd name="f702" fmla="*/ 1070166 f520 1"/>
                  <a:gd name="f703" fmla="*/ 640368 f519 1"/>
                  <a:gd name="f704" fmla="*/ 1081704 f520 1"/>
                  <a:gd name="f705" fmla="*/ 1107665 f520 1"/>
                  <a:gd name="f706" fmla="*/ 631715 f519 1"/>
                  <a:gd name="f707" fmla="*/ 1096127 f520 1"/>
                  <a:gd name="f708" fmla="*/ 1104780 f520 1"/>
                  <a:gd name="f709" fmla="*/ 1214393 f520 1"/>
                  <a:gd name="f710" fmla="+- f521 0 f1"/>
                  <a:gd name="f711" fmla="*/ f524 1 1214393"/>
                  <a:gd name="f712" fmla="*/ f525 1 807672"/>
                  <a:gd name="f713" fmla="*/ f526 1 1214393"/>
                  <a:gd name="f714" fmla="*/ f527 1 807672"/>
                  <a:gd name="f715" fmla="*/ f528 1 1214393"/>
                  <a:gd name="f716" fmla="*/ f529 1 807672"/>
                  <a:gd name="f717" fmla="*/ f530 1 1214393"/>
                  <a:gd name="f718" fmla="*/ f531 1 807672"/>
                  <a:gd name="f719" fmla="*/ f532 1 1214393"/>
                  <a:gd name="f720" fmla="*/ f533 1 807672"/>
                  <a:gd name="f721" fmla="*/ f534 1 1214393"/>
                  <a:gd name="f722" fmla="*/ f535 1 807672"/>
                  <a:gd name="f723" fmla="*/ f536 1 1214393"/>
                  <a:gd name="f724" fmla="*/ f537 1 807672"/>
                  <a:gd name="f725" fmla="*/ f538 1 1214393"/>
                  <a:gd name="f726" fmla="*/ f539 1 807672"/>
                  <a:gd name="f727" fmla="*/ f540 1 1214393"/>
                  <a:gd name="f728" fmla="*/ f541 1 807672"/>
                  <a:gd name="f729" fmla="*/ f542 1 1214393"/>
                  <a:gd name="f730" fmla="*/ f543 1 807672"/>
                  <a:gd name="f731" fmla="*/ f544 1 1214393"/>
                  <a:gd name="f732" fmla="*/ f545 1 807672"/>
                  <a:gd name="f733" fmla="*/ f546 1 1214393"/>
                  <a:gd name="f734" fmla="*/ f547 1 807672"/>
                  <a:gd name="f735" fmla="*/ f548 1 1214393"/>
                  <a:gd name="f736" fmla="*/ f549 1 807672"/>
                  <a:gd name="f737" fmla="*/ f550 1 1214393"/>
                  <a:gd name="f738" fmla="*/ f551 1 807672"/>
                  <a:gd name="f739" fmla="*/ f552 1 1214393"/>
                  <a:gd name="f740" fmla="*/ f553 1 807672"/>
                  <a:gd name="f741" fmla="*/ f554 1 1214393"/>
                  <a:gd name="f742" fmla="*/ f555 1 807672"/>
                  <a:gd name="f743" fmla="*/ f556 1 1214393"/>
                  <a:gd name="f744" fmla="*/ f557 1 807672"/>
                  <a:gd name="f745" fmla="*/ f558 1 1214393"/>
                  <a:gd name="f746" fmla="*/ f559 1 807672"/>
                  <a:gd name="f747" fmla="*/ f560 1 1214393"/>
                  <a:gd name="f748" fmla="*/ f561 1 807672"/>
                  <a:gd name="f749" fmla="*/ f562 1 1214393"/>
                  <a:gd name="f750" fmla="*/ f563 1 807672"/>
                  <a:gd name="f751" fmla="*/ f564 1 1214393"/>
                  <a:gd name="f752" fmla="*/ f565 1 807672"/>
                  <a:gd name="f753" fmla="*/ f566 1 1214393"/>
                  <a:gd name="f754" fmla="*/ f567 1 807672"/>
                  <a:gd name="f755" fmla="*/ f568 1 1214393"/>
                  <a:gd name="f756" fmla="*/ f569 1 807672"/>
                  <a:gd name="f757" fmla="*/ f570 1 1214393"/>
                  <a:gd name="f758" fmla="*/ f571 1 807672"/>
                  <a:gd name="f759" fmla="*/ f572 1 1214393"/>
                  <a:gd name="f760" fmla="*/ f573 1 807672"/>
                  <a:gd name="f761" fmla="*/ f574 1 1214393"/>
                  <a:gd name="f762" fmla="*/ f575 1 807672"/>
                  <a:gd name="f763" fmla="*/ f576 1 1214393"/>
                  <a:gd name="f764" fmla="*/ f577 1 807672"/>
                  <a:gd name="f765" fmla="*/ f578 1 1214393"/>
                  <a:gd name="f766" fmla="*/ f579 1 807672"/>
                  <a:gd name="f767" fmla="*/ f580 1 1214393"/>
                  <a:gd name="f768" fmla="*/ f581 1 807672"/>
                  <a:gd name="f769" fmla="*/ f582 1 1214393"/>
                  <a:gd name="f770" fmla="*/ f583 1 807672"/>
                  <a:gd name="f771" fmla="*/ f584 1 1214393"/>
                  <a:gd name="f772" fmla="*/ f585 1 807672"/>
                  <a:gd name="f773" fmla="*/ f586 1 1214393"/>
                  <a:gd name="f774" fmla="*/ f587 1 807672"/>
                  <a:gd name="f775" fmla="*/ f588 1 1214393"/>
                  <a:gd name="f776" fmla="*/ f589 1 807672"/>
                  <a:gd name="f777" fmla="*/ f590 1 1214393"/>
                  <a:gd name="f778" fmla="*/ f591 1 807672"/>
                  <a:gd name="f779" fmla="*/ f592 1 1214393"/>
                  <a:gd name="f780" fmla="*/ f593 1 807672"/>
                  <a:gd name="f781" fmla="*/ f594 1 1214393"/>
                  <a:gd name="f782" fmla="*/ f595 1 807672"/>
                  <a:gd name="f783" fmla="*/ f596 1 1214393"/>
                  <a:gd name="f784" fmla="*/ f597 1 807672"/>
                  <a:gd name="f785" fmla="*/ f598 1 1214393"/>
                  <a:gd name="f786" fmla="*/ f599 1 807672"/>
                  <a:gd name="f787" fmla="*/ f600 1 1214393"/>
                  <a:gd name="f788" fmla="*/ f601 1 807672"/>
                  <a:gd name="f789" fmla="*/ f602 1 1214393"/>
                  <a:gd name="f790" fmla="*/ f603 1 807672"/>
                  <a:gd name="f791" fmla="*/ f604 1 1214393"/>
                  <a:gd name="f792" fmla="*/ f605 1 807672"/>
                  <a:gd name="f793" fmla="*/ f606 1 1214393"/>
                  <a:gd name="f794" fmla="*/ f607 1 807672"/>
                  <a:gd name="f795" fmla="*/ f608 1 1214393"/>
                  <a:gd name="f796" fmla="*/ f609 1 807672"/>
                  <a:gd name="f797" fmla="*/ f610 1 1214393"/>
                  <a:gd name="f798" fmla="*/ f611 1 807672"/>
                  <a:gd name="f799" fmla="*/ f612 1 1214393"/>
                  <a:gd name="f800" fmla="*/ f613 1 807672"/>
                  <a:gd name="f801" fmla="*/ f614 1 1214393"/>
                  <a:gd name="f802" fmla="*/ f615 1 807672"/>
                  <a:gd name="f803" fmla="*/ f616 1 1214393"/>
                  <a:gd name="f804" fmla="*/ f617 1 807672"/>
                  <a:gd name="f805" fmla="*/ f618 1 1214393"/>
                  <a:gd name="f806" fmla="*/ f619 1 807672"/>
                  <a:gd name="f807" fmla="*/ f620 1 1214393"/>
                  <a:gd name="f808" fmla="*/ f621 1 807672"/>
                  <a:gd name="f809" fmla="*/ f622 1 1214393"/>
                  <a:gd name="f810" fmla="*/ f623 1 807672"/>
                  <a:gd name="f811" fmla="*/ f624 1 1214393"/>
                  <a:gd name="f812" fmla="*/ f625 1 807672"/>
                  <a:gd name="f813" fmla="*/ f626 1 1214393"/>
                  <a:gd name="f814" fmla="*/ f627 1 807672"/>
                  <a:gd name="f815" fmla="*/ f628 1 1214393"/>
                  <a:gd name="f816" fmla="*/ f629 1 807672"/>
                  <a:gd name="f817" fmla="*/ f630 1 1214393"/>
                  <a:gd name="f818" fmla="*/ f631 1 807672"/>
                  <a:gd name="f819" fmla="*/ f632 1 1214393"/>
                  <a:gd name="f820" fmla="*/ f633 1 807672"/>
                  <a:gd name="f821" fmla="*/ f634 1 1214393"/>
                  <a:gd name="f822" fmla="*/ f635 1 807672"/>
                  <a:gd name="f823" fmla="*/ f636 1 1214393"/>
                  <a:gd name="f824" fmla="*/ f637 1 807672"/>
                  <a:gd name="f825" fmla="*/ f638 1 1214393"/>
                  <a:gd name="f826" fmla="*/ f639 1 807672"/>
                  <a:gd name="f827" fmla="*/ f640 1 1214393"/>
                  <a:gd name="f828" fmla="*/ f641 1 807672"/>
                  <a:gd name="f829" fmla="*/ f642 1 1214393"/>
                  <a:gd name="f830" fmla="*/ f643 1 807672"/>
                  <a:gd name="f831" fmla="*/ f644 1 1214393"/>
                  <a:gd name="f832" fmla="*/ f645 1 807672"/>
                  <a:gd name="f833" fmla="*/ f646 1 1214393"/>
                  <a:gd name="f834" fmla="*/ f647 1 807672"/>
                  <a:gd name="f835" fmla="*/ f648 1 1214393"/>
                  <a:gd name="f836" fmla="*/ f649 1 807672"/>
                  <a:gd name="f837" fmla="*/ f650 1 1214393"/>
                  <a:gd name="f838" fmla="*/ f651 1 807672"/>
                  <a:gd name="f839" fmla="*/ f652 1 1214393"/>
                  <a:gd name="f840" fmla="*/ f653 1 807672"/>
                  <a:gd name="f841" fmla="*/ f654 1 1214393"/>
                  <a:gd name="f842" fmla="*/ f655 1 807672"/>
                  <a:gd name="f843" fmla="*/ f656 1 1214393"/>
                  <a:gd name="f844" fmla="*/ f657 1 807672"/>
                  <a:gd name="f845" fmla="*/ f658 1 1214393"/>
                  <a:gd name="f846" fmla="*/ f659 1 807672"/>
                  <a:gd name="f847" fmla="*/ f660 1 1214393"/>
                  <a:gd name="f848" fmla="*/ f661 1 1214393"/>
                  <a:gd name="f849" fmla="*/ f662 1 807672"/>
                  <a:gd name="f850" fmla="*/ f663 1 1214393"/>
                  <a:gd name="f851" fmla="*/ f664 1 807672"/>
                  <a:gd name="f852" fmla="*/ f665 1 1214393"/>
                  <a:gd name="f853" fmla="*/ f666 1 1214393"/>
                  <a:gd name="f854" fmla="*/ f667 1 807672"/>
                  <a:gd name="f855" fmla="*/ f668 1 1214393"/>
                  <a:gd name="f856" fmla="*/ f669 1 1214393"/>
                  <a:gd name="f857" fmla="*/ f670 1 807672"/>
                  <a:gd name="f858" fmla="*/ f671 1 1214393"/>
                  <a:gd name="f859" fmla="*/ f672 1 1214393"/>
                  <a:gd name="f860" fmla="*/ f673 1 1214393"/>
                  <a:gd name="f861" fmla="*/ f674 1 807672"/>
                  <a:gd name="f862" fmla="*/ f675 1 1214393"/>
                  <a:gd name="f863" fmla="*/ f676 1 807672"/>
                  <a:gd name="f864" fmla="*/ f677 1 1214393"/>
                  <a:gd name="f865" fmla="*/ f678 1 807672"/>
                  <a:gd name="f866" fmla="*/ f679 1 1214393"/>
                  <a:gd name="f867" fmla="*/ f680 1 1214393"/>
                  <a:gd name="f868" fmla="*/ f681 1 1214393"/>
                  <a:gd name="f869" fmla="*/ f682 1 807672"/>
                  <a:gd name="f870" fmla="*/ f683 1 1214393"/>
                  <a:gd name="f871" fmla="*/ f684 1 1214393"/>
                  <a:gd name="f872" fmla="*/ f685 1 807672"/>
                  <a:gd name="f873" fmla="*/ f686 1 1214393"/>
                  <a:gd name="f874" fmla="*/ f687 1 1214393"/>
                  <a:gd name="f875" fmla="*/ f688 1 807672"/>
                  <a:gd name="f876" fmla="*/ f689 1 1214393"/>
                  <a:gd name="f877" fmla="*/ f690 1 807672"/>
                  <a:gd name="f878" fmla="*/ f691 1 1214393"/>
                  <a:gd name="f879" fmla="*/ f692 1 807672"/>
                  <a:gd name="f880" fmla="*/ f693 1 1214393"/>
                  <a:gd name="f881" fmla="*/ f694 1 807672"/>
                  <a:gd name="f882" fmla="*/ f695 1 1214393"/>
                  <a:gd name="f883" fmla="*/ f696 1 807672"/>
                  <a:gd name="f884" fmla="*/ f697 1 1214393"/>
                  <a:gd name="f885" fmla="*/ f698 1 1214393"/>
                  <a:gd name="f886" fmla="*/ f699 1 1214393"/>
                  <a:gd name="f887" fmla="*/ f700 1 1214393"/>
                  <a:gd name="f888" fmla="*/ f701 1 1214393"/>
                  <a:gd name="f889" fmla="*/ f702 1 1214393"/>
                  <a:gd name="f890" fmla="*/ f703 1 807672"/>
                  <a:gd name="f891" fmla="*/ f704 1 1214393"/>
                  <a:gd name="f892" fmla="*/ f705 1 1214393"/>
                  <a:gd name="f893" fmla="*/ f706 1 807672"/>
                  <a:gd name="f894" fmla="*/ f707 1 1214393"/>
                  <a:gd name="f895" fmla="*/ f708 1 1214393"/>
                  <a:gd name="f896" fmla="*/ f709 1 1214393"/>
                  <a:gd name="f897" fmla="*/ f515 1 f522"/>
                  <a:gd name="f898" fmla="*/ f516 1 f522"/>
                  <a:gd name="f899" fmla="*/ f515 1 f523"/>
                  <a:gd name="f900" fmla="*/ f517 1 f523"/>
                  <a:gd name="f901" fmla="*/ f711 1 f522"/>
                  <a:gd name="f902" fmla="*/ f712 1 f523"/>
                  <a:gd name="f903" fmla="*/ f713 1 f522"/>
                  <a:gd name="f904" fmla="*/ f714 1 f523"/>
                  <a:gd name="f905" fmla="*/ f715 1 f522"/>
                  <a:gd name="f906" fmla="*/ f716 1 f523"/>
                  <a:gd name="f907" fmla="*/ f717 1 f522"/>
                  <a:gd name="f908" fmla="*/ f718 1 f523"/>
                  <a:gd name="f909" fmla="*/ f719 1 f522"/>
                  <a:gd name="f910" fmla="*/ f720 1 f523"/>
                  <a:gd name="f911" fmla="*/ f721 1 f522"/>
                  <a:gd name="f912" fmla="*/ f722 1 f523"/>
                  <a:gd name="f913" fmla="*/ f723 1 f522"/>
                  <a:gd name="f914" fmla="*/ f724 1 f523"/>
                  <a:gd name="f915" fmla="*/ f725 1 f522"/>
                  <a:gd name="f916" fmla="*/ f726 1 f523"/>
                  <a:gd name="f917" fmla="*/ f727 1 f522"/>
                  <a:gd name="f918" fmla="*/ f728 1 f523"/>
                  <a:gd name="f919" fmla="*/ f729 1 f522"/>
                  <a:gd name="f920" fmla="*/ f730 1 f523"/>
                  <a:gd name="f921" fmla="*/ f731 1 f522"/>
                  <a:gd name="f922" fmla="*/ f732 1 f523"/>
                  <a:gd name="f923" fmla="*/ f733 1 f522"/>
                  <a:gd name="f924" fmla="*/ f734 1 f523"/>
                  <a:gd name="f925" fmla="*/ f735 1 f522"/>
                  <a:gd name="f926" fmla="*/ f736 1 f523"/>
                  <a:gd name="f927" fmla="*/ f737 1 f522"/>
                  <a:gd name="f928" fmla="*/ f738 1 f523"/>
                  <a:gd name="f929" fmla="*/ f739 1 f522"/>
                  <a:gd name="f930" fmla="*/ f740 1 f523"/>
                  <a:gd name="f931" fmla="*/ f741 1 f522"/>
                  <a:gd name="f932" fmla="*/ f742 1 f523"/>
                  <a:gd name="f933" fmla="*/ f743 1 f522"/>
                  <a:gd name="f934" fmla="*/ f744 1 f523"/>
                  <a:gd name="f935" fmla="*/ f745 1 f522"/>
                  <a:gd name="f936" fmla="*/ f746 1 f523"/>
                  <a:gd name="f937" fmla="*/ f747 1 f522"/>
                  <a:gd name="f938" fmla="*/ f748 1 f523"/>
                  <a:gd name="f939" fmla="*/ f749 1 f522"/>
                  <a:gd name="f940" fmla="*/ f750 1 f523"/>
                  <a:gd name="f941" fmla="*/ f751 1 f522"/>
                  <a:gd name="f942" fmla="*/ f752 1 f523"/>
                  <a:gd name="f943" fmla="*/ f753 1 f522"/>
                  <a:gd name="f944" fmla="*/ f754 1 f523"/>
                  <a:gd name="f945" fmla="*/ f755 1 f522"/>
                  <a:gd name="f946" fmla="*/ f756 1 f523"/>
                  <a:gd name="f947" fmla="*/ f757 1 f522"/>
                  <a:gd name="f948" fmla="*/ f758 1 f523"/>
                  <a:gd name="f949" fmla="*/ f759 1 f522"/>
                  <a:gd name="f950" fmla="*/ f760 1 f523"/>
                  <a:gd name="f951" fmla="*/ f761 1 f522"/>
                  <a:gd name="f952" fmla="*/ f762 1 f523"/>
                  <a:gd name="f953" fmla="*/ f763 1 f522"/>
                  <a:gd name="f954" fmla="*/ f764 1 f523"/>
                  <a:gd name="f955" fmla="*/ f765 1 f522"/>
                  <a:gd name="f956" fmla="*/ f766 1 f523"/>
                  <a:gd name="f957" fmla="*/ f767 1 f522"/>
                  <a:gd name="f958" fmla="*/ f768 1 f523"/>
                  <a:gd name="f959" fmla="*/ f769 1 f522"/>
                  <a:gd name="f960" fmla="*/ f770 1 f523"/>
                  <a:gd name="f961" fmla="*/ f771 1 f522"/>
                  <a:gd name="f962" fmla="*/ f772 1 f523"/>
                  <a:gd name="f963" fmla="*/ f773 1 f522"/>
                  <a:gd name="f964" fmla="*/ f774 1 f523"/>
                  <a:gd name="f965" fmla="*/ f775 1 f522"/>
                  <a:gd name="f966" fmla="*/ f776 1 f523"/>
                  <a:gd name="f967" fmla="*/ f777 1 f522"/>
                  <a:gd name="f968" fmla="*/ f778 1 f523"/>
                  <a:gd name="f969" fmla="*/ f779 1 f522"/>
                  <a:gd name="f970" fmla="*/ f780 1 f523"/>
                  <a:gd name="f971" fmla="*/ f781 1 f522"/>
                  <a:gd name="f972" fmla="*/ f782 1 f523"/>
                  <a:gd name="f973" fmla="*/ f783 1 f522"/>
                  <a:gd name="f974" fmla="*/ f784 1 f523"/>
                  <a:gd name="f975" fmla="*/ f785 1 f522"/>
                  <a:gd name="f976" fmla="*/ f786 1 f523"/>
                  <a:gd name="f977" fmla="*/ f787 1 f522"/>
                  <a:gd name="f978" fmla="*/ f788 1 f523"/>
                  <a:gd name="f979" fmla="*/ f789 1 f522"/>
                  <a:gd name="f980" fmla="*/ f790 1 f523"/>
                  <a:gd name="f981" fmla="*/ f791 1 f522"/>
                  <a:gd name="f982" fmla="*/ f792 1 f523"/>
                  <a:gd name="f983" fmla="*/ f793 1 f522"/>
                  <a:gd name="f984" fmla="*/ f794 1 f523"/>
                  <a:gd name="f985" fmla="*/ f795 1 f522"/>
                  <a:gd name="f986" fmla="*/ f796 1 f523"/>
                  <a:gd name="f987" fmla="*/ f797 1 f522"/>
                  <a:gd name="f988" fmla="*/ f798 1 f523"/>
                  <a:gd name="f989" fmla="*/ f799 1 f522"/>
                  <a:gd name="f990" fmla="*/ f800 1 f523"/>
                  <a:gd name="f991" fmla="*/ f801 1 f522"/>
                  <a:gd name="f992" fmla="*/ f802 1 f523"/>
                  <a:gd name="f993" fmla="*/ f803 1 f522"/>
                  <a:gd name="f994" fmla="*/ f804 1 f523"/>
                  <a:gd name="f995" fmla="*/ f805 1 f522"/>
                  <a:gd name="f996" fmla="*/ f806 1 f523"/>
                  <a:gd name="f997" fmla="*/ f807 1 f522"/>
                  <a:gd name="f998" fmla="*/ f808 1 f523"/>
                  <a:gd name="f999" fmla="*/ f809 1 f522"/>
                  <a:gd name="f1000" fmla="*/ f810 1 f523"/>
                  <a:gd name="f1001" fmla="*/ f811 1 f522"/>
                  <a:gd name="f1002" fmla="*/ f812 1 f523"/>
                  <a:gd name="f1003" fmla="*/ f813 1 f522"/>
                  <a:gd name="f1004" fmla="*/ f814 1 f523"/>
                  <a:gd name="f1005" fmla="*/ f815 1 f522"/>
                  <a:gd name="f1006" fmla="*/ f816 1 f523"/>
                  <a:gd name="f1007" fmla="*/ f817 1 f522"/>
                  <a:gd name="f1008" fmla="*/ f818 1 f523"/>
                  <a:gd name="f1009" fmla="*/ f819 1 f522"/>
                  <a:gd name="f1010" fmla="*/ f820 1 f523"/>
                  <a:gd name="f1011" fmla="*/ f821 1 f522"/>
                  <a:gd name="f1012" fmla="*/ f822 1 f523"/>
                  <a:gd name="f1013" fmla="*/ f823 1 f522"/>
                  <a:gd name="f1014" fmla="*/ f824 1 f523"/>
                  <a:gd name="f1015" fmla="*/ f825 1 f522"/>
                  <a:gd name="f1016" fmla="*/ f826 1 f523"/>
                  <a:gd name="f1017" fmla="*/ f827 1 f522"/>
                  <a:gd name="f1018" fmla="*/ f828 1 f523"/>
                  <a:gd name="f1019" fmla="*/ f829 1 f522"/>
                  <a:gd name="f1020" fmla="*/ f830 1 f523"/>
                  <a:gd name="f1021" fmla="*/ f831 1 f522"/>
                  <a:gd name="f1022" fmla="*/ f832 1 f523"/>
                  <a:gd name="f1023" fmla="*/ f833 1 f522"/>
                  <a:gd name="f1024" fmla="*/ f834 1 f523"/>
                  <a:gd name="f1025" fmla="*/ f835 1 f522"/>
                  <a:gd name="f1026" fmla="*/ f836 1 f523"/>
                  <a:gd name="f1027" fmla="*/ f837 1 f522"/>
                  <a:gd name="f1028" fmla="*/ f838 1 f523"/>
                  <a:gd name="f1029" fmla="*/ f839 1 f522"/>
                  <a:gd name="f1030" fmla="*/ f840 1 f523"/>
                  <a:gd name="f1031" fmla="*/ f841 1 f522"/>
                  <a:gd name="f1032" fmla="*/ f842 1 f523"/>
                  <a:gd name="f1033" fmla="*/ f843 1 f522"/>
                  <a:gd name="f1034" fmla="*/ f844 1 f523"/>
                  <a:gd name="f1035" fmla="*/ f845 1 f522"/>
                  <a:gd name="f1036" fmla="*/ f846 1 f523"/>
                  <a:gd name="f1037" fmla="*/ f847 1 f522"/>
                  <a:gd name="f1038" fmla="*/ f848 1 f522"/>
                  <a:gd name="f1039" fmla="*/ f849 1 f523"/>
                  <a:gd name="f1040" fmla="*/ f850 1 f522"/>
                  <a:gd name="f1041" fmla="*/ f851 1 f523"/>
                  <a:gd name="f1042" fmla="*/ f852 1 f522"/>
                  <a:gd name="f1043" fmla="*/ f853 1 f522"/>
                  <a:gd name="f1044" fmla="*/ f854 1 f523"/>
                  <a:gd name="f1045" fmla="*/ f855 1 f522"/>
                  <a:gd name="f1046" fmla="*/ f856 1 f522"/>
                  <a:gd name="f1047" fmla="*/ f857 1 f523"/>
                  <a:gd name="f1048" fmla="*/ f858 1 f522"/>
                  <a:gd name="f1049" fmla="*/ f859 1 f522"/>
                  <a:gd name="f1050" fmla="*/ f860 1 f522"/>
                  <a:gd name="f1051" fmla="*/ f861 1 f523"/>
                  <a:gd name="f1052" fmla="*/ f862 1 f522"/>
                  <a:gd name="f1053" fmla="*/ f863 1 f523"/>
                  <a:gd name="f1054" fmla="*/ f864 1 f522"/>
                  <a:gd name="f1055" fmla="*/ f865 1 f523"/>
                  <a:gd name="f1056" fmla="*/ f866 1 f522"/>
                  <a:gd name="f1057" fmla="*/ f867 1 f522"/>
                  <a:gd name="f1058" fmla="*/ f868 1 f522"/>
                  <a:gd name="f1059" fmla="*/ f869 1 f523"/>
                  <a:gd name="f1060" fmla="*/ f870 1 f522"/>
                  <a:gd name="f1061" fmla="*/ f871 1 f522"/>
                  <a:gd name="f1062" fmla="*/ f872 1 f523"/>
                  <a:gd name="f1063" fmla="*/ f873 1 f522"/>
                  <a:gd name="f1064" fmla="*/ f874 1 f522"/>
                  <a:gd name="f1065" fmla="*/ f875 1 f523"/>
                  <a:gd name="f1066" fmla="*/ f876 1 f522"/>
                  <a:gd name="f1067" fmla="*/ f877 1 f523"/>
                  <a:gd name="f1068" fmla="*/ f878 1 f522"/>
                  <a:gd name="f1069" fmla="*/ f879 1 f523"/>
                  <a:gd name="f1070" fmla="*/ f880 1 f522"/>
                  <a:gd name="f1071" fmla="*/ f881 1 f523"/>
                  <a:gd name="f1072" fmla="*/ f882 1 f522"/>
                  <a:gd name="f1073" fmla="*/ f883 1 f523"/>
                  <a:gd name="f1074" fmla="*/ f884 1 f522"/>
                  <a:gd name="f1075" fmla="*/ f885 1 f522"/>
                  <a:gd name="f1076" fmla="*/ f886 1 f522"/>
                  <a:gd name="f1077" fmla="*/ f887 1 f522"/>
                  <a:gd name="f1078" fmla="*/ f888 1 f522"/>
                  <a:gd name="f1079" fmla="*/ f889 1 f522"/>
                  <a:gd name="f1080" fmla="*/ f890 1 f523"/>
                  <a:gd name="f1081" fmla="*/ f891 1 f522"/>
                  <a:gd name="f1082" fmla="*/ f892 1 f522"/>
                  <a:gd name="f1083" fmla="*/ f893 1 f523"/>
                  <a:gd name="f1084" fmla="*/ f894 1 f522"/>
                  <a:gd name="f1085" fmla="*/ f895 1 f522"/>
                  <a:gd name="f1086" fmla="*/ f896 1 f522"/>
                  <a:gd name="f1087" fmla="*/ f897 f513 1"/>
                  <a:gd name="f1088" fmla="*/ f898 f513 1"/>
                  <a:gd name="f1089" fmla="*/ f900 f514 1"/>
                  <a:gd name="f1090" fmla="*/ f899 f514 1"/>
                  <a:gd name="f1091" fmla="*/ f901 f513 1"/>
                  <a:gd name="f1092" fmla="*/ f902 f514 1"/>
                  <a:gd name="f1093" fmla="*/ f903 f513 1"/>
                  <a:gd name="f1094" fmla="*/ f904 f514 1"/>
                  <a:gd name="f1095" fmla="*/ f905 f513 1"/>
                  <a:gd name="f1096" fmla="*/ f906 f514 1"/>
                  <a:gd name="f1097" fmla="*/ f907 f513 1"/>
                  <a:gd name="f1098" fmla="*/ f908 f514 1"/>
                  <a:gd name="f1099" fmla="*/ f909 f513 1"/>
                  <a:gd name="f1100" fmla="*/ f910 f514 1"/>
                  <a:gd name="f1101" fmla="*/ f911 f513 1"/>
                  <a:gd name="f1102" fmla="*/ f912 f514 1"/>
                  <a:gd name="f1103" fmla="*/ f913 f513 1"/>
                  <a:gd name="f1104" fmla="*/ f914 f514 1"/>
                  <a:gd name="f1105" fmla="*/ f915 f513 1"/>
                  <a:gd name="f1106" fmla="*/ f916 f514 1"/>
                  <a:gd name="f1107" fmla="*/ f917 f513 1"/>
                  <a:gd name="f1108" fmla="*/ f918 f514 1"/>
                  <a:gd name="f1109" fmla="*/ f919 f513 1"/>
                  <a:gd name="f1110" fmla="*/ f920 f514 1"/>
                  <a:gd name="f1111" fmla="*/ f921 f513 1"/>
                  <a:gd name="f1112" fmla="*/ f922 f514 1"/>
                  <a:gd name="f1113" fmla="*/ f923 f513 1"/>
                  <a:gd name="f1114" fmla="*/ f924 f514 1"/>
                  <a:gd name="f1115" fmla="*/ f925 f513 1"/>
                  <a:gd name="f1116" fmla="*/ f926 f514 1"/>
                  <a:gd name="f1117" fmla="*/ f927 f513 1"/>
                  <a:gd name="f1118" fmla="*/ f928 f514 1"/>
                  <a:gd name="f1119" fmla="*/ f929 f513 1"/>
                  <a:gd name="f1120" fmla="*/ f930 f514 1"/>
                  <a:gd name="f1121" fmla="*/ f931 f513 1"/>
                  <a:gd name="f1122" fmla="*/ f932 f514 1"/>
                  <a:gd name="f1123" fmla="*/ f933 f513 1"/>
                  <a:gd name="f1124" fmla="*/ f934 f514 1"/>
                  <a:gd name="f1125" fmla="*/ f935 f513 1"/>
                  <a:gd name="f1126" fmla="*/ f936 f514 1"/>
                  <a:gd name="f1127" fmla="*/ f937 f513 1"/>
                  <a:gd name="f1128" fmla="*/ f938 f514 1"/>
                  <a:gd name="f1129" fmla="*/ f939 f513 1"/>
                  <a:gd name="f1130" fmla="*/ f940 f514 1"/>
                  <a:gd name="f1131" fmla="*/ f941 f513 1"/>
                  <a:gd name="f1132" fmla="*/ f942 f514 1"/>
                  <a:gd name="f1133" fmla="*/ f943 f513 1"/>
                  <a:gd name="f1134" fmla="*/ f944 f514 1"/>
                  <a:gd name="f1135" fmla="*/ f945 f513 1"/>
                  <a:gd name="f1136" fmla="*/ f946 f514 1"/>
                  <a:gd name="f1137" fmla="*/ f947 f513 1"/>
                  <a:gd name="f1138" fmla="*/ f948 f514 1"/>
                  <a:gd name="f1139" fmla="*/ f949 f513 1"/>
                  <a:gd name="f1140" fmla="*/ f950 f514 1"/>
                  <a:gd name="f1141" fmla="*/ f951 f513 1"/>
                  <a:gd name="f1142" fmla="*/ f952 f514 1"/>
                  <a:gd name="f1143" fmla="*/ f953 f513 1"/>
                  <a:gd name="f1144" fmla="*/ f954 f514 1"/>
                  <a:gd name="f1145" fmla="*/ f955 f513 1"/>
                  <a:gd name="f1146" fmla="*/ f956 f514 1"/>
                  <a:gd name="f1147" fmla="*/ f957 f513 1"/>
                  <a:gd name="f1148" fmla="*/ f958 f514 1"/>
                  <a:gd name="f1149" fmla="*/ f959 f513 1"/>
                  <a:gd name="f1150" fmla="*/ f960 f514 1"/>
                  <a:gd name="f1151" fmla="*/ f961 f513 1"/>
                  <a:gd name="f1152" fmla="*/ f962 f514 1"/>
                  <a:gd name="f1153" fmla="*/ f963 f513 1"/>
                  <a:gd name="f1154" fmla="*/ f964 f514 1"/>
                  <a:gd name="f1155" fmla="*/ f965 f513 1"/>
                  <a:gd name="f1156" fmla="*/ f966 f514 1"/>
                  <a:gd name="f1157" fmla="*/ f967 f513 1"/>
                  <a:gd name="f1158" fmla="*/ f968 f514 1"/>
                  <a:gd name="f1159" fmla="*/ f969 f513 1"/>
                  <a:gd name="f1160" fmla="*/ f970 f514 1"/>
                  <a:gd name="f1161" fmla="*/ f971 f513 1"/>
                  <a:gd name="f1162" fmla="*/ f972 f514 1"/>
                  <a:gd name="f1163" fmla="*/ f973 f513 1"/>
                  <a:gd name="f1164" fmla="*/ f974 f514 1"/>
                  <a:gd name="f1165" fmla="*/ f975 f513 1"/>
                  <a:gd name="f1166" fmla="*/ f976 f514 1"/>
                  <a:gd name="f1167" fmla="*/ f977 f513 1"/>
                  <a:gd name="f1168" fmla="*/ f978 f514 1"/>
                  <a:gd name="f1169" fmla="*/ f979 f513 1"/>
                  <a:gd name="f1170" fmla="*/ f980 f514 1"/>
                  <a:gd name="f1171" fmla="*/ f981 f513 1"/>
                  <a:gd name="f1172" fmla="*/ f982 f514 1"/>
                  <a:gd name="f1173" fmla="*/ f983 f513 1"/>
                  <a:gd name="f1174" fmla="*/ f984 f514 1"/>
                  <a:gd name="f1175" fmla="*/ f985 f513 1"/>
                  <a:gd name="f1176" fmla="*/ f986 f514 1"/>
                  <a:gd name="f1177" fmla="*/ f987 f513 1"/>
                  <a:gd name="f1178" fmla="*/ f988 f514 1"/>
                  <a:gd name="f1179" fmla="*/ f989 f513 1"/>
                  <a:gd name="f1180" fmla="*/ f990 f514 1"/>
                  <a:gd name="f1181" fmla="*/ f991 f513 1"/>
                  <a:gd name="f1182" fmla="*/ f992 f514 1"/>
                  <a:gd name="f1183" fmla="*/ f993 f513 1"/>
                  <a:gd name="f1184" fmla="*/ f994 f514 1"/>
                  <a:gd name="f1185" fmla="*/ f995 f513 1"/>
                  <a:gd name="f1186" fmla="*/ f996 f514 1"/>
                  <a:gd name="f1187" fmla="*/ f997 f513 1"/>
                  <a:gd name="f1188" fmla="*/ f998 f514 1"/>
                  <a:gd name="f1189" fmla="*/ f999 f513 1"/>
                  <a:gd name="f1190" fmla="*/ f1000 f514 1"/>
                  <a:gd name="f1191" fmla="*/ f1001 f513 1"/>
                  <a:gd name="f1192" fmla="*/ f1002 f514 1"/>
                  <a:gd name="f1193" fmla="*/ f1003 f513 1"/>
                  <a:gd name="f1194" fmla="*/ f1004 f514 1"/>
                  <a:gd name="f1195" fmla="*/ f1005 f513 1"/>
                  <a:gd name="f1196" fmla="*/ f1006 f514 1"/>
                  <a:gd name="f1197" fmla="*/ f1007 f513 1"/>
                  <a:gd name="f1198" fmla="*/ f1008 f514 1"/>
                  <a:gd name="f1199" fmla="*/ f1009 f513 1"/>
                  <a:gd name="f1200" fmla="*/ f1010 f514 1"/>
                  <a:gd name="f1201" fmla="*/ f1011 f513 1"/>
                  <a:gd name="f1202" fmla="*/ f1012 f514 1"/>
                  <a:gd name="f1203" fmla="*/ f1013 f513 1"/>
                  <a:gd name="f1204" fmla="*/ f1014 f514 1"/>
                  <a:gd name="f1205" fmla="*/ f1015 f513 1"/>
                  <a:gd name="f1206" fmla="*/ f1016 f514 1"/>
                  <a:gd name="f1207" fmla="*/ f1017 f513 1"/>
                  <a:gd name="f1208" fmla="*/ f1018 f514 1"/>
                  <a:gd name="f1209" fmla="*/ f1019 f513 1"/>
                  <a:gd name="f1210" fmla="*/ f1020 f514 1"/>
                  <a:gd name="f1211" fmla="*/ f1021 f513 1"/>
                  <a:gd name="f1212" fmla="*/ f1022 f514 1"/>
                  <a:gd name="f1213" fmla="*/ f1023 f513 1"/>
                  <a:gd name="f1214" fmla="*/ f1024 f514 1"/>
                  <a:gd name="f1215" fmla="*/ f1025 f513 1"/>
                  <a:gd name="f1216" fmla="*/ f1026 f514 1"/>
                  <a:gd name="f1217" fmla="*/ f1027 f513 1"/>
                  <a:gd name="f1218" fmla="*/ f1028 f514 1"/>
                  <a:gd name="f1219" fmla="*/ f1029 f513 1"/>
                  <a:gd name="f1220" fmla="*/ f1030 f514 1"/>
                  <a:gd name="f1221" fmla="*/ f1031 f513 1"/>
                  <a:gd name="f1222" fmla="*/ f1032 f514 1"/>
                  <a:gd name="f1223" fmla="*/ f1033 f513 1"/>
                  <a:gd name="f1224" fmla="*/ f1034 f514 1"/>
                  <a:gd name="f1225" fmla="*/ f1035 f513 1"/>
                  <a:gd name="f1226" fmla="*/ f1036 f514 1"/>
                  <a:gd name="f1227" fmla="*/ f1037 f513 1"/>
                  <a:gd name="f1228" fmla="*/ f1038 f513 1"/>
                  <a:gd name="f1229" fmla="*/ f1039 f514 1"/>
                  <a:gd name="f1230" fmla="*/ f1040 f513 1"/>
                  <a:gd name="f1231" fmla="*/ f1041 f514 1"/>
                  <a:gd name="f1232" fmla="*/ f1042 f513 1"/>
                  <a:gd name="f1233" fmla="*/ f1043 f513 1"/>
                  <a:gd name="f1234" fmla="*/ f1044 f514 1"/>
                  <a:gd name="f1235" fmla="*/ f1045 f513 1"/>
                  <a:gd name="f1236" fmla="*/ f1046 f513 1"/>
                  <a:gd name="f1237" fmla="*/ f1047 f514 1"/>
                  <a:gd name="f1238" fmla="*/ f1048 f513 1"/>
                  <a:gd name="f1239" fmla="*/ f1049 f513 1"/>
                  <a:gd name="f1240" fmla="*/ f1050 f513 1"/>
                  <a:gd name="f1241" fmla="*/ f1051 f514 1"/>
                  <a:gd name="f1242" fmla="*/ f1052 f513 1"/>
                  <a:gd name="f1243" fmla="*/ f1053 f514 1"/>
                  <a:gd name="f1244" fmla="*/ f1054 f513 1"/>
                  <a:gd name="f1245" fmla="*/ f1055 f514 1"/>
                  <a:gd name="f1246" fmla="*/ f1056 f513 1"/>
                  <a:gd name="f1247" fmla="*/ f1057 f513 1"/>
                  <a:gd name="f1248" fmla="*/ f1058 f513 1"/>
                  <a:gd name="f1249" fmla="*/ f1059 f514 1"/>
                  <a:gd name="f1250" fmla="*/ f1060 f513 1"/>
                  <a:gd name="f1251" fmla="*/ f1061 f513 1"/>
                  <a:gd name="f1252" fmla="*/ f1062 f514 1"/>
                  <a:gd name="f1253" fmla="*/ f1063 f513 1"/>
                  <a:gd name="f1254" fmla="*/ f1064 f513 1"/>
                  <a:gd name="f1255" fmla="*/ f1065 f514 1"/>
                  <a:gd name="f1256" fmla="*/ f1066 f513 1"/>
                  <a:gd name="f1257" fmla="*/ f1067 f514 1"/>
                  <a:gd name="f1258" fmla="*/ f1068 f513 1"/>
                  <a:gd name="f1259" fmla="*/ f1069 f514 1"/>
                  <a:gd name="f1260" fmla="*/ f1070 f513 1"/>
                  <a:gd name="f1261" fmla="*/ f1071 f514 1"/>
                  <a:gd name="f1262" fmla="*/ f1072 f513 1"/>
                  <a:gd name="f1263" fmla="*/ f1073 f514 1"/>
                  <a:gd name="f1264" fmla="*/ f1074 f513 1"/>
                  <a:gd name="f1265" fmla="*/ f1075 f513 1"/>
                  <a:gd name="f1266" fmla="*/ f1076 f513 1"/>
                  <a:gd name="f1267" fmla="*/ f1077 f513 1"/>
                  <a:gd name="f1268" fmla="*/ f1078 f513 1"/>
                  <a:gd name="f1269" fmla="*/ f1079 f513 1"/>
                  <a:gd name="f1270" fmla="*/ f1080 f514 1"/>
                  <a:gd name="f1271" fmla="*/ f1081 f513 1"/>
                  <a:gd name="f1272" fmla="*/ f1082 f513 1"/>
                  <a:gd name="f1273" fmla="*/ f1083 f514 1"/>
                  <a:gd name="f1274" fmla="*/ f1084 f513 1"/>
                  <a:gd name="f1275" fmla="*/ f1085 f513 1"/>
                  <a:gd name="f1276" fmla="*/ f1086 f5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0">
                    <a:pos x="f1091" y="f1092"/>
                  </a:cxn>
                  <a:cxn ang="f710">
                    <a:pos x="f1093" y="f1094"/>
                  </a:cxn>
                  <a:cxn ang="f710">
                    <a:pos x="f1095" y="f1096"/>
                  </a:cxn>
                  <a:cxn ang="f710">
                    <a:pos x="f1097" y="f1098"/>
                  </a:cxn>
                  <a:cxn ang="f710">
                    <a:pos x="f1099" y="f1100"/>
                  </a:cxn>
                  <a:cxn ang="f710">
                    <a:pos x="f1101" y="f1102"/>
                  </a:cxn>
                  <a:cxn ang="f710">
                    <a:pos x="f1103" y="f1104"/>
                  </a:cxn>
                  <a:cxn ang="f710">
                    <a:pos x="f1105" y="f1106"/>
                  </a:cxn>
                  <a:cxn ang="f710">
                    <a:pos x="f1107" y="f1108"/>
                  </a:cxn>
                  <a:cxn ang="f710">
                    <a:pos x="f1109" y="f1110"/>
                  </a:cxn>
                  <a:cxn ang="f710">
                    <a:pos x="f1111" y="f1112"/>
                  </a:cxn>
                  <a:cxn ang="f710">
                    <a:pos x="f1113" y="f1114"/>
                  </a:cxn>
                  <a:cxn ang="f710">
                    <a:pos x="f1115" y="f1116"/>
                  </a:cxn>
                  <a:cxn ang="f710">
                    <a:pos x="f1117" y="f1118"/>
                  </a:cxn>
                  <a:cxn ang="f710">
                    <a:pos x="f1119" y="f1120"/>
                  </a:cxn>
                  <a:cxn ang="f710">
                    <a:pos x="f1121" y="f1122"/>
                  </a:cxn>
                  <a:cxn ang="f710">
                    <a:pos x="f1123" y="f1124"/>
                  </a:cxn>
                  <a:cxn ang="f710">
                    <a:pos x="f1125" y="f1126"/>
                  </a:cxn>
                  <a:cxn ang="f710">
                    <a:pos x="f1127" y="f1128"/>
                  </a:cxn>
                  <a:cxn ang="f710">
                    <a:pos x="f1129" y="f1130"/>
                  </a:cxn>
                  <a:cxn ang="f710">
                    <a:pos x="f1131" y="f1132"/>
                  </a:cxn>
                  <a:cxn ang="f710">
                    <a:pos x="f1133" y="f1134"/>
                  </a:cxn>
                  <a:cxn ang="f710">
                    <a:pos x="f1135" y="f1136"/>
                  </a:cxn>
                  <a:cxn ang="f710">
                    <a:pos x="f1137" y="f1138"/>
                  </a:cxn>
                  <a:cxn ang="f710">
                    <a:pos x="f1139" y="f1140"/>
                  </a:cxn>
                  <a:cxn ang="f710">
                    <a:pos x="f1141" y="f1142"/>
                  </a:cxn>
                  <a:cxn ang="f710">
                    <a:pos x="f1143" y="f1144"/>
                  </a:cxn>
                  <a:cxn ang="f710">
                    <a:pos x="f1145" y="f1146"/>
                  </a:cxn>
                  <a:cxn ang="f710">
                    <a:pos x="f1147" y="f1148"/>
                  </a:cxn>
                  <a:cxn ang="f710">
                    <a:pos x="f1149" y="f1150"/>
                  </a:cxn>
                  <a:cxn ang="f710">
                    <a:pos x="f1151" y="f1152"/>
                  </a:cxn>
                  <a:cxn ang="f710">
                    <a:pos x="f1153" y="f1154"/>
                  </a:cxn>
                  <a:cxn ang="f710">
                    <a:pos x="f1155" y="f1156"/>
                  </a:cxn>
                  <a:cxn ang="f710">
                    <a:pos x="f1157" y="f1158"/>
                  </a:cxn>
                  <a:cxn ang="f710">
                    <a:pos x="f1159" y="f1160"/>
                  </a:cxn>
                  <a:cxn ang="f710">
                    <a:pos x="f1161" y="f1162"/>
                  </a:cxn>
                  <a:cxn ang="f710">
                    <a:pos x="f1163" y="f1164"/>
                  </a:cxn>
                  <a:cxn ang="f710">
                    <a:pos x="f1165" y="f1166"/>
                  </a:cxn>
                  <a:cxn ang="f710">
                    <a:pos x="f1167" y="f1168"/>
                  </a:cxn>
                  <a:cxn ang="f710">
                    <a:pos x="f1169" y="f1170"/>
                  </a:cxn>
                  <a:cxn ang="f710">
                    <a:pos x="f1171" y="f1172"/>
                  </a:cxn>
                  <a:cxn ang="f710">
                    <a:pos x="f1173" y="f1174"/>
                  </a:cxn>
                  <a:cxn ang="f710">
                    <a:pos x="f1175" y="f1176"/>
                  </a:cxn>
                  <a:cxn ang="f710">
                    <a:pos x="f1177" y="f1178"/>
                  </a:cxn>
                  <a:cxn ang="f710">
                    <a:pos x="f1179" y="f1180"/>
                  </a:cxn>
                  <a:cxn ang="f710">
                    <a:pos x="f1181" y="f1182"/>
                  </a:cxn>
                  <a:cxn ang="f710">
                    <a:pos x="f1183" y="f1184"/>
                  </a:cxn>
                  <a:cxn ang="f710">
                    <a:pos x="f1185" y="f1186"/>
                  </a:cxn>
                  <a:cxn ang="f710">
                    <a:pos x="f1187" y="f1188"/>
                  </a:cxn>
                  <a:cxn ang="f710">
                    <a:pos x="f1189" y="f1190"/>
                  </a:cxn>
                  <a:cxn ang="f710">
                    <a:pos x="f1191" y="f1192"/>
                  </a:cxn>
                  <a:cxn ang="f710">
                    <a:pos x="f1193" y="f1194"/>
                  </a:cxn>
                  <a:cxn ang="f710">
                    <a:pos x="f1195" y="f1196"/>
                  </a:cxn>
                  <a:cxn ang="f710">
                    <a:pos x="f1197" y="f1198"/>
                  </a:cxn>
                  <a:cxn ang="f710">
                    <a:pos x="f1199" y="f1200"/>
                  </a:cxn>
                  <a:cxn ang="f710">
                    <a:pos x="f1201" y="f1202"/>
                  </a:cxn>
                  <a:cxn ang="f710">
                    <a:pos x="f1203" y="f1204"/>
                  </a:cxn>
                  <a:cxn ang="f710">
                    <a:pos x="f1205" y="f1206"/>
                  </a:cxn>
                  <a:cxn ang="f710">
                    <a:pos x="f1207" y="f1208"/>
                  </a:cxn>
                  <a:cxn ang="f710">
                    <a:pos x="f1209" y="f1210"/>
                  </a:cxn>
                  <a:cxn ang="f710">
                    <a:pos x="f1211" y="f1212"/>
                  </a:cxn>
                  <a:cxn ang="f710">
                    <a:pos x="f1213" y="f1214"/>
                  </a:cxn>
                  <a:cxn ang="f710">
                    <a:pos x="f1215" y="f1216"/>
                  </a:cxn>
                  <a:cxn ang="f710">
                    <a:pos x="f1217" y="f1218"/>
                  </a:cxn>
                  <a:cxn ang="f710">
                    <a:pos x="f1219" y="f1220"/>
                  </a:cxn>
                  <a:cxn ang="f710">
                    <a:pos x="f1221" y="f1222"/>
                  </a:cxn>
                  <a:cxn ang="f710">
                    <a:pos x="f1223" y="f1224"/>
                  </a:cxn>
                  <a:cxn ang="f710">
                    <a:pos x="f1225" y="f1226"/>
                  </a:cxn>
                  <a:cxn ang="f710">
                    <a:pos x="f1227" y="f1222"/>
                  </a:cxn>
                  <a:cxn ang="f710">
                    <a:pos x="f1228" y="f1229"/>
                  </a:cxn>
                  <a:cxn ang="f710">
                    <a:pos x="f1230" y="f1231"/>
                  </a:cxn>
                  <a:cxn ang="f710">
                    <a:pos x="f1232" y="f1212"/>
                  </a:cxn>
                  <a:cxn ang="f710">
                    <a:pos x="f1233" y="f1234"/>
                  </a:cxn>
                  <a:cxn ang="f710">
                    <a:pos x="f1235" y="f1204"/>
                  </a:cxn>
                  <a:cxn ang="f710">
                    <a:pos x="f1236" y="f1237"/>
                  </a:cxn>
                  <a:cxn ang="f710">
                    <a:pos x="f1238" y="f1202"/>
                  </a:cxn>
                  <a:cxn ang="f710">
                    <a:pos x="f1239" y="f1200"/>
                  </a:cxn>
                  <a:cxn ang="f710">
                    <a:pos x="f1240" y="f1241"/>
                  </a:cxn>
                  <a:cxn ang="f710">
                    <a:pos x="f1242" y="f1243"/>
                  </a:cxn>
                  <a:cxn ang="f710">
                    <a:pos x="f1244" y="f1245"/>
                  </a:cxn>
                  <a:cxn ang="f710">
                    <a:pos x="f1246" y="f1196"/>
                  </a:cxn>
                  <a:cxn ang="f710">
                    <a:pos x="f1247" y="f1245"/>
                  </a:cxn>
                  <a:cxn ang="f710">
                    <a:pos x="f1248" y="f1249"/>
                  </a:cxn>
                  <a:cxn ang="f710">
                    <a:pos x="f1250" y="f1243"/>
                  </a:cxn>
                  <a:cxn ang="f710">
                    <a:pos x="f1251" y="f1252"/>
                  </a:cxn>
                  <a:cxn ang="f710">
                    <a:pos x="f1253" y="f1241"/>
                  </a:cxn>
                  <a:cxn ang="f710">
                    <a:pos x="f1254" y="f1255"/>
                  </a:cxn>
                  <a:cxn ang="f710">
                    <a:pos x="f1256" y="f1257"/>
                  </a:cxn>
                  <a:cxn ang="f710">
                    <a:pos x="f1258" y="f1259"/>
                  </a:cxn>
                  <a:cxn ang="f710">
                    <a:pos x="f1260" y="f1261"/>
                  </a:cxn>
                  <a:cxn ang="f710">
                    <a:pos x="f1262" y="f1263"/>
                  </a:cxn>
                  <a:cxn ang="f710">
                    <a:pos x="f1264" y="f1237"/>
                  </a:cxn>
                  <a:cxn ang="f710">
                    <a:pos x="f1265" y="f1263"/>
                  </a:cxn>
                  <a:cxn ang="f710">
                    <a:pos x="f1266" y="f1255"/>
                  </a:cxn>
                  <a:cxn ang="f710">
                    <a:pos x="f1267" y="f1241"/>
                  </a:cxn>
                  <a:cxn ang="f710">
                    <a:pos x="f1268" y="f1196"/>
                  </a:cxn>
                  <a:cxn ang="f710">
                    <a:pos x="f1269" y="f1270"/>
                  </a:cxn>
                  <a:cxn ang="f710">
                    <a:pos x="f1271" y="f1192"/>
                  </a:cxn>
                  <a:cxn ang="f710">
                    <a:pos x="f1272" y="f1273"/>
                  </a:cxn>
                  <a:cxn ang="f710">
                    <a:pos x="f1274" y="f1190"/>
                  </a:cxn>
                  <a:cxn ang="f710">
                    <a:pos x="f1275" y="f1273"/>
                  </a:cxn>
                  <a:cxn ang="f710">
                    <a:pos x="f1276" y="f1273"/>
                  </a:cxn>
                </a:cxnLst>
                <a:rect l="f1087" t="f1090" r="f1088" b="f1089"/>
                <a:pathLst>
                  <a:path w="1214393" h="807672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21" y="f40"/>
                      <a:pt x="f41" y="f42"/>
                    </a:cubicBezTo>
                    <a:lnTo>
                      <a:pt x="f43" y="f44"/>
                    </a:ln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lnTo>
                      <a:pt x="f90" y="f91"/>
                    </a:ln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49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65" y="f131"/>
                    </a:cubicBezTo>
                    <a:cubicBezTo>
                      <a:pt x="f132" y="f133"/>
                      <a:pt x="f134" y="f135"/>
                      <a:pt x="f77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lnTo>
                      <a:pt x="f97" y="f157"/>
                    </a:lnTo>
                    <a:cubicBezTo>
                      <a:pt x="f158" y="f159"/>
                      <a:pt x="f160" y="f161"/>
                      <a:pt x="f162" y="f159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178"/>
                      <a:pt x="f179" y="f180"/>
                    </a:cubicBezTo>
                    <a:cubicBezTo>
                      <a:pt x="f181" y="f182"/>
                      <a:pt x="f183" y="f184"/>
                      <a:pt x="f185" y="f186"/>
                    </a:cubicBezTo>
                    <a:cubicBezTo>
                      <a:pt x="f187" y="f188"/>
                      <a:pt x="f189" y="f190"/>
                      <a:pt x="f191" y="f192"/>
                    </a:cubicBezTo>
                    <a:cubicBezTo>
                      <a:pt x="f193" y="f194"/>
                      <a:pt x="f195" y="f196"/>
                      <a:pt x="f197" y="f196"/>
                    </a:cubicBezTo>
                    <a:cubicBezTo>
                      <a:pt x="f198" y="f196"/>
                      <a:pt x="f185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218" y="f219"/>
                    </a:cubicBezTo>
                    <a:cubicBezTo>
                      <a:pt x="f220" y="f221"/>
                      <a:pt x="f222" y="f223"/>
                      <a:pt x="f224" y="f225"/>
                    </a:cubicBezTo>
                    <a:cubicBezTo>
                      <a:pt x="f226" y="f227"/>
                      <a:pt x="f228" y="f229"/>
                      <a:pt x="f228" y="f229"/>
                    </a:cubicBezTo>
                    <a:lnTo>
                      <a:pt x="f230" y="f231"/>
                    </a:lnTo>
                    <a:cubicBezTo>
                      <a:pt x="f232" y="f233"/>
                      <a:pt x="f234" y="f235"/>
                      <a:pt x="f174" y="f236"/>
                    </a:cubicBezTo>
                    <a:lnTo>
                      <a:pt x="f237" y="f238"/>
                    </a:lnTo>
                    <a:cubicBezTo>
                      <a:pt x="f239" y="f240"/>
                      <a:pt x="f241" y="f242"/>
                      <a:pt x="f192" y="f243"/>
                    </a:cubicBezTo>
                    <a:cubicBezTo>
                      <a:pt x="f244" y="f245"/>
                      <a:pt x="f246" y="f247"/>
                      <a:pt x="f248" y="f249"/>
                    </a:cubicBezTo>
                    <a:cubicBezTo>
                      <a:pt x="f250" y="f251"/>
                      <a:pt x="f252" y="f253"/>
                      <a:pt x="f207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cubicBezTo>
                      <a:pt x="f285" y="f286"/>
                      <a:pt x="f287" y="f288"/>
                      <a:pt x="f289" y="f290"/>
                    </a:cubicBezTo>
                    <a:lnTo>
                      <a:pt x="f291" y="f292"/>
                    </a:lnTo>
                    <a:cubicBezTo>
                      <a:pt x="f293" y="f294"/>
                      <a:pt x="f295" y="f296"/>
                      <a:pt x="f297" y="f298"/>
                    </a:cubicBezTo>
                    <a:lnTo>
                      <a:pt x="f299" y="f300"/>
                    </a:ln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272" y="f347"/>
                    </a:cubicBezTo>
                    <a:cubicBezTo>
                      <a:pt x="f348" y="f349"/>
                      <a:pt x="f350" y="f7"/>
                      <a:pt x="f350" y="f7"/>
                    </a:cubicBezTo>
                    <a:cubicBezTo>
                      <a:pt x="f351" y="f352"/>
                      <a:pt x="f353" y="f354"/>
                      <a:pt x="f290" y="f342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292" y="f363"/>
                      <a:pt x="f294" y="f364"/>
                    </a:cubicBezTo>
                    <a:cubicBezTo>
                      <a:pt x="f365" y="f366"/>
                      <a:pt x="f367" y="f368"/>
                      <a:pt x="f369" y="f312"/>
                    </a:cubicBezTo>
                    <a:cubicBezTo>
                      <a:pt x="f370" y="f371"/>
                      <a:pt x="f372" y="f373"/>
                      <a:pt x="f374" y="f375"/>
                    </a:cubicBezTo>
                    <a:cubicBezTo>
                      <a:pt x="f376" y="f377"/>
                      <a:pt x="f378" y="f379"/>
                      <a:pt x="f380" y="f292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290"/>
                    </a:cubicBezTo>
                    <a:cubicBezTo>
                      <a:pt x="f392" y="f393"/>
                      <a:pt x="f394" y="f395"/>
                      <a:pt x="f336" y="f284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347" y="f350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272"/>
                    </a:cubicBezTo>
                    <a:cubicBezTo>
                      <a:pt x="f417" y="f418"/>
                      <a:pt x="f419" y="f420"/>
                      <a:pt x="f421" y="f411"/>
                    </a:cubicBezTo>
                    <a:cubicBezTo>
                      <a:pt x="f422" y="f423"/>
                      <a:pt x="f424" y="f425"/>
                      <a:pt x="f426" y="f427"/>
                    </a:cubicBezTo>
                    <a:cubicBezTo>
                      <a:pt x="f428" y="f429"/>
                      <a:pt x="f430" y="f431"/>
                      <a:pt x="f432" y="f350"/>
                    </a:cubicBezTo>
                    <a:lnTo>
                      <a:pt x="f433" y="f434"/>
                    </a:lnTo>
                    <a:cubicBezTo>
                      <a:pt x="f435" y="f436"/>
                      <a:pt x="f437" y="f438"/>
                      <a:pt x="f439" y="f401"/>
                    </a:cubicBezTo>
                    <a:cubicBezTo>
                      <a:pt x="f440" y="f441"/>
                      <a:pt x="f442" y="f443"/>
                      <a:pt x="f444" y="f445"/>
                    </a:cubicBezTo>
                    <a:cubicBezTo>
                      <a:pt x="f446" y="f447"/>
                      <a:pt x="f448" y="f449"/>
                      <a:pt x="f450" y="f286"/>
                    </a:cubicBezTo>
                    <a:lnTo>
                      <a:pt x="f451" y="f452"/>
                    </a:lnTo>
                    <a:cubicBezTo>
                      <a:pt x="f453" y="f454"/>
                      <a:pt x="f455" y="f456"/>
                      <a:pt x="f457" y="f458"/>
                    </a:cubicBezTo>
                    <a:cubicBezTo>
                      <a:pt x="f459" y="f460"/>
                      <a:pt x="f461" y="f462"/>
                      <a:pt x="f461" y="f462"/>
                    </a:cubicBezTo>
                    <a:cubicBezTo>
                      <a:pt x="f463" y="f464"/>
                      <a:pt x="f465" y="f466"/>
                      <a:pt x="f467" y="f386"/>
                    </a:cubicBezTo>
                    <a:cubicBezTo>
                      <a:pt x="f468" y="f469"/>
                      <a:pt x="f470" y="f471"/>
                      <a:pt x="f472" y="f462"/>
                    </a:cubicBezTo>
                    <a:cubicBezTo>
                      <a:pt x="f473" y="f474"/>
                      <a:pt x="f475" y="f476"/>
                      <a:pt x="f477" y="f445"/>
                    </a:cubicBezTo>
                    <a:lnTo>
                      <a:pt x="f478" y="f401"/>
                    </a:lnTo>
                    <a:cubicBezTo>
                      <a:pt x="f479" y="f480"/>
                      <a:pt x="f481" y="f482"/>
                      <a:pt x="f483" y="f272"/>
                    </a:cubicBezTo>
                    <a:cubicBezTo>
                      <a:pt x="f484" y="f485"/>
                      <a:pt x="f486" y="f487"/>
                      <a:pt x="f488" y="f489"/>
                    </a:cubicBezTo>
                    <a:cubicBezTo>
                      <a:pt x="f490" y="f491"/>
                      <a:pt x="f492" y="f493"/>
                      <a:pt x="f494" y="f260"/>
                    </a:cubicBezTo>
                    <a:cubicBezTo>
                      <a:pt x="f495" y="f496"/>
                      <a:pt x="f497" y="f498"/>
                      <a:pt x="f499" y="f500"/>
                    </a:cubicBezTo>
                    <a:cubicBezTo>
                      <a:pt x="f501" y="f502"/>
                      <a:pt x="f503" y="f254"/>
                      <a:pt x="f504" y="f254"/>
                    </a:cubicBezTo>
                    <a:cubicBezTo>
                      <a:pt x="f505" y="f254"/>
                      <a:pt x="f506" y="f507"/>
                      <a:pt x="f508" y="f500"/>
                    </a:cubicBezTo>
                    <a:cubicBezTo>
                      <a:pt x="f509" y="f510"/>
                      <a:pt x="f511" y="f500"/>
                      <a:pt x="f6" y="f50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3" name="Полилиния 14"/>
              <p:cNvSpPr/>
              <p:nvPr/>
            </p:nvSpPr>
            <p:spPr>
              <a:xfrm>
                <a:off x="4645976" y="4265058"/>
                <a:ext cx="1612738" cy="14783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27989"/>
                  <a:gd name="f7" fmla="val 1235157"/>
                  <a:gd name="f8" fmla="val 680752"/>
                  <a:gd name="f9" fmla="val 4808"/>
                  <a:gd name="f10" fmla="val 684598"/>
                  <a:gd name="f11" fmla="val 10070"/>
                  <a:gd name="f12" fmla="val 687937"/>
                  <a:gd name="f13" fmla="val 14423"/>
                  <a:gd name="f14" fmla="val 692290"/>
                  <a:gd name="f15" fmla="val 16874"/>
                  <a:gd name="f16" fmla="val 694741"/>
                  <a:gd name="f17" fmla="val 18642"/>
                  <a:gd name="f18" fmla="val 697843"/>
                  <a:gd name="f19" fmla="val 20192"/>
                  <a:gd name="f20" fmla="val 700944"/>
                  <a:gd name="f21" fmla="val 23359"/>
                  <a:gd name="f22" fmla="val 707277"/>
                  <a:gd name="f23" fmla="val 21476"/>
                  <a:gd name="f24" fmla="val 714306"/>
                  <a:gd name="f25" fmla="val 31730"/>
                  <a:gd name="f26" fmla="val 715367"/>
                  <a:gd name="f27" fmla="val 56615"/>
                  <a:gd name="f28" fmla="val 717941"/>
                  <a:gd name="f29" fmla="val 81729"/>
                  <a:gd name="f30" fmla="val 717290"/>
                  <a:gd name="f31" fmla="val 106728"/>
                  <a:gd name="f32" fmla="val 718251"/>
                  <a:gd name="f33" fmla="val 112497"/>
                  <a:gd name="f34" fmla="val 720174"/>
                  <a:gd name="f35" fmla="val 118976"/>
                  <a:gd name="f36" fmla="val 720647"/>
                  <a:gd name="f37" fmla="val 124036"/>
                  <a:gd name="f38" fmla="val 724020"/>
                  <a:gd name="f39" fmla="val 126920"/>
                  <a:gd name="f40" fmla="val 725943"/>
                  <a:gd name="f41" fmla="val 129588"/>
                  <a:gd name="f42" fmla="val 728239"/>
                  <a:gd name="f43" fmla="val 132689"/>
                  <a:gd name="f44" fmla="val 729789"/>
                  <a:gd name="f45" fmla="val 135409"/>
                  <a:gd name="f46" fmla="val 731149"/>
                  <a:gd name="f47" fmla="val 138685"/>
                  <a:gd name="f48" fmla="val 731197"/>
                  <a:gd name="f49" fmla="val 141343"/>
                  <a:gd name="f50" fmla="val 732674"/>
                  <a:gd name="f51" fmla="val 147404"/>
                  <a:gd name="f52" fmla="val 736041"/>
                  <a:gd name="f53" fmla="val 158650"/>
                  <a:gd name="f54" fmla="val 744212"/>
                  <a:gd name="f55" fmla="val 160573"/>
                  <a:gd name="f56" fmla="val 747097"/>
                  <a:gd name="f57" fmla="val 161968"/>
                  <a:gd name="f58" fmla="val 750415"/>
                  <a:gd name="f59" fmla="val 164419"/>
                  <a:gd name="f60" fmla="val 752866"/>
                  <a:gd name="f61" fmla="val 172224"/>
                  <a:gd name="f62" fmla="val 760671"/>
                  <a:gd name="f63" fmla="val 183346"/>
                  <a:gd name="f64" fmla="val 761428"/>
                  <a:gd name="f65" fmla="val 193265"/>
                  <a:gd name="f66" fmla="val 764404"/>
                  <a:gd name="f67" fmla="val 202002"/>
                  <a:gd name="f68" fmla="val 767025"/>
                  <a:gd name="f69" fmla="val 210572"/>
                  <a:gd name="f70" fmla="val 770172"/>
                  <a:gd name="f71" fmla="val 219226"/>
                  <a:gd name="f72" fmla="val 773057"/>
                  <a:gd name="f73" fmla="val 222110"/>
                  <a:gd name="f74" fmla="val 774018"/>
                  <a:gd name="f75" fmla="val 224929"/>
                  <a:gd name="f76" fmla="val 775204"/>
                  <a:gd name="f77" fmla="val 227879"/>
                  <a:gd name="f78" fmla="val 775942"/>
                  <a:gd name="f79" fmla="val 239417"/>
                  <a:gd name="f80" fmla="val 778827"/>
                  <a:gd name="f81" fmla="val 238456"/>
                  <a:gd name="f82" fmla="val 802865"/>
                  <a:gd name="f83" fmla="val 240058"/>
                  <a:gd name="f84" fmla="val 827143"/>
                  <a:gd name="f85" fmla="val 236533"/>
                  <a:gd name="f86" fmla="val 850940"/>
                  <a:gd name="f87" fmla="val 236025"/>
                  <a:gd name="f88" fmla="val 854369"/>
                  <a:gd name="f89" fmla="val 231337"/>
                  <a:gd name="f90" fmla="val 856462"/>
                  <a:gd name="f91" fmla="val 856709"/>
                  <a:gd name="f92" fmla="val 217286"/>
                  <a:gd name="f93" fmla="val 857466"/>
                  <a:gd name="f94" fmla="val 206726"/>
                  <a:gd name="f95" fmla="val 854786"/>
                  <a:gd name="f96" fmla="val 196149"/>
                  <a:gd name="f97" fmla="val 853825"/>
                  <a:gd name="f98" fmla="val 851902"/>
                  <a:gd name="f99" fmla="val 189947"/>
                  <a:gd name="f100" fmla="val 850507"/>
                  <a:gd name="f101" fmla="val 187496"/>
                  <a:gd name="f102" fmla="val 848056"/>
                  <a:gd name="f103" fmla="val 168266"/>
                  <a:gd name="f104" fmla="val 828826"/>
                  <a:gd name="f105" fmla="val 196146"/>
                  <a:gd name="f106" fmla="val 849016"/>
                  <a:gd name="f107" fmla="val 173073"/>
                  <a:gd name="f108" fmla="val 833633"/>
                  <a:gd name="f109" fmla="val 172122"/>
                  <a:gd name="f110" fmla="val 832207"/>
                  <a:gd name="f111" fmla="val 161693"/>
                  <a:gd name="f112" fmla="val 814112"/>
                  <a:gd name="f113" fmla="val 155766"/>
                  <a:gd name="f114" fmla="val 810556"/>
                  <a:gd name="f115" fmla="val 153159"/>
                  <a:gd name="f116" fmla="val 808992"/>
                  <a:gd name="f117" fmla="val 149997"/>
                  <a:gd name="f118" fmla="val 808633"/>
                  <a:gd name="f119" fmla="val 147112"/>
                  <a:gd name="f120" fmla="val 807672"/>
                  <a:gd name="f121" fmla="val 142739"/>
                  <a:gd name="f122" fmla="val 804757"/>
                  <a:gd name="f123" fmla="val 135774"/>
                  <a:gd name="f124" fmla="val 799018"/>
                  <a:gd name="f125" fmla="val 129805"/>
                  <a:gd name="f126" fmla="val 125841"/>
                  <a:gd name="f127" fmla="val 122113"/>
                  <a:gd name="f128" fmla="val 800941"/>
                  <a:gd name="f129" fmla="val 118267"/>
                  <a:gd name="f130" fmla="val 801903"/>
                  <a:gd name="f131" fmla="val 116344"/>
                  <a:gd name="f132" fmla="val 803826"/>
                  <a:gd name="f133" fmla="val 113713"/>
                  <a:gd name="f134" fmla="val 805239"/>
                  <a:gd name="f135" fmla="val 109777"/>
                  <a:gd name="f136" fmla="val 813111"/>
                  <a:gd name="f137" fmla="val 824979"/>
                  <a:gd name="f138" fmla="val 105767"/>
                  <a:gd name="f139" fmla="val 830748"/>
                  <a:gd name="f140" fmla="val 105262"/>
                  <a:gd name="f141" fmla="val 836612"/>
                  <a:gd name="f142" fmla="val 103844"/>
                  <a:gd name="f143" fmla="val 842286"/>
                  <a:gd name="f144" fmla="val 102369"/>
                  <a:gd name="f145" fmla="val 848186"/>
                  <a:gd name="f146" fmla="val 99998"/>
                  <a:gd name="f147" fmla="val 98075"/>
                  <a:gd name="f148" fmla="val 859594"/>
                  <a:gd name="f149" fmla="val 96821"/>
                  <a:gd name="f150" fmla="val 863355"/>
                  <a:gd name="f151" fmla="val 96329"/>
                  <a:gd name="f152" fmla="val 867335"/>
                  <a:gd name="f153" fmla="val 95190"/>
                  <a:gd name="f154" fmla="val 871132"/>
                  <a:gd name="f155" fmla="val 93443"/>
                  <a:gd name="f156" fmla="val 876957"/>
                  <a:gd name="f157" fmla="val 89421"/>
                  <a:gd name="f158" fmla="val 888439"/>
                  <a:gd name="f159" fmla="val 88966"/>
                  <a:gd name="f160" fmla="val 896172"/>
                  <a:gd name="f161" fmla="val 86782"/>
                  <a:gd name="f162" fmla="val 947788"/>
                  <a:gd name="f163" fmla="val 83652"/>
                  <a:gd name="f164" fmla="val 963437"/>
                  <a:gd name="f165" fmla="val 82459"/>
                  <a:gd name="f166" fmla="val 969400"/>
                  <a:gd name="f167" fmla="val 79806"/>
                  <a:gd name="f168" fmla="val 974976"/>
                  <a:gd name="f169" fmla="val 77883"/>
                  <a:gd name="f170" fmla="val 980745"/>
                  <a:gd name="f171" fmla="val 74998"/>
                  <a:gd name="f172" fmla="val 989398"/>
                  <a:gd name="f173" fmla="val 72805"/>
                  <a:gd name="f174" fmla="val 995976"/>
                  <a:gd name="f175" fmla="val 68363"/>
                  <a:gd name="f176" fmla="val 1001802"/>
                  <a:gd name="f177" fmla="val 63460"/>
                  <a:gd name="f178" fmla="val 1006705"/>
                  <a:gd name="f179" fmla="val 43702"/>
                  <a:gd name="f180" fmla="val 1026465"/>
                  <a:gd name="f181" fmla="val 52942"/>
                  <a:gd name="f182" fmla="val 1019487"/>
                  <a:gd name="f183" fmla="val 37499"/>
                  <a:gd name="f184" fmla="val 1029782"/>
                  <a:gd name="f185" fmla="val 32995"/>
                  <a:gd name="f186" fmla="val 1043295"/>
                  <a:gd name="f187" fmla="val 32118"/>
                  <a:gd name="f188" fmla="val 1041779"/>
                  <a:gd name="f189" fmla="val 1061512"/>
                  <a:gd name="f190" fmla="val 38411"/>
                  <a:gd name="f191" fmla="val 1064856"/>
                  <a:gd name="f192" fmla="val 41345"/>
                  <a:gd name="f193" fmla="val 1067281"/>
                  <a:gd name="f194" fmla="val 43268"/>
                  <a:gd name="f195" fmla="val 1070165"/>
                  <a:gd name="f196" fmla="val 46763"/>
                  <a:gd name="f197" fmla="val 1084146"/>
                  <a:gd name="f198" fmla="val 44728"/>
                  <a:gd name="f199" fmla="val 1086998"/>
                  <a:gd name="f200" fmla="val 1093242"/>
                  <a:gd name="f201" fmla="val 80767"/>
                  <a:gd name="f202" fmla="val 1099011"/>
                  <a:gd name="f203" fmla="val 1101895"/>
                  <a:gd name="f204" fmla="val 91344"/>
                  <a:gd name="f205" fmla="val 1104780"/>
                  <a:gd name="f206" fmla="val 92250"/>
                  <a:gd name="f207" fmla="val 1108712"/>
                  <a:gd name="f208" fmla="val 1110549"/>
                  <a:gd name="f209" fmla="val 100347"/>
                  <a:gd name="f210" fmla="val 1113772"/>
                  <a:gd name="f211" fmla="val 1114395"/>
                  <a:gd name="f212" fmla="val 1116318"/>
                  <a:gd name="f213" fmla="val 121151"/>
                  <a:gd name="f214" fmla="val 1119203"/>
                  <a:gd name="f215" fmla="val 124440"/>
                  <a:gd name="f216" fmla="val 1120299"/>
                  <a:gd name="f217" fmla="val 126637"/>
                  <a:gd name="f218" fmla="val 1123564"/>
                  <a:gd name="f219" fmla="val 1124972"/>
                  <a:gd name="f220" fmla="val 135362"/>
                  <a:gd name="f221" fmla="val 1127442"/>
                  <a:gd name="f222" fmla="val 142052"/>
                  <a:gd name="f223" fmla="val 1127368"/>
                  <a:gd name="f224" fmla="val 1130741"/>
                  <a:gd name="f225" fmla="val 1142279"/>
                  <a:gd name="f226" fmla="val 166342"/>
                  <a:gd name="f227" fmla="val 1145164"/>
                  <a:gd name="f228" fmla="val 167248"/>
                  <a:gd name="f229" fmla="val 1149096"/>
                  <a:gd name="f230" fmla="val 170188"/>
                  <a:gd name="f231" fmla="val 1150933"/>
                  <a:gd name="f232" fmla="val 175345"/>
                  <a:gd name="f233" fmla="val 1154156"/>
                  <a:gd name="f234" fmla="val 1156702"/>
                  <a:gd name="f235" fmla="val 199996"/>
                  <a:gd name="f236" fmla="val 1155740"/>
                  <a:gd name="f237" fmla="val 212521"/>
                  <a:gd name="f238" fmla="val 1155064"/>
                  <a:gd name="f239" fmla="val 224995"/>
                  <a:gd name="f240" fmla="val 1153817"/>
                  <a:gd name="f241" fmla="val 231760"/>
                  <a:gd name="f242" fmla="val 1153141"/>
                  <a:gd name="f243" fmla="val 238387"/>
                  <a:gd name="f244" fmla="val 245186"/>
                  <a:gd name="f245" fmla="val 248227"/>
                  <a:gd name="f246" fmla="val 250826"/>
                  <a:gd name="f247" fmla="val 1153415"/>
                  <a:gd name="f248" fmla="val 253840"/>
                  <a:gd name="f249" fmla="val 265317"/>
                  <a:gd name="f250" fmla="val 1155347"/>
                  <a:gd name="f251" fmla="val 276917"/>
                  <a:gd name="f252" fmla="val 288455"/>
                  <a:gd name="f253" fmla="val 305762"/>
                  <a:gd name="f254" fmla="val 1168240"/>
                  <a:gd name="f255" fmla="val 344028"/>
                  <a:gd name="f256" fmla="val 1193751"/>
                  <a:gd name="f257" fmla="val 310934"/>
                  <a:gd name="f258" fmla="val 1173915"/>
                  <a:gd name="f259" fmla="val 421144"/>
                  <a:gd name="f260" fmla="val 1176893"/>
                  <a:gd name="f261" fmla="val 425951"/>
                  <a:gd name="f262" fmla="val 1177855"/>
                  <a:gd name="f263" fmla="val 430693"/>
                  <a:gd name="f264" fmla="val 1179237"/>
                  <a:gd name="f265" fmla="val 435566"/>
                  <a:gd name="f266" fmla="val 1179778"/>
                  <a:gd name="f267" fmla="val 448026"/>
                  <a:gd name="f268" fmla="val 1181162"/>
                  <a:gd name="f269" fmla="val 461011"/>
                  <a:gd name="f270" fmla="val 1179218"/>
                  <a:gd name="f271" fmla="val 473065"/>
                  <a:gd name="f272" fmla="val 1182662"/>
                  <a:gd name="f273" fmla="val 475989"/>
                  <a:gd name="f274" fmla="val 1183497"/>
                  <a:gd name="f275" fmla="val 474473"/>
                  <a:gd name="f276" fmla="val 1188658"/>
                  <a:gd name="f277" fmla="val 475950"/>
                  <a:gd name="f278" fmla="val 1191316"/>
                  <a:gd name="f279" fmla="val 479317"/>
                  <a:gd name="f280" fmla="val 1197377"/>
                  <a:gd name="f281" fmla="val 483642"/>
                  <a:gd name="f282" fmla="val 1202854"/>
                  <a:gd name="f283" fmla="val 487488"/>
                  <a:gd name="f284" fmla="val 1208623"/>
                  <a:gd name="f285" fmla="val 499026"/>
                  <a:gd name="f286" fmla="val 1225931"/>
                  <a:gd name="f287" fmla="val 500949"/>
                  <a:gd name="f288" fmla="val 1228816"/>
                  <a:gd name="f289" fmla="val 504795"/>
                  <a:gd name="f290" fmla="val 1229777"/>
                  <a:gd name="f291" fmla="val 507680"/>
                  <a:gd name="f292" fmla="val 1231700"/>
                  <a:gd name="f293" fmla="val 541001"/>
                  <a:gd name="f294" fmla="val 1230589"/>
                  <a:gd name="f295" fmla="val 577010"/>
                  <a:gd name="f296" fmla="val 1244597"/>
                  <a:gd name="f297" fmla="val 602870"/>
                  <a:gd name="f298" fmla="val 1223046"/>
                  <a:gd name="f299" fmla="val 606004"/>
                  <a:gd name="f300" fmla="val 1220434"/>
                  <a:gd name="f301" fmla="val 608639"/>
                  <a:gd name="f302" fmla="val 1217277"/>
                  <a:gd name="f303" fmla="val 611523"/>
                  <a:gd name="f304" fmla="val 1214392"/>
                  <a:gd name="f305" fmla="val 616601"/>
                  <a:gd name="f306" fmla="val 1199161"/>
                  <a:gd name="f307" fmla="val 612721"/>
                  <a:gd name="f308" fmla="val 1208269"/>
                  <a:gd name="f309" fmla="val 625946"/>
                  <a:gd name="f310" fmla="val 1188432"/>
                  <a:gd name="f311" fmla="val 627633"/>
                  <a:gd name="f312" fmla="val 1185902"/>
                  <a:gd name="f313" fmla="val 627354"/>
                  <a:gd name="f314" fmla="val 1182436"/>
                  <a:gd name="f315" fmla="val 628831"/>
                  <a:gd name="f316" fmla="val 632198"/>
                  <a:gd name="f317" fmla="val 1173717"/>
                  <a:gd name="f318" fmla="val 640369"/>
                  <a:gd name="f319" fmla="val 1162471"/>
                  <a:gd name="f320" fmla="val 641330"/>
                  <a:gd name="f321" fmla="val 1159586"/>
                  <a:gd name="f322" fmla="val 643253"/>
                  <a:gd name="f323" fmla="val 1156858"/>
                  <a:gd name="f324" fmla="val 1145961"/>
                  <a:gd name="f325" fmla="val 637883"/>
                  <a:gd name="f326" fmla="val 1137306"/>
                  <a:gd name="f327" fmla="val 634600"/>
                  <a:gd name="f328" fmla="val 637484"/>
                  <a:gd name="f329" fmla="val 1128818"/>
                  <a:gd name="f330" fmla="val 640007"/>
                  <a:gd name="f331" fmla="val 1126189"/>
                  <a:gd name="f332" fmla="val 647844"/>
                  <a:gd name="f333" fmla="val 1123250"/>
                  <a:gd name="f334" fmla="val 653597"/>
                  <a:gd name="f335" fmla="val 1124807"/>
                  <a:gd name="f336" fmla="val 657676"/>
                  <a:gd name="f337" fmla="val 1122087"/>
                  <a:gd name="f338" fmla="val 660206"/>
                  <a:gd name="f339" fmla="val 1120400"/>
                  <a:gd name="f340" fmla="val 659201"/>
                  <a:gd name="f341" fmla="val 1116153"/>
                  <a:gd name="f342" fmla="val 660561"/>
                  <a:gd name="f343" fmla="val 1113433"/>
                  <a:gd name="f344" fmla="val 662111"/>
                  <a:gd name="f345" fmla="val 1110332"/>
                  <a:gd name="f346" fmla="val 663879"/>
                  <a:gd name="f347" fmla="val 1107231"/>
                  <a:gd name="f348" fmla="val 666330"/>
                  <a:gd name="f349" fmla="val 668781"/>
                  <a:gd name="f350" fmla="val 1102329"/>
                  <a:gd name="f351" fmla="val 672320"/>
                  <a:gd name="f352" fmla="val 1101230"/>
                  <a:gd name="f353" fmla="val 674983"/>
                  <a:gd name="f354" fmla="val 678117"/>
                  <a:gd name="f355" fmla="val 1096399"/>
                  <a:gd name="f356" fmla="val 683637"/>
                  <a:gd name="f357" fmla="val 1090357"/>
                  <a:gd name="f358" fmla="val 1087473"/>
                  <a:gd name="f359" fmla="val 684371"/>
                  <a:gd name="f360" fmla="val 1083854"/>
                  <a:gd name="f361" fmla="val 686521"/>
                  <a:gd name="f362" fmla="val 1081704"/>
                  <a:gd name="f363" fmla="val 688671"/>
                  <a:gd name="f364" fmla="val 1079554"/>
                  <a:gd name="f365" fmla="val 692645"/>
                  <a:gd name="f366" fmla="val 1080506"/>
                  <a:gd name="f367" fmla="val 695175"/>
                  <a:gd name="f368" fmla="val 1078819"/>
                  <a:gd name="f369" fmla="val 698569"/>
                  <a:gd name="f370" fmla="val 1076556"/>
                  <a:gd name="f371" fmla="val 1073050"/>
                  <a:gd name="f372" fmla="val 703829"/>
                  <a:gd name="f373" fmla="val 704790"/>
                  <a:gd name="f374" fmla="val 705237"/>
                  <a:gd name="f375" fmla="val 1064170"/>
                  <a:gd name="f376" fmla="val 706713"/>
                  <a:gd name="f377" fmla="val 706721"/>
                  <a:gd name="f378" fmla="val 1061498"/>
                  <a:gd name="f379" fmla="val 721131"/>
                  <a:gd name="f380" fmla="val 1039885"/>
                  <a:gd name="f381" fmla="val 1035551"/>
                  <a:gd name="f382" fmla="val 727393"/>
                  <a:gd name="f383" fmla="val 1030491"/>
                  <a:gd name="f384" fmla="val 741328"/>
                  <a:gd name="f385" fmla="val 1026897"/>
                  <a:gd name="f386" fmla="val 748000"/>
                  <a:gd name="f387" fmla="val 1024694"/>
                  <a:gd name="f388" fmla="val 749981"/>
                  <a:gd name="f389" fmla="val 1021128"/>
                  <a:gd name="f390" fmla="val 752934"/>
                  <a:gd name="f391" fmla="val 1015812"/>
                  <a:gd name="f392" fmla="val 755750"/>
                  <a:gd name="f393" fmla="val 1003821"/>
                  <a:gd name="f394" fmla="val 756712"/>
                  <a:gd name="f395" fmla="val 979783"/>
                  <a:gd name="f396" fmla="val 755109"/>
                  <a:gd name="f397" fmla="val 955504"/>
                  <a:gd name="f398" fmla="val 758635"/>
                  <a:gd name="f399" fmla="val 931707"/>
                  <a:gd name="f400" fmla="val 759143"/>
                  <a:gd name="f401" fmla="val 928278"/>
                  <a:gd name="f402" fmla="val 765123"/>
                  <a:gd name="f403" fmla="val 928645"/>
                  <a:gd name="f404" fmla="val 767289"/>
                  <a:gd name="f405" fmla="val 925938"/>
                  <a:gd name="f406" fmla="val 769188"/>
                  <a:gd name="f407" fmla="val 923564"/>
                  <a:gd name="f408" fmla="val 768609"/>
                  <a:gd name="f409" fmla="val 919892"/>
                  <a:gd name="f410" fmla="val 770173"/>
                  <a:gd name="f411" fmla="val 917285"/>
                  <a:gd name="f412" fmla="val 772914"/>
                  <a:gd name="f413" fmla="val 912716"/>
                  <a:gd name="f414" fmla="val 780663"/>
                  <a:gd name="f415" fmla="val 908368"/>
                  <a:gd name="f416" fmla="val 784596"/>
                  <a:gd name="f417" fmla="val 905746"/>
                  <a:gd name="f418" fmla="val 786570"/>
                  <a:gd name="f419" fmla="val 899823"/>
                  <a:gd name="f420" fmla="val 786913"/>
                  <a:gd name="f421" fmla="val 894492"/>
                  <a:gd name="f422" fmla="val 793250"/>
                  <a:gd name="f423" fmla="val 891324"/>
                  <a:gd name="f424" fmla="val 796796"/>
                  <a:gd name="f425" fmla="val 889551"/>
                  <a:gd name="f426" fmla="val 800991"/>
                  <a:gd name="f427" fmla="val 889578"/>
                  <a:gd name="f428" fmla="val 804788"/>
                  <a:gd name="f429" fmla="val 810613"/>
                  <a:gd name="f430" fmla="val 886692"/>
                  <a:gd name="f431" fmla="val 816326"/>
                  <a:gd name="f432" fmla="val 884593"/>
                  <a:gd name="f433" fmla="val 822095"/>
                  <a:gd name="f434" fmla="val 882670"/>
                  <a:gd name="f435" fmla="val 824980"/>
                  <a:gd name="f436" fmla="val 881709"/>
                  <a:gd name="f437" fmla="val 827799"/>
                  <a:gd name="f438" fmla="val 880524"/>
                  <a:gd name="f439" fmla="val 830749"/>
                  <a:gd name="f440" fmla="val 879786"/>
                  <a:gd name="f441" fmla="val 856775"/>
                  <a:gd name="f442" fmla="val 873278"/>
                  <a:gd name="f443" fmla="val 846303"/>
                  <a:gd name="f444" fmla="val 876523"/>
                  <a:gd name="f445" fmla="val 862479"/>
                  <a:gd name="f446" fmla="val 865363"/>
                  <a:gd name="f447" fmla="val 869209"/>
                  <a:gd name="f448" fmla="val 868031"/>
                  <a:gd name="f449" fmla="val 866913"/>
                  <a:gd name="f450" fmla="val 873852"/>
                  <a:gd name="f451" fmla="val 864003"/>
                  <a:gd name="f452" fmla="val 877412"/>
                  <a:gd name="f453" fmla="val 864377"/>
                  <a:gd name="f454" fmla="val 862478"/>
                  <a:gd name="f455" fmla="val 882493"/>
                  <a:gd name="f456" fmla="val 860312"/>
                  <a:gd name="f457" fmla="val 883104"/>
                  <a:gd name="f458" fmla="val 856276"/>
                  <a:gd name="f459" fmla="val 885555"/>
                  <a:gd name="f460" fmla="val 888007"/>
                  <a:gd name="f461" fmla="val 851374"/>
                  <a:gd name="f462" fmla="val 891502"/>
                  <a:gd name="f463" fmla="val 850222"/>
                  <a:gd name="f464" fmla="val 894209"/>
                  <a:gd name="f465" fmla="val 896333"/>
                  <a:gd name="f466" fmla="val 846357"/>
                  <a:gd name="f467" fmla="val 897854"/>
                  <a:gd name="f468" fmla="val 843985"/>
                  <a:gd name="f469" fmla="val 899978"/>
                  <a:gd name="f470" fmla="val 907966"/>
                  <a:gd name="f471" fmla="val 835895"/>
                  <a:gd name="f472" fmla="val 908145"/>
                  <a:gd name="f473" fmla="val 836679"/>
                  <a:gd name="f474" fmla="val 920169"/>
                  <a:gd name="f475" fmla="val 831710"/>
                  <a:gd name="f476" fmla="val 922770"/>
                  <a:gd name="f477" fmla="val 829272"/>
                  <a:gd name="f478" fmla="val 827864"/>
                  <a:gd name="f479" fmla="val 931495"/>
                  <a:gd name="f480" fmla="val 825394"/>
                  <a:gd name="f481" fmla="val 943246"/>
                  <a:gd name="f482" fmla="val 958630"/>
                  <a:gd name="f483" fmla="val 823056"/>
                  <a:gd name="f484" fmla="val 974069"/>
                  <a:gd name="f485" fmla="val 823365"/>
                  <a:gd name="f486" fmla="val 998581"/>
                  <a:gd name="f487" fmla="val 825946"/>
                  <a:gd name="f488" fmla="val 998669"/>
                  <a:gd name="f489" fmla="val 829615"/>
                  <a:gd name="f490" fmla="val 1006706"/>
                  <a:gd name="f491" fmla="val 1009425"/>
                  <a:gd name="f492" fmla="val 834993"/>
                  <a:gd name="f493" fmla="val 1012475"/>
                  <a:gd name="f494" fmla="val 835556"/>
                  <a:gd name="f495" fmla="val 1015359"/>
                  <a:gd name="f496" fmla="val 836517"/>
                  <a:gd name="f497" fmla="val 1018244"/>
                  <a:gd name="f498" fmla="val 838440"/>
                  <a:gd name="f499" fmla="val 1021306"/>
                  <a:gd name="f500" fmla="val 840120"/>
                  <a:gd name="f501" fmla="val 1024013"/>
                  <a:gd name="f502" fmla="val 1026137"/>
                  <a:gd name="f503" fmla="val 1027282"/>
                  <a:gd name="f504" fmla="val 846985"/>
                  <a:gd name="f505" fmla="val 1034288"/>
                  <a:gd name="f506" fmla="val 849987"/>
                  <a:gd name="f507" fmla="val 1039449"/>
                  <a:gd name="f508" fmla="val 849751"/>
                  <a:gd name="f509" fmla="val 1044205"/>
                  <a:gd name="f510" fmla="val 1047155"/>
                  <a:gd name="f511" fmla="val 851677"/>
                  <a:gd name="f512" fmla="val 1049974"/>
                  <a:gd name="f513" fmla="val 852863"/>
                  <a:gd name="f514" fmla="val 1052858"/>
                  <a:gd name="f515" fmla="val 1068242"/>
                  <a:gd name="f516" fmla="val 1084645"/>
                  <a:gd name="f517" fmla="val 856527"/>
                  <a:gd name="f518" fmla="val 1102952"/>
                  <a:gd name="f519" fmla="val 849408"/>
                  <a:gd name="f520" fmla="val 1105314"/>
                  <a:gd name="f521" fmla="val 826797"/>
                  <a:gd name="f522" fmla="val 1107665"/>
                  <a:gd name="f523" fmla="val 1110766"/>
                  <a:gd name="f524" fmla="val 815893"/>
                  <a:gd name="f525" fmla="val 804787"/>
                  <a:gd name="f526" fmla="val 1120164"/>
                  <a:gd name="f527" fmla="val 1121491"/>
                  <a:gd name="f528" fmla="val 799115"/>
                  <a:gd name="f529" fmla="val 796134"/>
                  <a:gd name="f530" fmla="val 1123420"/>
                  <a:gd name="f531" fmla="val 789467"/>
                  <a:gd name="f532" fmla="val 1122211"/>
                  <a:gd name="f533" fmla="val 782155"/>
                  <a:gd name="f534" fmla="val 1126380"/>
                  <a:gd name="f535" fmla="val 772774"/>
                  <a:gd name="f536" fmla="val 772096"/>
                  <a:gd name="f537" fmla="val 1133626"/>
                  <a:gd name="f538" fmla="val 1134587"/>
                  <a:gd name="f539" fmla="val 767288"/>
                  <a:gd name="f540" fmla="val 1137639"/>
                  <a:gd name="f541" fmla="val 764342"/>
                  <a:gd name="f542" fmla="val 1136510"/>
                  <a:gd name="f543" fmla="val 761519"/>
                  <a:gd name="f544" fmla="val 1134789"/>
                  <a:gd name="f545" fmla="val 757218"/>
                  <a:gd name="f546" fmla="val 1122846"/>
                  <a:gd name="f547" fmla="val 754080"/>
                  <a:gd name="f548" fmla="val 1123279"/>
                  <a:gd name="f549" fmla="val 732482"/>
                  <a:gd name="f550" fmla="val 1120537"/>
                  <a:gd name="f551" fmla="val 743092"/>
                  <a:gd name="f552" fmla="val 1127856"/>
                  <a:gd name="f553" fmla="val 721136"/>
                  <a:gd name="f554" fmla="val 712482"/>
                  <a:gd name="f555" fmla="val 1129586"/>
                  <a:gd name="f556" fmla="val 707864"/>
                  <a:gd name="f557" fmla="val 1124193"/>
                  <a:gd name="f558" fmla="val 685041"/>
                  <a:gd name="f559" fmla="val 1095445"/>
                  <a:gd name="f560" fmla="val 665875"/>
                  <a:gd name="f561" fmla="val 1128223"/>
                  <a:gd name="f562" fmla="val 688545"/>
                  <a:gd name="f563" fmla="val 672098"/>
                  <a:gd name="f564" fmla="val 1104958"/>
                  <a:gd name="f565" fmla="val 669932"/>
                  <a:gd name="f566" fmla="val 1101896"/>
                  <a:gd name="f567" fmla="val 668252"/>
                  <a:gd name="f568" fmla="val 666329"/>
                  <a:gd name="f569" fmla="val 1096094"/>
                  <a:gd name="f570" fmla="val 661954"/>
                  <a:gd name="f571" fmla="val 654993"/>
                  <a:gd name="f572" fmla="val 649022"/>
                  <a:gd name="f573" fmla="val 643173"/>
                  <a:gd name="f574" fmla="val 1091973"/>
                  <a:gd name="f575" fmla="val 637424"/>
                  <a:gd name="f576" fmla="val 631715"/>
                  <a:gd name="f577" fmla="val 1093902"/>
                  <a:gd name="f578" fmla="val 628747"/>
                  <a:gd name="f579" fmla="val 1094227"/>
                  <a:gd name="f580" fmla="val 625435"/>
                  <a:gd name="f581" fmla="val 1096126"/>
                  <a:gd name="f582" fmla="val 623061"/>
                  <a:gd name="f583" fmla="val 1098292"/>
                  <a:gd name="f584" fmla="val 620354"/>
                  <a:gd name="f585" fmla="val 1101612"/>
                  <a:gd name="f586" fmla="val 618700"/>
                  <a:gd name="f587" fmla="val 617292"/>
                  <a:gd name="f588" fmla="val 1110337"/>
                  <a:gd name="f589" fmla="val 614822"/>
                  <a:gd name="f590" fmla="val 1159716"/>
                  <a:gd name="f591" fmla="val 614418"/>
                  <a:gd name="f592" fmla="val 1173495"/>
                  <a:gd name="f593" fmla="val 617100"/>
                  <a:gd name="f594" fmla="val 1214393"/>
                  <a:gd name="f595" fmla="val 1217828"/>
                  <a:gd name="f596" fmla="val 611055"/>
                  <a:gd name="f597" fmla="val 1219878"/>
                  <a:gd name="f598" fmla="val 607162"/>
                  <a:gd name="f599" fmla="val 605754"/>
                  <a:gd name="f600" fmla="val 1228603"/>
                  <a:gd name="f601" fmla="val 603284"/>
                  <a:gd name="f602" fmla="val 1234585"/>
                  <a:gd name="f603" fmla="val 601908"/>
                  <a:gd name="f604" fmla="val 1240354"/>
                  <a:gd name="f605" fmla="val 599985"/>
                  <a:gd name="f606" fmla="val 1257661"/>
                  <a:gd name="f607" fmla="val 594216"/>
                  <a:gd name="f608" fmla="val 1260545"/>
                  <a:gd name="f609" fmla="val 593255"/>
                  <a:gd name="f610" fmla="val 1263304"/>
                  <a:gd name="f611" fmla="val 591761"/>
                  <a:gd name="f612" fmla="val 1266314"/>
                  <a:gd name="f613" fmla="val 591331"/>
                  <a:gd name="f614" fmla="val 1286506"/>
                  <a:gd name="f615" fmla="val 588447"/>
                  <a:gd name="f616" fmla="val 1294401"/>
                  <a:gd name="f617" fmla="val 583184"/>
                  <a:gd name="f618" fmla="val 1296880"/>
                  <a:gd name="f619" fmla="val 583134"/>
                  <a:gd name="f620" fmla="val 1300929"/>
                  <a:gd name="f621" fmla="val 574024"/>
                  <a:gd name="f622" fmla="val 1303399"/>
                  <a:gd name="f623" fmla="val 568467"/>
                  <a:gd name="f624" fmla="val 1306698"/>
                  <a:gd name="f625" fmla="val 556717"/>
                  <a:gd name="f626" fmla="val 1305737"/>
                  <a:gd name="f627" fmla="val 518256"/>
                  <a:gd name="f628" fmla="val 1306555"/>
                  <a:gd name="f629" fmla="val 479710"/>
                  <a:gd name="f630" fmla="val 1303814"/>
                  <a:gd name="f631" fmla="val 441335"/>
                  <a:gd name="f632" fmla="val 1303386"/>
                  <a:gd name="f633" fmla="val 435346"/>
                  <a:gd name="f634" fmla="val 1292248"/>
                  <a:gd name="f635" fmla="val 434269"/>
                  <a:gd name="f636" fmla="val 1289391"/>
                  <a:gd name="f637" fmla="val 432681"/>
                  <a:gd name="f638" fmla="val 1283330"/>
                  <a:gd name="f639" fmla="val 429314"/>
                  <a:gd name="f640" fmla="val 1277853"/>
                  <a:gd name="f641" fmla="val 424989"/>
                  <a:gd name="f642" fmla="val 1272084"/>
                  <a:gd name="f643" fmla="val 421143"/>
                  <a:gd name="f644" fmla="val 1267024"/>
                  <a:gd name="f645" fmla="val 417770"/>
                  <a:gd name="f646" fmla="val 1259836"/>
                  <a:gd name="f647" fmla="val 418747"/>
                  <a:gd name="f648" fmla="val 1254776"/>
                  <a:gd name="f649" fmla="val 415374"/>
                  <a:gd name="f650" fmla="val 1243593"/>
                  <a:gd name="f651" fmla="val 407918"/>
                  <a:gd name="f652" fmla="val 1249412"/>
                  <a:gd name="f653" fmla="val 410701"/>
                  <a:gd name="f654" fmla="val 1237469"/>
                  <a:gd name="f655" fmla="val 406721"/>
                  <a:gd name="f656" fmla="val 1216745"/>
                  <a:gd name="f657" fmla="val 385993"/>
                  <a:gd name="f658" fmla="val 1252052"/>
                  <a:gd name="f659" fmla="val 419327"/>
                  <a:gd name="f660" fmla="val 1220162"/>
                  <a:gd name="f661" fmla="val 398067"/>
                  <a:gd name="f662" fmla="val 396144"/>
                  <a:gd name="f663" fmla="val 1216316"/>
                  <a:gd name="f664" fmla="val 392298"/>
                  <a:gd name="f665" fmla="val 389413"/>
                  <a:gd name="f666" fmla="val 1215354"/>
                  <a:gd name="f667" fmla="val 384606"/>
                  <a:gd name="f668" fmla="val 1216088"/>
                  <a:gd name="f669" fmla="val 379747"/>
                  <a:gd name="f670" fmla="val 374991"/>
                  <a:gd name="f671" fmla="val 1218014"/>
                  <a:gd name="f672" fmla="val 372041"/>
                  <a:gd name="f673" fmla="val 1219566"/>
                  <a:gd name="f674" fmla="val 369319"/>
                  <a:gd name="f675" fmla="val 366337"/>
                  <a:gd name="f676" fmla="val 1226790"/>
                  <a:gd name="f677" fmla="val 333194"/>
                  <a:gd name="f678" fmla="val 1219413"/>
                  <a:gd name="f679" fmla="val 357040"/>
                  <a:gd name="f680" fmla="val 337492"/>
                  <a:gd name="f681" fmla="val 1224969"/>
                  <a:gd name="f682" fmla="val 326915"/>
                  <a:gd name="f683" fmla="val 1224892"/>
                  <a:gd name="f684" fmla="val 316221"/>
                  <a:gd name="f685" fmla="val 1221989"/>
                  <a:gd name="f686" fmla="val 299773"/>
                  <a:gd name="f687" fmla="val 288454"/>
                  <a:gd name="f688" fmla="val 1218239"/>
                  <a:gd name="f689" fmla="val 283647"/>
                  <a:gd name="f690" fmla="val 1218231"/>
                  <a:gd name="f691" fmla="val 278538"/>
                  <a:gd name="f692" fmla="val 274032"/>
                  <a:gd name="f693" fmla="val 1221807"/>
                  <a:gd name="f694" fmla="val 270193"/>
                  <a:gd name="f695" fmla="val 1232049"/>
                  <a:gd name="f696" fmla="val 264183"/>
                  <a:gd name="f697" fmla="val 262493"/>
                  <a:gd name="f698" fmla="val 1245162"/>
                  <a:gd name="f699" fmla="val 246629"/>
                  <a:gd name="f700" fmla="val 260090"/>
                  <a:gd name="f701" fmla="val 1249007"/>
                  <a:gd name="f702" fmla="val 248071"/>
                  <a:gd name="f703" fmla="val 1263411"/>
                  <a:gd name="f704" fmla="val 236067"/>
                  <a:gd name="f705" fmla="val 1251108"/>
                  <a:gd name="f706" fmla="val 241601"/>
                  <a:gd name="f707" fmla="val 1262632"/>
                  <a:gd name="f708" fmla="val 225486"/>
                  <a:gd name="f709" fmla="val 1256601"/>
                  <a:gd name="f710" fmla="val 208578"/>
                  <a:gd name="f711" fmla="val 199033"/>
                  <a:gd name="f712" fmla="val 1257997"/>
                  <a:gd name="f713" fmla="val 196011"/>
                  <a:gd name="f714" fmla="val 1263430"/>
                  <a:gd name="f715" fmla="val 200956"/>
                  <a:gd name="f716" fmla="val 201918"/>
                  <a:gd name="f717" fmla="val 1267721"/>
                  <a:gd name="f718" fmla="val 210361"/>
                  <a:gd name="f719" fmla="val 1267169"/>
                  <a:gd name="f720" fmla="val 221640"/>
                  <a:gd name="f721" fmla="val 1274968"/>
                  <a:gd name="f722" fmla="val 1277342"/>
                  <a:gd name="f723" fmla="val 229778"/>
                  <a:gd name="f724" fmla="val 1280737"/>
                  <a:gd name="f725" fmla="val 229802"/>
                  <a:gd name="f726" fmla="val 1283622"/>
                  <a:gd name="f727" fmla="val 230763"/>
                  <a:gd name="f728" fmla="val 1290353"/>
                  <a:gd name="f729" fmla="val 1297468"/>
                  <a:gd name="f730" fmla="val 230320"/>
                  <a:gd name="f731" fmla="val 1303817"/>
                  <a:gd name="f732" fmla="val 227878"/>
                  <a:gd name="f733" fmla="val 1325446"/>
                  <a:gd name="f734" fmla="val 213457"/>
                  <a:gd name="f735" fmla="val 1329774"/>
                  <a:gd name="f736" fmla="val 1332304"/>
                  <a:gd name="f737" fmla="val 208885"/>
                  <a:gd name="f738" fmla="val 1335543"/>
                  <a:gd name="f739" fmla="val 208649"/>
                  <a:gd name="f740" fmla="val 1338428"/>
                  <a:gd name="f741" fmla="val 207687"/>
                  <a:gd name="f742" fmla="val 1341313"/>
                  <a:gd name="f743" fmla="val 204802"/>
                  <a:gd name="f744" fmla="val 1343948"/>
                  <a:gd name="f745" fmla="val 201645"/>
                  <a:gd name="f746" fmla="val 1347082"/>
                  <a:gd name="f747" fmla="val 1349745"/>
                  <a:gd name="f748" fmla="val 196814"/>
                  <a:gd name="f749" fmla="val 1353569"/>
                  <a:gd name="f750" fmla="val 195971"/>
                  <a:gd name="f751" fmla="val 1355735"/>
                  <a:gd name="f752" fmla="val 193264"/>
                  <a:gd name="f753" fmla="val 1357634"/>
                  <a:gd name="f754" fmla="val 190890"/>
                  <a:gd name="f755" fmla="val 1356721"/>
                  <a:gd name="f756" fmla="val 186985"/>
                  <a:gd name="f757" fmla="val 1358620"/>
                  <a:gd name="f758" fmla="val 184611"/>
                  <a:gd name="f759" fmla="val 1360786"/>
                  <a:gd name="f760" fmla="val 181904"/>
                  <a:gd name="f761" fmla="val 1364664"/>
                  <a:gd name="f762" fmla="val 181125"/>
                  <a:gd name="f763" fmla="val 1367273"/>
                  <a:gd name="f764" fmla="val 178842"/>
                  <a:gd name="f765" fmla="val 1387670"/>
                  <a:gd name="f766" fmla="val 160994"/>
                  <a:gd name="f767" fmla="val 1373536"/>
                  <a:gd name="f768" fmla="val 167139"/>
                  <a:gd name="f769" fmla="val 1390350"/>
                  <a:gd name="f770" fmla="val 161534"/>
                  <a:gd name="f771" fmla="val 1391311"/>
                  <a:gd name="f772" fmla="val 1393436"/>
                  <a:gd name="f773" fmla="val 155915"/>
                  <a:gd name="f774" fmla="val 1393234"/>
                  <a:gd name="f775" fmla="val 152881"/>
                  <a:gd name="f776" fmla="val 1392456"/>
                  <a:gd name="f777" fmla="val 141209"/>
                  <a:gd name="f778" fmla="val 1387465"/>
                  <a:gd name="f779" fmla="val 118266"/>
                  <a:gd name="f780" fmla="val 1388459"/>
                  <a:gd name="f781" fmla="val 110319"/>
                  <a:gd name="f782" fmla="val 1388789"/>
                  <a:gd name="f783" fmla="val 95426"/>
                  <a:gd name="f784" fmla="val 86536"/>
                  <a:gd name="f785" fmla="val 1394784"/>
                  <a:gd name="f786" fmla="val 83435"/>
                  <a:gd name="f787" fmla="val 1396837"/>
                  <a:gd name="f788" fmla="val 80590"/>
                  <a:gd name="f789" fmla="val 1399003"/>
                  <a:gd name="f790" fmla="val 1400702"/>
                  <a:gd name="f791" fmla="val 75759"/>
                  <a:gd name="f792" fmla="val 1402850"/>
                  <a:gd name="f793" fmla="val 74037"/>
                  <a:gd name="f794" fmla="val 1404773"/>
                  <a:gd name="f795" fmla="val 72114"/>
                  <a:gd name="f796" fmla="val 1410542"/>
                  <a:gd name="f797" fmla="val 54806"/>
                  <a:gd name="f798" fmla="val 1411796"/>
                  <a:gd name="f799" fmla="val 51045"/>
                  <a:gd name="f800" fmla="val 1411864"/>
                  <a:gd name="f801" fmla="val 46912"/>
                  <a:gd name="f802" fmla="val 1413426"/>
                  <a:gd name="f803" fmla="val 1414792"/>
                  <a:gd name="f804" fmla="val 40082"/>
                  <a:gd name="f805" fmla="val 1417787"/>
                  <a:gd name="f806" fmla="val 37783"/>
                  <a:gd name="f807" fmla="val 1419195"/>
                  <a:gd name="f808" fmla="val 34615"/>
                  <a:gd name="f809" fmla="val 1421245"/>
                  <a:gd name="f810" fmla="val 30003"/>
                  <a:gd name="f811" fmla="val 1426731"/>
                  <a:gd name="f812" fmla="val 12479"/>
                  <a:gd name="f813" fmla="val 1427849"/>
                  <a:gd name="f814" fmla="val 5769"/>
                  <a:gd name="f815" fmla="val 1428165"/>
                  <a:gd name="f816" fmla="val 3872"/>
                  <a:gd name="f817" fmla="val 1923"/>
                  <a:gd name="f818" fmla="+- 0 0 -90"/>
                  <a:gd name="f819" fmla="*/ f3 1 1427989"/>
                  <a:gd name="f820" fmla="*/ f4 1 1235157"/>
                  <a:gd name="f821" fmla="val f5"/>
                  <a:gd name="f822" fmla="val f6"/>
                  <a:gd name="f823" fmla="val f7"/>
                  <a:gd name="f824" fmla="*/ f818 f0 1"/>
                  <a:gd name="f825" fmla="+- f823 0 f821"/>
                  <a:gd name="f826" fmla="+- f822 0 f821"/>
                  <a:gd name="f827" fmla="*/ f824 1 f2"/>
                  <a:gd name="f828" fmla="*/ f826 1 1427989"/>
                  <a:gd name="f829" fmla="*/ f825 1 1235157"/>
                  <a:gd name="f830" fmla="*/ 0 f826 1"/>
                  <a:gd name="f831" fmla="*/ 680752 f825 1"/>
                  <a:gd name="f832" fmla="*/ 14423 f826 1"/>
                  <a:gd name="f833" fmla="*/ 692290 f825 1"/>
                  <a:gd name="f834" fmla="*/ 20192 f826 1"/>
                  <a:gd name="f835" fmla="*/ 700944 f825 1"/>
                  <a:gd name="f836" fmla="*/ 31730 f826 1"/>
                  <a:gd name="f837" fmla="*/ 715367 f825 1"/>
                  <a:gd name="f838" fmla="*/ 106728 f826 1"/>
                  <a:gd name="f839" fmla="*/ 718251 f825 1"/>
                  <a:gd name="f840" fmla="*/ 124036 f826 1"/>
                  <a:gd name="f841" fmla="*/ 724020 f825 1"/>
                  <a:gd name="f842" fmla="*/ 132689 f826 1"/>
                  <a:gd name="f843" fmla="*/ 729789 f825 1"/>
                  <a:gd name="f844" fmla="*/ 141343 f826 1"/>
                  <a:gd name="f845" fmla="*/ 732674 f825 1"/>
                  <a:gd name="f846" fmla="*/ 158650 f826 1"/>
                  <a:gd name="f847" fmla="*/ 744212 f825 1"/>
                  <a:gd name="f848" fmla="*/ 164419 f826 1"/>
                  <a:gd name="f849" fmla="*/ 752866 f825 1"/>
                  <a:gd name="f850" fmla="*/ 193265 f826 1"/>
                  <a:gd name="f851" fmla="*/ 764404 f825 1"/>
                  <a:gd name="f852" fmla="*/ 219226 f826 1"/>
                  <a:gd name="f853" fmla="*/ 773057 f825 1"/>
                  <a:gd name="f854" fmla="*/ 227879 f826 1"/>
                  <a:gd name="f855" fmla="*/ 775942 f825 1"/>
                  <a:gd name="f856" fmla="*/ 239417 f826 1"/>
                  <a:gd name="f857" fmla="*/ 778827 f825 1"/>
                  <a:gd name="f858" fmla="*/ 236533 f826 1"/>
                  <a:gd name="f859" fmla="*/ 850940 f825 1"/>
                  <a:gd name="f860" fmla="*/ 856709 f825 1"/>
                  <a:gd name="f861" fmla="*/ 196149 f826 1"/>
                  <a:gd name="f862" fmla="*/ 853825 f825 1"/>
                  <a:gd name="f863" fmla="*/ 187496 f826 1"/>
                  <a:gd name="f864" fmla="*/ 848056 f825 1"/>
                  <a:gd name="f865" fmla="*/ 173073 f826 1"/>
                  <a:gd name="f866" fmla="*/ 833633 f825 1"/>
                  <a:gd name="f867" fmla="*/ 155766 f826 1"/>
                  <a:gd name="f868" fmla="*/ 810556 f825 1"/>
                  <a:gd name="f869" fmla="*/ 147112 f826 1"/>
                  <a:gd name="f870" fmla="*/ 807672 f825 1"/>
                  <a:gd name="f871" fmla="*/ 129805 f826 1"/>
                  <a:gd name="f872" fmla="*/ 799018 f825 1"/>
                  <a:gd name="f873" fmla="*/ 118267 f826 1"/>
                  <a:gd name="f874" fmla="*/ 801903 f825 1"/>
                  <a:gd name="f875" fmla="*/ 112497 f826 1"/>
                  <a:gd name="f876" fmla="*/ 824979 f825 1"/>
                  <a:gd name="f877" fmla="*/ 103844 f826 1"/>
                  <a:gd name="f878" fmla="*/ 842286 f825 1"/>
                  <a:gd name="f879" fmla="*/ 98075 f826 1"/>
                  <a:gd name="f880" fmla="*/ 859594 f825 1"/>
                  <a:gd name="f881" fmla="*/ 95190 f826 1"/>
                  <a:gd name="f882" fmla="*/ 871132 f825 1"/>
                  <a:gd name="f883" fmla="*/ 89421 f826 1"/>
                  <a:gd name="f884" fmla="*/ 888439 f825 1"/>
                  <a:gd name="f885" fmla="*/ 83652 f826 1"/>
                  <a:gd name="f886" fmla="*/ 963437 f825 1"/>
                  <a:gd name="f887" fmla="*/ 77883 f826 1"/>
                  <a:gd name="f888" fmla="*/ 980745 f825 1"/>
                  <a:gd name="f889" fmla="*/ 74998 f826 1"/>
                  <a:gd name="f890" fmla="*/ 989398 f825 1"/>
                  <a:gd name="f891" fmla="*/ 63460 f826 1"/>
                  <a:gd name="f892" fmla="*/ 1006705 f825 1"/>
                  <a:gd name="f893" fmla="*/ 37499 f826 1"/>
                  <a:gd name="f894" fmla="*/ 1029782 f825 1"/>
                  <a:gd name="f895" fmla="*/ 1061512 f825 1"/>
                  <a:gd name="f896" fmla="*/ 43268 f826 1"/>
                  <a:gd name="f897" fmla="*/ 1070165 f825 1"/>
                  <a:gd name="f898" fmla="*/ 1093242 f825 1"/>
                  <a:gd name="f899" fmla="*/ 80767 f826 1"/>
                  <a:gd name="f900" fmla="*/ 1099011 f825 1"/>
                  <a:gd name="f901" fmla="*/ 1101895 f825 1"/>
                  <a:gd name="f902" fmla="*/ 1110549 f825 1"/>
                  <a:gd name="f903" fmla="*/ 1116318 f825 1"/>
                  <a:gd name="f904" fmla="*/ 121151 f826 1"/>
                  <a:gd name="f905" fmla="*/ 1119203 f825 1"/>
                  <a:gd name="f906" fmla="*/ 1124972 f825 1"/>
                  <a:gd name="f907" fmla="*/ 1130741 f825 1"/>
                  <a:gd name="f908" fmla="*/ 1142279 f825 1"/>
                  <a:gd name="f909" fmla="*/ 170188 f826 1"/>
                  <a:gd name="f910" fmla="*/ 1150933 f825 1"/>
                  <a:gd name="f911" fmla="*/ 1156702 f825 1"/>
                  <a:gd name="f912" fmla="*/ 224995 f826 1"/>
                  <a:gd name="f913" fmla="*/ 1153817 f825 1"/>
                  <a:gd name="f914" fmla="*/ 245186 f826 1"/>
                  <a:gd name="f915" fmla="*/ 253840 f826 1"/>
                  <a:gd name="f916" fmla="*/ 288455 f826 1"/>
                  <a:gd name="f917" fmla="*/ 305762 f826 1"/>
                  <a:gd name="f918" fmla="*/ 1168240 f825 1"/>
                  <a:gd name="f919" fmla="*/ 421144 f826 1"/>
                  <a:gd name="f920" fmla="*/ 1176893 f825 1"/>
                  <a:gd name="f921" fmla="*/ 435566 f826 1"/>
                  <a:gd name="f922" fmla="*/ 1179778 f825 1"/>
                  <a:gd name="f923" fmla="*/ 473065 f826 1"/>
                  <a:gd name="f924" fmla="*/ 1182662 f825 1"/>
                  <a:gd name="f925" fmla="*/ 475950 f826 1"/>
                  <a:gd name="f926" fmla="*/ 1191316 f825 1"/>
                  <a:gd name="f927" fmla="*/ 487488 f826 1"/>
                  <a:gd name="f928" fmla="*/ 1208623 f825 1"/>
                  <a:gd name="f929" fmla="*/ 499026 f826 1"/>
                  <a:gd name="f930" fmla="*/ 1225931 f825 1"/>
                  <a:gd name="f931" fmla="*/ 507680 f826 1"/>
                  <a:gd name="f932" fmla="*/ 1231700 f825 1"/>
                  <a:gd name="f933" fmla="*/ 602870 f826 1"/>
                  <a:gd name="f934" fmla="*/ 1223046 f825 1"/>
                  <a:gd name="f935" fmla="*/ 611523 f826 1"/>
                  <a:gd name="f936" fmla="*/ 1214392 f825 1"/>
                  <a:gd name="f937" fmla="*/ 625946 f826 1"/>
                  <a:gd name="f938" fmla="*/ 1188432 f825 1"/>
                  <a:gd name="f939" fmla="*/ 628831 f826 1"/>
                  <a:gd name="f940" fmla="*/ 640369 f826 1"/>
                  <a:gd name="f941" fmla="*/ 1162471 f825 1"/>
                  <a:gd name="f942" fmla="*/ 643253 f826 1"/>
                  <a:gd name="f943" fmla="*/ 634600 f826 1"/>
                  <a:gd name="f944" fmla="*/ 657676 f826 1"/>
                  <a:gd name="f945" fmla="*/ 1122087 f825 1"/>
                  <a:gd name="f946" fmla="*/ 660561 f826 1"/>
                  <a:gd name="f947" fmla="*/ 1113433 f825 1"/>
                  <a:gd name="f948" fmla="*/ 666330 f826 1"/>
                  <a:gd name="f949" fmla="*/ 1104780 f825 1"/>
                  <a:gd name="f950" fmla="*/ 674983 f826 1"/>
                  <a:gd name="f951" fmla="*/ 683637 f826 1"/>
                  <a:gd name="f952" fmla="*/ 1090357 f825 1"/>
                  <a:gd name="f953" fmla="*/ 686521 f826 1"/>
                  <a:gd name="f954" fmla="*/ 1081704 f825 1"/>
                  <a:gd name="f955" fmla="*/ 695175 f826 1"/>
                  <a:gd name="f956" fmla="*/ 1078819 f825 1"/>
                  <a:gd name="f957" fmla="*/ 703829 f826 1"/>
                  <a:gd name="f958" fmla="*/ 706713 f826 1"/>
                  <a:gd name="f959" fmla="*/ 724020 f826 1"/>
                  <a:gd name="f960" fmla="*/ 1035551 f825 1"/>
                  <a:gd name="f961" fmla="*/ 741328 f826 1"/>
                  <a:gd name="f962" fmla="*/ 749981 f826 1"/>
                  <a:gd name="f963" fmla="*/ 1021128 f825 1"/>
                  <a:gd name="f964" fmla="*/ 755750 f826 1"/>
                  <a:gd name="f965" fmla="*/ 1003821 f825 1"/>
                  <a:gd name="f966" fmla="*/ 758635 f826 1"/>
                  <a:gd name="f967" fmla="*/ 931707 f825 1"/>
                  <a:gd name="f968" fmla="*/ 767289 f826 1"/>
                  <a:gd name="f969" fmla="*/ 925938 f825 1"/>
                  <a:gd name="f970" fmla="*/ 770173 f826 1"/>
                  <a:gd name="f971" fmla="*/ 917285 f825 1"/>
                  <a:gd name="f972" fmla="*/ 784596 f826 1"/>
                  <a:gd name="f973" fmla="*/ 905746 f825 1"/>
                  <a:gd name="f974" fmla="*/ 793250 f826 1"/>
                  <a:gd name="f975" fmla="*/ 891324 f825 1"/>
                  <a:gd name="f976" fmla="*/ 804788 f826 1"/>
                  <a:gd name="f977" fmla="*/ 822095 f826 1"/>
                  <a:gd name="f978" fmla="*/ 882670 f825 1"/>
                  <a:gd name="f979" fmla="*/ 830749 f826 1"/>
                  <a:gd name="f980" fmla="*/ 879786 f825 1"/>
                  <a:gd name="f981" fmla="*/ 862479 f826 1"/>
                  <a:gd name="f982" fmla="*/ 871132 f826 1"/>
                  <a:gd name="f983" fmla="*/ 865363 f825 1"/>
                  <a:gd name="f984" fmla="*/ 879786 f826 1"/>
                  <a:gd name="f985" fmla="*/ 862478 f825 1"/>
                  <a:gd name="f986" fmla="*/ 885555 f826 1"/>
                  <a:gd name="f987" fmla="*/ 894209 f826 1"/>
                  <a:gd name="f988" fmla="*/ 899978 f826 1"/>
                  <a:gd name="f989" fmla="*/ 917285 f826 1"/>
                  <a:gd name="f990" fmla="*/ 925938 f826 1"/>
                  <a:gd name="f991" fmla="*/ 827864 f825 1"/>
                  <a:gd name="f992" fmla="*/ 943246 f826 1"/>
                  <a:gd name="f993" fmla="*/ 822095 f825 1"/>
                  <a:gd name="f994" fmla="*/ 989398 f826 1"/>
                  <a:gd name="f995" fmla="*/ 1006706 f826 1"/>
                  <a:gd name="f996" fmla="*/ 1015359 f826 1"/>
                  <a:gd name="f997" fmla="*/ 836517 f825 1"/>
                  <a:gd name="f998" fmla="*/ 1024013 f826 1"/>
                  <a:gd name="f999" fmla="*/ 1029782 f826 1"/>
                  <a:gd name="f1000" fmla="*/ 1044205 f826 1"/>
                  <a:gd name="f1001" fmla="*/ 1052858 f826 1"/>
                  <a:gd name="f1002" fmla="*/ 1099011 f826 1"/>
                  <a:gd name="f1003" fmla="*/ 1107665 f826 1"/>
                  <a:gd name="f1004" fmla="*/ 1119203 f826 1"/>
                  <a:gd name="f1005" fmla="*/ 804787 f825 1"/>
                  <a:gd name="f1006" fmla="*/ 1122087 f826 1"/>
                  <a:gd name="f1007" fmla="*/ 796134 f825 1"/>
                  <a:gd name="f1008" fmla="*/ 1124972 f826 1"/>
                  <a:gd name="f1009" fmla="*/ 1133626 f826 1"/>
                  <a:gd name="f1010" fmla="*/ 770173 f825 1"/>
                  <a:gd name="f1011" fmla="*/ 1136510 f826 1"/>
                  <a:gd name="f1012" fmla="*/ 761519 f825 1"/>
                  <a:gd name="f1013" fmla="*/ 1127856 f826 1"/>
                  <a:gd name="f1014" fmla="*/ 721136 f825 1"/>
                  <a:gd name="f1015" fmla="*/ 1130741 f826 1"/>
                  <a:gd name="f1016" fmla="*/ 712482 f825 1"/>
                  <a:gd name="f1017" fmla="*/ 683637 f825 1"/>
                  <a:gd name="f1018" fmla="*/ 672098 f825 1"/>
                  <a:gd name="f1019" fmla="*/ 666329 f825 1"/>
                  <a:gd name="f1020" fmla="*/ 1090357 f826 1"/>
                  <a:gd name="f1021" fmla="*/ 649022 f825 1"/>
                  <a:gd name="f1022" fmla="*/ 1093242 f826 1"/>
                  <a:gd name="f1023" fmla="*/ 631715 f825 1"/>
                  <a:gd name="f1024" fmla="*/ 1096126 f826 1"/>
                  <a:gd name="f1025" fmla="*/ 623061 f825 1"/>
                  <a:gd name="f1026" fmla="*/ 1104780 f826 1"/>
                  <a:gd name="f1027" fmla="*/ 617292 f825 1"/>
                  <a:gd name="f1028" fmla="*/ 611523 f825 1"/>
                  <a:gd name="f1029" fmla="*/ 1214393 f826 1"/>
                  <a:gd name="f1030" fmla="*/ 1223046 f826 1"/>
                  <a:gd name="f1031" fmla="*/ 605754 f825 1"/>
                  <a:gd name="f1032" fmla="*/ 1240354 f826 1"/>
                  <a:gd name="f1033" fmla="*/ 599985 f825 1"/>
                  <a:gd name="f1034" fmla="*/ 1257661 f826 1"/>
                  <a:gd name="f1035" fmla="*/ 594216 f825 1"/>
                  <a:gd name="f1036" fmla="*/ 1266314 f826 1"/>
                  <a:gd name="f1037" fmla="*/ 591331 f825 1"/>
                  <a:gd name="f1038" fmla="*/ 1286506 f826 1"/>
                  <a:gd name="f1039" fmla="*/ 588447 f825 1"/>
                  <a:gd name="f1040" fmla="*/ 1300929 f826 1"/>
                  <a:gd name="f1041" fmla="*/ 574024 f825 1"/>
                  <a:gd name="f1042" fmla="*/ 1306698 f826 1"/>
                  <a:gd name="f1043" fmla="*/ 556717 f825 1"/>
                  <a:gd name="f1044" fmla="*/ 1303814 f826 1"/>
                  <a:gd name="f1045" fmla="*/ 441335 f825 1"/>
                  <a:gd name="f1046" fmla="*/ 1289391 f826 1"/>
                  <a:gd name="f1047" fmla="*/ 432681 f825 1"/>
                  <a:gd name="f1048" fmla="*/ 1272084 f826 1"/>
                  <a:gd name="f1049" fmla="*/ 421143 f825 1"/>
                  <a:gd name="f1050" fmla="*/ 1254776 f826 1"/>
                  <a:gd name="f1051" fmla="*/ 415374 f825 1"/>
                  <a:gd name="f1052" fmla="*/ 1237469 f826 1"/>
                  <a:gd name="f1053" fmla="*/ 406721 f825 1"/>
                  <a:gd name="f1054" fmla="*/ 1220162 f826 1"/>
                  <a:gd name="f1055" fmla="*/ 398067 f825 1"/>
                  <a:gd name="f1056" fmla="*/ 389413 f825 1"/>
                  <a:gd name="f1057" fmla="*/ 1217277 f826 1"/>
                  <a:gd name="f1058" fmla="*/ 374991 f825 1"/>
                  <a:gd name="f1059" fmla="*/ 366337 f825 1"/>
                  <a:gd name="f1060" fmla="*/ 1225931 f826 1"/>
                  <a:gd name="f1061" fmla="*/ 337492 f825 1"/>
                  <a:gd name="f1062" fmla="*/ 305762 f825 1"/>
                  <a:gd name="f1063" fmla="*/ 288454 f825 1"/>
                  <a:gd name="f1064" fmla="*/ 274032 f825 1"/>
                  <a:gd name="f1065" fmla="*/ 1234585 f826 1"/>
                  <a:gd name="f1066" fmla="*/ 262493 f825 1"/>
                  <a:gd name="f1067" fmla="*/ 1249007 f826 1"/>
                  <a:gd name="f1068" fmla="*/ 248071 f825 1"/>
                  <a:gd name="f1069" fmla="*/ 236533 f825 1"/>
                  <a:gd name="f1070" fmla="*/ 199033 f825 1"/>
                  <a:gd name="f1071" fmla="*/ 201918 f825 1"/>
                  <a:gd name="f1072" fmla="*/ 1274968 f826 1"/>
                  <a:gd name="f1073" fmla="*/ 227879 f825 1"/>
                  <a:gd name="f1074" fmla="*/ 1283622 f826 1"/>
                  <a:gd name="f1075" fmla="*/ 230763 f825 1"/>
                  <a:gd name="f1076" fmla="*/ 1329774 f826 1"/>
                  <a:gd name="f1077" fmla="*/ 210572 f825 1"/>
                  <a:gd name="f1078" fmla="*/ 1338428 f826 1"/>
                  <a:gd name="f1079" fmla="*/ 207687 f825 1"/>
                  <a:gd name="f1080" fmla="*/ 1347082 f826 1"/>
                  <a:gd name="f1081" fmla="*/ 1355735 f826 1"/>
                  <a:gd name="f1082" fmla="*/ 193264 f825 1"/>
                  <a:gd name="f1083" fmla="*/ 1358620 f826 1"/>
                  <a:gd name="f1084" fmla="*/ 184611 f825 1"/>
                  <a:gd name="f1085" fmla="*/ 1367273 f826 1"/>
                  <a:gd name="f1086" fmla="*/ 178842 f825 1"/>
                  <a:gd name="f1087" fmla="*/ 1390350 f826 1"/>
                  <a:gd name="f1088" fmla="*/ 161534 f825 1"/>
                  <a:gd name="f1089" fmla="*/ 1393234 f826 1"/>
                  <a:gd name="f1090" fmla="*/ 152881 f825 1"/>
                  <a:gd name="f1091" fmla="*/ 1387465 f826 1"/>
                  <a:gd name="f1092" fmla="*/ 118266 f825 1"/>
                  <a:gd name="f1093" fmla="*/ 86536 f825 1"/>
                  <a:gd name="f1094" fmla="*/ 1399003 f826 1"/>
                  <a:gd name="f1095" fmla="*/ 77883 f825 1"/>
                  <a:gd name="f1096" fmla="*/ 1404773 f826 1"/>
                  <a:gd name="f1097" fmla="*/ 72114 f825 1"/>
                  <a:gd name="f1098" fmla="*/ 1410542 f826 1"/>
                  <a:gd name="f1099" fmla="*/ 54806 f825 1"/>
                  <a:gd name="f1100" fmla="*/ 1413426 f826 1"/>
                  <a:gd name="f1101" fmla="*/ 43268 f825 1"/>
                  <a:gd name="f1102" fmla="*/ 1419195 f826 1"/>
                  <a:gd name="f1103" fmla="*/ 34615 f825 1"/>
                  <a:gd name="f1104" fmla="*/ 1427849 f826 1"/>
                  <a:gd name="f1105" fmla="*/ 5769 f825 1"/>
                  <a:gd name="f1106" fmla="*/ 0 f825 1"/>
                  <a:gd name="f1107" fmla="+- f827 0 f1"/>
                  <a:gd name="f1108" fmla="*/ f830 1 1427989"/>
                  <a:gd name="f1109" fmla="*/ f831 1 1235157"/>
                  <a:gd name="f1110" fmla="*/ f832 1 1427989"/>
                  <a:gd name="f1111" fmla="*/ f833 1 1235157"/>
                  <a:gd name="f1112" fmla="*/ f834 1 1427989"/>
                  <a:gd name="f1113" fmla="*/ f835 1 1235157"/>
                  <a:gd name="f1114" fmla="*/ f836 1 1427989"/>
                  <a:gd name="f1115" fmla="*/ f837 1 1235157"/>
                  <a:gd name="f1116" fmla="*/ f838 1 1427989"/>
                  <a:gd name="f1117" fmla="*/ f839 1 1235157"/>
                  <a:gd name="f1118" fmla="*/ f840 1 1427989"/>
                  <a:gd name="f1119" fmla="*/ f841 1 1235157"/>
                  <a:gd name="f1120" fmla="*/ f842 1 1427989"/>
                  <a:gd name="f1121" fmla="*/ f843 1 1235157"/>
                  <a:gd name="f1122" fmla="*/ f844 1 1427989"/>
                  <a:gd name="f1123" fmla="*/ f845 1 1235157"/>
                  <a:gd name="f1124" fmla="*/ f846 1 1427989"/>
                  <a:gd name="f1125" fmla="*/ f847 1 1235157"/>
                  <a:gd name="f1126" fmla="*/ f848 1 1427989"/>
                  <a:gd name="f1127" fmla="*/ f849 1 1235157"/>
                  <a:gd name="f1128" fmla="*/ f850 1 1427989"/>
                  <a:gd name="f1129" fmla="*/ f851 1 1235157"/>
                  <a:gd name="f1130" fmla="*/ f852 1 1427989"/>
                  <a:gd name="f1131" fmla="*/ f853 1 1235157"/>
                  <a:gd name="f1132" fmla="*/ f854 1 1427989"/>
                  <a:gd name="f1133" fmla="*/ f855 1 1235157"/>
                  <a:gd name="f1134" fmla="*/ f856 1 1427989"/>
                  <a:gd name="f1135" fmla="*/ f857 1 1235157"/>
                  <a:gd name="f1136" fmla="*/ f858 1 1427989"/>
                  <a:gd name="f1137" fmla="*/ f859 1 1235157"/>
                  <a:gd name="f1138" fmla="*/ f860 1 1235157"/>
                  <a:gd name="f1139" fmla="*/ f861 1 1427989"/>
                  <a:gd name="f1140" fmla="*/ f862 1 1235157"/>
                  <a:gd name="f1141" fmla="*/ f863 1 1427989"/>
                  <a:gd name="f1142" fmla="*/ f864 1 1235157"/>
                  <a:gd name="f1143" fmla="*/ f865 1 1427989"/>
                  <a:gd name="f1144" fmla="*/ f866 1 1235157"/>
                  <a:gd name="f1145" fmla="*/ f867 1 1427989"/>
                  <a:gd name="f1146" fmla="*/ f868 1 1235157"/>
                  <a:gd name="f1147" fmla="*/ f869 1 1427989"/>
                  <a:gd name="f1148" fmla="*/ f870 1 1235157"/>
                  <a:gd name="f1149" fmla="*/ f871 1 1427989"/>
                  <a:gd name="f1150" fmla="*/ f872 1 1235157"/>
                  <a:gd name="f1151" fmla="*/ f873 1 1427989"/>
                  <a:gd name="f1152" fmla="*/ f874 1 1235157"/>
                  <a:gd name="f1153" fmla="*/ f875 1 1427989"/>
                  <a:gd name="f1154" fmla="*/ f876 1 1235157"/>
                  <a:gd name="f1155" fmla="*/ f877 1 1427989"/>
                  <a:gd name="f1156" fmla="*/ f878 1 1235157"/>
                  <a:gd name="f1157" fmla="*/ f879 1 1427989"/>
                  <a:gd name="f1158" fmla="*/ f880 1 1235157"/>
                  <a:gd name="f1159" fmla="*/ f881 1 1427989"/>
                  <a:gd name="f1160" fmla="*/ f882 1 1235157"/>
                  <a:gd name="f1161" fmla="*/ f883 1 1427989"/>
                  <a:gd name="f1162" fmla="*/ f884 1 1235157"/>
                  <a:gd name="f1163" fmla="*/ f885 1 1427989"/>
                  <a:gd name="f1164" fmla="*/ f886 1 1235157"/>
                  <a:gd name="f1165" fmla="*/ f887 1 1427989"/>
                  <a:gd name="f1166" fmla="*/ f888 1 1235157"/>
                  <a:gd name="f1167" fmla="*/ f889 1 1427989"/>
                  <a:gd name="f1168" fmla="*/ f890 1 1235157"/>
                  <a:gd name="f1169" fmla="*/ f891 1 1427989"/>
                  <a:gd name="f1170" fmla="*/ f892 1 1235157"/>
                  <a:gd name="f1171" fmla="*/ f893 1 1427989"/>
                  <a:gd name="f1172" fmla="*/ f894 1 1235157"/>
                  <a:gd name="f1173" fmla="*/ f895 1 1235157"/>
                  <a:gd name="f1174" fmla="*/ f896 1 1427989"/>
                  <a:gd name="f1175" fmla="*/ f897 1 1235157"/>
                  <a:gd name="f1176" fmla="*/ f898 1 1235157"/>
                  <a:gd name="f1177" fmla="*/ f899 1 1427989"/>
                  <a:gd name="f1178" fmla="*/ f900 1 1235157"/>
                  <a:gd name="f1179" fmla="*/ f901 1 1235157"/>
                  <a:gd name="f1180" fmla="*/ f902 1 1235157"/>
                  <a:gd name="f1181" fmla="*/ f903 1 1235157"/>
                  <a:gd name="f1182" fmla="*/ f904 1 1427989"/>
                  <a:gd name="f1183" fmla="*/ f905 1 1235157"/>
                  <a:gd name="f1184" fmla="*/ f906 1 1235157"/>
                  <a:gd name="f1185" fmla="*/ f907 1 1235157"/>
                  <a:gd name="f1186" fmla="*/ f908 1 1235157"/>
                  <a:gd name="f1187" fmla="*/ f909 1 1427989"/>
                  <a:gd name="f1188" fmla="*/ f910 1 1235157"/>
                  <a:gd name="f1189" fmla="*/ f911 1 1235157"/>
                  <a:gd name="f1190" fmla="*/ f912 1 1427989"/>
                  <a:gd name="f1191" fmla="*/ f913 1 1235157"/>
                  <a:gd name="f1192" fmla="*/ f914 1 1427989"/>
                  <a:gd name="f1193" fmla="*/ f915 1 1427989"/>
                  <a:gd name="f1194" fmla="*/ f916 1 1427989"/>
                  <a:gd name="f1195" fmla="*/ f917 1 1427989"/>
                  <a:gd name="f1196" fmla="*/ f918 1 1235157"/>
                  <a:gd name="f1197" fmla="*/ f919 1 1427989"/>
                  <a:gd name="f1198" fmla="*/ f920 1 1235157"/>
                  <a:gd name="f1199" fmla="*/ f921 1 1427989"/>
                  <a:gd name="f1200" fmla="*/ f922 1 1235157"/>
                  <a:gd name="f1201" fmla="*/ f923 1 1427989"/>
                  <a:gd name="f1202" fmla="*/ f924 1 1235157"/>
                  <a:gd name="f1203" fmla="*/ f925 1 1427989"/>
                  <a:gd name="f1204" fmla="*/ f926 1 1235157"/>
                  <a:gd name="f1205" fmla="*/ f927 1 1427989"/>
                  <a:gd name="f1206" fmla="*/ f928 1 1235157"/>
                  <a:gd name="f1207" fmla="*/ f929 1 1427989"/>
                  <a:gd name="f1208" fmla="*/ f930 1 1235157"/>
                  <a:gd name="f1209" fmla="*/ f931 1 1427989"/>
                  <a:gd name="f1210" fmla="*/ f932 1 1235157"/>
                  <a:gd name="f1211" fmla="*/ f933 1 1427989"/>
                  <a:gd name="f1212" fmla="*/ f934 1 1235157"/>
                  <a:gd name="f1213" fmla="*/ f935 1 1427989"/>
                  <a:gd name="f1214" fmla="*/ f936 1 1235157"/>
                  <a:gd name="f1215" fmla="*/ f937 1 1427989"/>
                  <a:gd name="f1216" fmla="*/ f938 1 1235157"/>
                  <a:gd name="f1217" fmla="*/ f939 1 1427989"/>
                  <a:gd name="f1218" fmla="*/ f940 1 1427989"/>
                  <a:gd name="f1219" fmla="*/ f941 1 1235157"/>
                  <a:gd name="f1220" fmla="*/ f942 1 1427989"/>
                  <a:gd name="f1221" fmla="*/ f943 1 1427989"/>
                  <a:gd name="f1222" fmla="*/ f944 1 1427989"/>
                  <a:gd name="f1223" fmla="*/ f945 1 1235157"/>
                  <a:gd name="f1224" fmla="*/ f946 1 1427989"/>
                  <a:gd name="f1225" fmla="*/ f947 1 1235157"/>
                  <a:gd name="f1226" fmla="*/ f948 1 1427989"/>
                  <a:gd name="f1227" fmla="*/ f949 1 1235157"/>
                  <a:gd name="f1228" fmla="*/ f950 1 1427989"/>
                  <a:gd name="f1229" fmla="*/ f951 1 1427989"/>
                  <a:gd name="f1230" fmla="*/ f952 1 1235157"/>
                  <a:gd name="f1231" fmla="*/ f953 1 1427989"/>
                  <a:gd name="f1232" fmla="*/ f954 1 1235157"/>
                  <a:gd name="f1233" fmla="*/ f955 1 1427989"/>
                  <a:gd name="f1234" fmla="*/ f956 1 1235157"/>
                  <a:gd name="f1235" fmla="*/ f957 1 1427989"/>
                  <a:gd name="f1236" fmla="*/ f958 1 1427989"/>
                  <a:gd name="f1237" fmla="*/ f959 1 1427989"/>
                  <a:gd name="f1238" fmla="*/ f960 1 1235157"/>
                  <a:gd name="f1239" fmla="*/ f961 1 1427989"/>
                  <a:gd name="f1240" fmla="*/ f962 1 1427989"/>
                  <a:gd name="f1241" fmla="*/ f963 1 1235157"/>
                  <a:gd name="f1242" fmla="*/ f964 1 1427989"/>
                  <a:gd name="f1243" fmla="*/ f965 1 1235157"/>
                  <a:gd name="f1244" fmla="*/ f966 1 1427989"/>
                  <a:gd name="f1245" fmla="*/ f967 1 1235157"/>
                  <a:gd name="f1246" fmla="*/ f968 1 1427989"/>
                  <a:gd name="f1247" fmla="*/ f969 1 1235157"/>
                  <a:gd name="f1248" fmla="*/ f970 1 1427989"/>
                  <a:gd name="f1249" fmla="*/ f971 1 1235157"/>
                  <a:gd name="f1250" fmla="*/ f972 1 1427989"/>
                  <a:gd name="f1251" fmla="*/ f973 1 1235157"/>
                  <a:gd name="f1252" fmla="*/ f974 1 1427989"/>
                  <a:gd name="f1253" fmla="*/ f975 1 1235157"/>
                  <a:gd name="f1254" fmla="*/ f976 1 1427989"/>
                  <a:gd name="f1255" fmla="*/ f977 1 1427989"/>
                  <a:gd name="f1256" fmla="*/ f978 1 1235157"/>
                  <a:gd name="f1257" fmla="*/ f979 1 1427989"/>
                  <a:gd name="f1258" fmla="*/ f980 1 1235157"/>
                  <a:gd name="f1259" fmla="*/ f981 1 1427989"/>
                  <a:gd name="f1260" fmla="*/ f982 1 1427989"/>
                  <a:gd name="f1261" fmla="*/ f983 1 1235157"/>
                  <a:gd name="f1262" fmla="*/ f984 1 1427989"/>
                  <a:gd name="f1263" fmla="*/ f985 1 1235157"/>
                  <a:gd name="f1264" fmla="*/ f986 1 1427989"/>
                  <a:gd name="f1265" fmla="*/ f987 1 1427989"/>
                  <a:gd name="f1266" fmla="*/ f988 1 1427989"/>
                  <a:gd name="f1267" fmla="*/ f989 1 1427989"/>
                  <a:gd name="f1268" fmla="*/ f990 1 1427989"/>
                  <a:gd name="f1269" fmla="*/ f991 1 1235157"/>
                  <a:gd name="f1270" fmla="*/ f992 1 1427989"/>
                  <a:gd name="f1271" fmla="*/ f993 1 1235157"/>
                  <a:gd name="f1272" fmla="*/ f994 1 1427989"/>
                  <a:gd name="f1273" fmla="*/ f995 1 1427989"/>
                  <a:gd name="f1274" fmla="*/ f996 1 1427989"/>
                  <a:gd name="f1275" fmla="*/ f997 1 1235157"/>
                  <a:gd name="f1276" fmla="*/ f998 1 1427989"/>
                  <a:gd name="f1277" fmla="*/ f999 1 1427989"/>
                  <a:gd name="f1278" fmla="*/ f1000 1 1427989"/>
                  <a:gd name="f1279" fmla="*/ f1001 1 1427989"/>
                  <a:gd name="f1280" fmla="*/ f1002 1 1427989"/>
                  <a:gd name="f1281" fmla="*/ f1003 1 1427989"/>
                  <a:gd name="f1282" fmla="*/ f1004 1 1427989"/>
                  <a:gd name="f1283" fmla="*/ f1005 1 1235157"/>
                  <a:gd name="f1284" fmla="*/ f1006 1 1427989"/>
                  <a:gd name="f1285" fmla="*/ f1007 1 1235157"/>
                  <a:gd name="f1286" fmla="*/ f1008 1 1427989"/>
                  <a:gd name="f1287" fmla="*/ f1009 1 1427989"/>
                  <a:gd name="f1288" fmla="*/ f1010 1 1235157"/>
                  <a:gd name="f1289" fmla="*/ f1011 1 1427989"/>
                  <a:gd name="f1290" fmla="*/ f1012 1 1235157"/>
                  <a:gd name="f1291" fmla="*/ f1013 1 1427989"/>
                  <a:gd name="f1292" fmla="*/ f1014 1 1235157"/>
                  <a:gd name="f1293" fmla="*/ f1015 1 1427989"/>
                  <a:gd name="f1294" fmla="*/ f1016 1 1235157"/>
                  <a:gd name="f1295" fmla="*/ f1017 1 1235157"/>
                  <a:gd name="f1296" fmla="*/ f1018 1 1235157"/>
                  <a:gd name="f1297" fmla="*/ f1019 1 1235157"/>
                  <a:gd name="f1298" fmla="*/ f1020 1 1427989"/>
                  <a:gd name="f1299" fmla="*/ f1021 1 1235157"/>
                  <a:gd name="f1300" fmla="*/ f1022 1 1427989"/>
                  <a:gd name="f1301" fmla="*/ f1023 1 1235157"/>
                  <a:gd name="f1302" fmla="*/ f1024 1 1427989"/>
                  <a:gd name="f1303" fmla="*/ f1025 1 1235157"/>
                  <a:gd name="f1304" fmla="*/ f1026 1 1427989"/>
                  <a:gd name="f1305" fmla="*/ f1027 1 1235157"/>
                  <a:gd name="f1306" fmla="*/ f1028 1 1235157"/>
                  <a:gd name="f1307" fmla="*/ f1029 1 1427989"/>
                  <a:gd name="f1308" fmla="*/ f1030 1 1427989"/>
                  <a:gd name="f1309" fmla="*/ f1031 1 1235157"/>
                  <a:gd name="f1310" fmla="*/ f1032 1 1427989"/>
                  <a:gd name="f1311" fmla="*/ f1033 1 1235157"/>
                  <a:gd name="f1312" fmla="*/ f1034 1 1427989"/>
                  <a:gd name="f1313" fmla="*/ f1035 1 1235157"/>
                  <a:gd name="f1314" fmla="*/ f1036 1 1427989"/>
                  <a:gd name="f1315" fmla="*/ f1037 1 1235157"/>
                  <a:gd name="f1316" fmla="*/ f1038 1 1427989"/>
                  <a:gd name="f1317" fmla="*/ f1039 1 1235157"/>
                  <a:gd name="f1318" fmla="*/ f1040 1 1427989"/>
                  <a:gd name="f1319" fmla="*/ f1041 1 1235157"/>
                  <a:gd name="f1320" fmla="*/ f1042 1 1427989"/>
                  <a:gd name="f1321" fmla="*/ f1043 1 1235157"/>
                  <a:gd name="f1322" fmla="*/ f1044 1 1427989"/>
                  <a:gd name="f1323" fmla="*/ f1045 1 1235157"/>
                  <a:gd name="f1324" fmla="*/ f1046 1 1427989"/>
                  <a:gd name="f1325" fmla="*/ f1047 1 1235157"/>
                  <a:gd name="f1326" fmla="*/ f1048 1 1427989"/>
                  <a:gd name="f1327" fmla="*/ f1049 1 1235157"/>
                  <a:gd name="f1328" fmla="*/ f1050 1 1427989"/>
                  <a:gd name="f1329" fmla="*/ f1051 1 1235157"/>
                  <a:gd name="f1330" fmla="*/ f1052 1 1427989"/>
                  <a:gd name="f1331" fmla="*/ f1053 1 1235157"/>
                  <a:gd name="f1332" fmla="*/ f1054 1 1427989"/>
                  <a:gd name="f1333" fmla="*/ f1055 1 1235157"/>
                  <a:gd name="f1334" fmla="*/ f1056 1 1235157"/>
                  <a:gd name="f1335" fmla="*/ f1057 1 1427989"/>
                  <a:gd name="f1336" fmla="*/ f1058 1 1235157"/>
                  <a:gd name="f1337" fmla="*/ f1059 1 1235157"/>
                  <a:gd name="f1338" fmla="*/ f1060 1 1427989"/>
                  <a:gd name="f1339" fmla="*/ f1061 1 1235157"/>
                  <a:gd name="f1340" fmla="*/ f1062 1 1235157"/>
                  <a:gd name="f1341" fmla="*/ f1063 1 1235157"/>
                  <a:gd name="f1342" fmla="*/ f1064 1 1235157"/>
                  <a:gd name="f1343" fmla="*/ f1065 1 1427989"/>
                  <a:gd name="f1344" fmla="*/ f1066 1 1235157"/>
                  <a:gd name="f1345" fmla="*/ f1067 1 1427989"/>
                  <a:gd name="f1346" fmla="*/ f1068 1 1235157"/>
                  <a:gd name="f1347" fmla="*/ f1069 1 1235157"/>
                  <a:gd name="f1348" fmla="*/ f1070 1 1235157"/>
                  <a:gd name="f1349" fmla="*/ f1071 1 1235157"/>
                  <a:gd name="f1350" fmla="*/ f1072 1 1427989"/>
                  <a:gd name="f1351" fmla="*/ f1073 1 1235157"/>
                  <a:gd name="f1352" fmla="*/ f1074 1 1427989"/>
                  <a:gd name="f1353" fmla="*/ f1075 1 1235157"/>
                  <a:gd name="f1354" fmla="*/ f1076 1 1427989"/>
                  <a:gd name="f1355" fmla="*/ f1077 1 1235157"/>
                  <a:gd name="f1356" fmla="*/ f1078 1 1427989"/>
                  <a:gd name="f1357" fmla="*/ f1079 1 1235157"/>
                  <a:gd name="f1358" fmla="*/ f1080 1 1427989"/>
                  <a:gd name="f1359" fmla="*/ f1081 1 1427989"/>
                  <a:gd name="f1360" fmla="*/ f1082 1 1235157"/>
                  <a:gd name="f1361" fmla="*/ f1083 1 1427989"/>
                  <a:gd name="f1362" fmla="*/ f1084 1 1235157"/>
                  <a:gd name="f1363" fmla="*/ f1085 1 1427989"/>
                  <a:gd name="f1364" fmla="*/ f1086 1 1235157"/>
                  <a:gd name="f1365" fmla="*/ f1087 1 1427989"/>
                  <a:gd name="f1366" fmla="*/ f1088 1 1235157"/>
                  <a:gd name="f1367" fmla="*/ f1089 1 1427989"/>
                  <a:gd name="f1368" fmla="*/ f1090 1 1235157"/>
                  <a:gd name="f1369" fmla="*/ f1091 1 1427989"/>
                  <a:gd name="f1370" fmla="*/ f1092 1 1235157"/>
                  <a:gd name="f1371" fmla="*/ f1093 1 1235157"/>
                  <a:gd name="f1372" fmla="*/ f1094 1 1427989"/>
                  <a:gd name="f1373" fmla="*/ f1095 1 1235157"/>
                  <a:gd name="f1374" fmla="*/ f1096 1 1427989"/>
                  <a:gd name="f1375" fmla="*/ f1097 1 1235157"/>
                  <a:gd name="f1376" fmla="*/ f1098 1 1427989"/>
                  <a:gd name="f1377" fmla="*/ f1099 1 1235157"/>
                  <a:gd name="f1378" fmla="*/ f1100 1 1427989"/>
                  <a:gd name="f1379" fmla="*/ f1101 1 1235157"/>
                  <a:gd name="f1380" fmla="*/ f1102 1 1427989"/>
                  <a:gd name="f1381" fmla="*/ f1103 1 1235157"/>
                  <a:gd name="f1382" fmla="*/ f1104 1 1427989"/>
                  <a:gd name="f1383" fmla="*/ f1105 1 1235157"/>
                  <a:gd name="f1384" fmla="*/ f1106 1 1235157"/>
                  <a:gd name="f1385" fmla="*/ f821 1 f828"/>
                  <a:gd name="f1386" fmla="*/ f822 1 f828"/>
                  <a:gd name="f1387" fmla="*/ f821 1 f829"/>
                  <a:gd name="f1388" fmla="*/ f823 1 f829"/>
                  <a:gd name="f1389" fmla="*/ f1108 1 f828"/>
                  <a:gd name="f1390" fmla="*/ f1109 1 f829"/>
                  <a:gd name="f1391" fmla="*/ f1110 1 f828"/>
                  <a:gd name="f1392" fmla="*/ f1111 1 f829"/>
                  <a:gd name="f1393" fmla="*/ f1112 1 f828"/>
                  <a:gd name="f1394" fmla="*/ f1113 1 f829"/>
                  <a:gd name="f1395" fmla="*/ f1114 1 f828"/>
                  <a:gd name="f1396" fmla="*/ f1115 1 f829"/>
                  <a:gd name="f1397" fmla="*/ f1116 1 f828"/>
                  <a:gd name="f1398" fmla="*/ f1117 1 f829"/>
                  <a:gd name="f1399" fmla="*/ f1118 1 f828"/>
                  <a:gd name="f1400" fmla="*/ f1119 1 f829"/>
                  <a:gd name="f1401" fmla="*/ f1120 1 f828"/>
                  <a:gd name="f1402" fmla="*/ f1121 1 f829"/>
                  <a:gd name="f1403" fmla="*/ f1122 1 f828"/>
                  <a:gd name="f1404" fmla="*/ f1123 1 f829"/>
                  <a:gd name="f1405" fmla="*/ f1124 1 f828"/>
                  <a:gd name="f1406" fmla="*/ f1125 1 f829"/>
                  <a:gd name="f1407" fmla="*/ f1126 1 f828"/>
                  <a:gd name="f1408" fmla="*/ f1127 1 f829"/>
                  <a:gd name="f1409" fmla="*/ f1128 1 f828"/>
                  <a:gd name="f1410" fmla="*/ f1129 1 f829"/>
                  <a:gd name="f1411" fmla="*/ f1130 1 f828"/>
                  <a:gd name="f1412" fmla="*/ f1131 1 f829"/>
                  <a:gd name="f1413" fmla="*/ f1132 1 f828"/>
                  <a:gd name="f1414" fmla="*/ f1133 1 f829"/>
                  <a:gd name="f1415" fmla="*/ f1134 1 f828"/>
                  <a:gd name="f1416" fmla="*/ f1135 1 f829"/>
                  <a:gd name="f1417" fmla="*/ f1136 1 f828"/>
                  <a:gd name="f1418" fmla="*/ f1137 1 f829"/>
                  <a:gd name="f1419" fmla="*/ f1138 1 f829"/>
                  <a:gd name="f1420" fmla="*/ f1139 1 f828"/>
                  <a:gd name="f1421" fmla="*/ f1140 1 f829"/>
                  <a:gd name="f1422" fmla="*/ f1141 1 f828"/>
                  <a:gd name="f1423" fmla="*/ f1142 1 f829"/>
                  <a:gd name="f1424" fmla="*/ f1143 1 f828"/>
                  <a:gd name="f1425" fmla="*/ f1144 1 f829"/>
                  <a:gd name="f1426" fmla="*/ f1145 1 f828"/>
                  <a:gd name="f1427" fmla="*/ f1146 1 f829"/>
                  <a:gd name="f1428" fmla="*/ f1147 1 f828"/>
                  <a:gd name="f1429" fmla="*/ f1148 1 f829"/>
                  <a:gd name="f1430" fmla="*/ f1149 1 f828"/>
                  <a:gd name="f1431" fmla="*/ f1150 1 f829"/>
                  <a:gd name="f1432" fmla="*/ f1151 1 f828"/>
                  <a:gd name="f1433" fmla="*/ f1152 1 f829"/>
                  <a:gd name="f1434" fmla="*/ f1153 1 f828"/>
                  <a:gd name="f1435" fmla="*/ f1154 1 f829"/>
                  <a:gd name="f1436" fmla="*/ f1155 1 f828"/>
                  <a:gd name="f1437" fmla="*/ f1156 1 f829"/>
                  <a:gd name="f1438" fmla="*/ f1157 1 f828"/>
                  <a:gd name="f1439" fmla="*/ f1158 1 f829"/>
                  <a:gd name="f1440" fmla="*/ f1159 1 f828"/>
                  <a:gd name="f1441" fmla="*/ f1160 1 f829"/>
                  <a:gd name="f1442" fmla="*/ f1161 1 f828"/>
                  <a:gd name="f1443" fmla="*/ f1162 1 f829"/>
                  <a:gd name="f1444" fmla="*/ f1163 1 f828"/>
                  <a:gd name="f1445" fmla="*/ f1164 1 f829"/>
                  <a:gd name="f1446" fmla="*/ f1165 1 f828"/>
                  <a:gd name="f1447" fmla="*/ f1166 1 f829"/>
                  <a:gd name="f1448" fmla="*/ f1167 1 f828"/>
                  <a:gd name="f1449" fmla="*/ f1168 1 f829"/>
                  <a:gd name="f1450" fmla="*/ f1169 1 f828"/>
                  <a:gd name="f1451" fmla="*/ f1170 1 f829"/>
                  <a:gd name="f1452" fmla="*/ f1171 1 f828"/>
                  <a:gd name="f1453" fmla="*/ f1172 1 f829"/>
                  <a:gd name="f1454" fmla="*/ f1173 1 f829"/>
                  <a:gd name="f1455" fmla="*/ f1174 1 f828"/>
                  <a:gd name="f1456" fmla="*/ f1175 1 f829"/>
                  <a:gd name="f1457" fmla="*/ f1176 1 f829"/>
                  <a:gd name="f1458" fmla="*/ f1177 1 f828"/>
                  <a:gd name="f1459" fmla="*/ f1178 1 f829"/>
                  <a:gd name="f1460" fmla="*/ f1179 1 f829"/>
                  <a:gd name="f1461" fmla="*/ f1180 1 f829"/>
                  <a:gd name="f1462" fmla="*/ f1181 1 f829"/>
                  <a:gd name="f1463" fmla="*/ f1182 1 f828"/>
                  <a:gd name="f1464" fmla="*/ f1183 1 f829"/>
                  <a:gd name="f1465" fmla="*/ f1184 1 f829"/>
                  <a:gd name="f1466" fmla="*/ f1185 1 f829"/>
                  <a:gd name="f1467" fmla="*/ f1186 1 f829"/>
                  <a:gd name="f1468" fmla="*/ f1187 1 f828"/>
                  <a:gd name="f1469" fmla="*/ f1188 1 f829"/>
                  <a:gd name="f1470" fmla="*/ f1189 1 f829"/>
                  <a:gd name="f1471" fmla="*/ f1190 1 f828"/>
                  <a:gd name="f1472" fmla="*/ f1191 1 f829"/>
                  <a:gd name="f1473" fmla="*/ f1192 1 f828"/>
                  <a:gd name="f1474" fmla="*/ f1193 1 f828"/>
                  <a:gd name="f1475" fmla="*/ f1194 1 f828"/>
                  <a:gd name="f1476" fmla="*/ f1195 1 f828"/>
                  <a:gd name="f1477" fmla="*/ f1196 1 f829"/>
                  <a:gd name="f1478" fmla="*/ f1197 1 f828"/>
                  <a:gd name="f1479" fmla="*/ f1198 1 f829"/>
                  <a:gd name="f1480" fmla="*/ f1199 1 f828"/>
                  <a:gd name="f1481" fmla="*/ f1200 1 f829"/>
                  <a:gd name="f1482" fmla="*/ f1201 1 f828"/>
                  <a:gd name="f1483" fmla="*/ f1202 1 f829"/>
                  <a:gd name="f1484" fmla="*/ f1203 1 f828"/>
                  <a:gd name="f1485" fmla="*/ f1204 1 f829"/>
                  <a:gd name="f1486" fmla="*/ f1205 1 f828"/>
                  <a:gd name="f1487" fmla="*/ f1206 1 f829"/>
                  <a:gd name="f1488" fmla="*/ f1207 1 f828"/>
                  <a:gd name="f1489" fmla="*/ f1208 1 f829"/>
                  <a:gd name="f1490" fmla="*/ f1209 1 f828"/>
                  <a:gd name="f1491" fmla="*/ f1210 1 f829"/>
                  <a:gd name="f1492" fmla="*/ f1211 1 f828"/>
                  <a:gd name="f1493" fmla="*/ f1212 1 f829"/>
                  <a:gd name="f1494" fmla="*/ f1213 1 f828"/>
                  <a:gd name="f1495" fmla="*/ f1214 1 f829"/>
                  <a:gd name="f1496" fmla="*/ f1215 1 f828"/>
                  <a:gd name="f1497" fmla="*/ f1216 1 f829"/>
                  <a:gd name="f1498" fmla="*/ f1217 1 f828"/>
                  <a:gd name="f1499" fmla="*/ f1218 1 f828"/>
                  <a:gd name="f1500" fmla="*/ f1219 1 f829"/>
                  <a:gd name="f1501" fmla="*/ f1220 1 f828"/>
                  <a:gd name="f1502" fmla="*/ f1221 1 f828"/>
                  <a:gd name="f1503" fmla="*/ f1222 1 f828"/>
                  <a:gd name="f1504" fmla="*/ f1223 1 f829"/>
                  <a:gd name="f1505" fmla="*/ f1224 1 f828"/>
                  <a:gd name="f1506" fmla="*/ f1225 1 f829"/>
                  <a:gd name="f1507" fmla="*/ f1226 1 f828"/>
                  <a:gd name="f1508" fmla="*/ f1227 1 f829"/>
                  <a:gd name="f1509" fmla="*/ f1228 1 f828"/>
                  <a:gd name="f1510" fmla="*/ f1229 1 f828"/>
                  <a:gd name="f1511" fmla="*/ f1230 1 f829"/>
                  <a:gd name="f1512" fmla="*/ f1231 1 f828"/>
                  <a:gd name="f1513" fmla="*/ f1232 1 f829"/>
                  <a:gd name="f1514" fmla="*/ f1233 1 f828"/>
                  <a:gd name="f1515" fmla="*/ f1234 1 f829"/>
                  <a:gd name="f1516" fmla="*/ f1235 1 f828"/>
                  <a:gd name="f1517" fmla="*/ f1236 1 f828"/>
                  <a:gd name="f1518" fmla="*/ f1237 1 f828"/>
                  <a:gd name="f1519" fmla="*/ f1238 1 f829"/>
                  <a:gd name="f1520" fmla="*/ f1239 1 f828"/>
                  <a:gd name="f1521" fmla="*/ f1240 1 f828"/>
                  <a:gd name="f1522" fmla="*/ f1241 1 f829"/>
                  <a:gd name="f1523" fmla="*/ f1242 1 f828"/>
                  <a:gd name="f1524" fmla="*/ f1243 1 f829"/>
                  <a:gd name="f1525" fmla="*/ f1244 1 f828"/>
                  <a:gd name="f1526" fmla="*/ f1245 1 f829"/>
                  <a:gd name="f1527" fmla="*/ f1246 1 f828"/>
                  <a:gd name="f1528" fmla="*/ f1247 1 f829"/>
                  <a:gd name="f1529" fmla="*/ f1248 1 f828"/>
                  <a:gd name="f1530" fmla="*/ f1249 1 f829"/>
                  <a:gd name="f1531" fmla="*/ f1250 1 f828"/>
                  <a:gd name="f1532" fmla="*/ f1251 1 f829"/>
                  <a:gd name="f1533" fmla="*/ f1252 1 f828"/>
                  <a:gd name="f1534" fmla="*/ f1253 1 f829"/>
                  <a:gd name="f1535" fmla="*/ f1254 1 f828"/>
                  <a:gd name="f1536" fmla="*/ f1255 1 f828"/>
                  <a:gd name="f1537" fmla="*/ f1256 1 f829"/>
                  <a:gd name="f1538" fmla="*/ f1257 1 f828"/>
                  <a:gd name="f1539" fmla="*/ f1258 1 f829"/>
                  <a:gd name="f1540" fmla="*/ f1259 1 f828"/>
                  <a:gd name="f1541" fmla="*/ f1260 1 f828"/>
                  <a:gd name="f1542" fmla="*/ f1261 1 f829"/>
                  <a:gd name="f1543" fmla="*/ f1262 1 f828"/>
                  <a:gd name="f1544" fmla="*/ f1263 1 f829"/>
                  <a:gd name="f1545" fmla="*/ f1264 1 f828"/>
                  <a:gd name="f1546" fmla="*/ f1265 1 f828"/>
                  <a:gd name="f1547" fmla="*/ f1266 1 f828"/>
                  <a:gd name="f1548" fmla="*/ f1267 1 f828"/>
                  <a:gd name="f1549" fmla="*/ f1268 1 f828"/>
                  <a:gd name="f1550" fmla="*/ f1269 1 f829"/>
                  <a:gd name="f1551" fmla="*/ f1270 1 f828"/>
                  <a:gd name="f1552" fmla="*/ f1271 1 f829"/>
                  <a:gd name="f1553" fmla="*/ f1272 1 f828"/>
                  <a:gd name="f1554" fmla="*/ f1273 1 f828"/>
                  <a:gd name="f1555" fmla="*/ f1274 1 f828"/>
                  <a:gd name="f1556" fmla="*/ f1275 1 f829"/>
                  <a:gd name="f1557" fmla="*/ f1276 1 f828"/>
                  <a:gd name="f1558" fmla="*/ f1277 1 f828"/>
                  <a:gd name="f1559" fmla="*/ f1278 1 f828"/>
                  <a:gd name="f1560" fmla="*/ f1279 1 f828"/>
                  <a:gd name="f1561" fmla="*/ f1280 1 f828"/>
                  <a:gd name="f1562" fmla="*/ f1281 1 f828"/>
                  <a:gd name="f1563" fmla="*/ f1282 1 f828"/>
                  <a:gd name="f1564" fmla="*/ f1283 1 f829"/>
                  <a:gd name="f1565" fmla="*/ f1284 1 f828"/>
                  <a:gd name="f1566" fmla="*/ f1285 1 f829"/>
                  <a:gd name="f1567" fmla="*/ f1286 1 f828"/>
                  <a:gd name="f1568" fmla="*/ f1287 1 f828"/>
                  <a:gd name="f1569" fmla="*/ f1288 1 f829"/>
                  <a:gd name="f1570" fmla="*/ f1289 1 f828"/>
                  <a:gd name="f1571" fmla="*/ f1290 1 f829"/>
                  <a:gd name="f1572" fmla="*/ f1291 1 f828"/>
                  <a:gd name="f1573" fmla="*/ f1292 1 f829"/>
                  <a:gd name="f1574" fmla="*/ f1293 1 f828"/>
                  <a:gd name="f1575" fmla="*/ f1294 1 f829"/>
                  <a:gd name="f1576" fmla="*/ f1295 1 f829"/>
                  <a:gd name="f1577" fmla="*/ f1296 1 f829"/>
                  <a:gd name="f1578" fmla="*/ f1297 1 f829"/>
                  <a:gd name="f1579" fmla="*/ f1298 1 f828"/>
                  <a:gd name="f1580" fmla="*/ f1299 1 f829"/>
                  <a:gd name="f1581" fmla="*/ f1300 1 f828"/>
                  <a:gd name="f1582" fmla="*/ f1301 1 f829"/>
                  <a:gd name="f1583" fmla="*/ f1302 1 f828"/>
                  <a:gd name="f1584" fmla="*/ f1303 1 f829"/>
                  <a:gd name="f1585" fmla="*/ f1304 1 f828"/>
                  <a:gd name="f1586" fmla="*/ f1305 1 f829"/>
                  <a:gd name="f1587" fmla="*/ f1306 1 f829"/>
                  <a:gd name="f1588" fmla="*/ f1307 1 f828"/>
                  <a:gd name="f1589" fmla="*/ f1308 1 f828"/>
                  <a:gd name="f1590" fmla="*/ f1309 1 f829"/>
                  <a:gd name="f1591" fmla="*/ f1310 1 f828"/>
                  <a:gd name="f1592" fmla="*/ f1311 1 f829"/>
                  <a:gd name="f1593" fmla="*/ f1312 1 f828"/>
                  <a:gd name="f1594" fmla="*/ f1313 1 f829"/>
                  <a:gd name="f1595" fmla="*/ f1314 1 f828"/>
                  <a:gd name="f1596" fmla="*/ f1315 1 f829"/>
                  <a:gd name="f1597" fmla="*/ f1316 1 f828"/>
                  <a:gd name="f1598" fmla="*/ f1317 1 f829"/>
                  <a:gd name="f1599" fmla="*/ f1318 1 f828"/>
                  <a:gd name="f1600" fmla="*/ f1319 1 f829"/>
                  <a:gd name="f1601" fmla="*/ f1320 1 f828"/>
                  <a:gd name="f1602" fmla="*/ f1321 1 f829"/>
                  <a:gd name="f1603" fmla="*/ f1322 1 f828"/>
                  <a:gd name="f1604" fmla="*/ f1323 1 f829"/>
                  <a:gd name="f1605" fmla="*/ f1324 1 f828"/>
                  <a:gd name="f1606" fmla="*/ f1325 1 f829"/>
                  <a:gd name="f1607" fmla="*/ f1326 1 f828"/>
                  <a:gd name="f1608" fmla="*/ f1327 1 f829"/>
                  <a:gd name="f1609" fmla="*/ f1328 1 f828"/>
                  <a:gd name="f1610" fmla="*/ f1329 1 f829"/>
                  <a:gd name="f1611" fmla="*/ f1330 1 f828"/>
                  <a:gd name="f1612" fmla="*/ f1331 1 f829"/>
                  <a:gd name="f1613" fmla="*/ f1332 1 f828"/>
                  <a:gd name="f1614" fmla="*/ f1333 1 f829"/>
                  <a:gd name="f1615" fmla="*/ f1334 1 f829"/>
                  <a:gd name="f1616" fmla="*/ f1335 1 f828"/>
                  <a:gd name="f1617" fmla="*/ f1336 1 f829"/>
                  <a:gd name="f1618" fmla="*/ f1337 1 f829"/>
                  <a:gd name="f1619" fmla="*/ f1338 1 f828"/>
                  <a:gd name="f1620" fmla="*/ f1339 1 f829"/>
                  <a:gd name="f1621" fmla="*/ f1340 1 f829"/>
                  <a:gd name="f1622" fmla="*/ f1341 1 f829"/>
                  <a:gd name="f1623" fmla="*/ f1342 1 f829"/>
                  <a:gd name="f1624" fmla="*/ f1343 1 f828"/>
                  <a:gd name="f1625" fmla="*/ f1344 1 f829"/>
                  <a:gd name="f1626" fmla="*/ f1345 1 f828"/>
                  <a:gd name="f1627" fmla="*/ f1346 1 f829"/>
                  <a:gd name="f1628" fmla="*/ f1347 1 f829"/>
                  <a:gd name="f1629" fmla="*/ f1348 1 f829"/>
                  <a:gd name="f1630" fmla="*/ f1349 1 f829"/>
                  <a:gd name="f1631" fmla="*/ f1350 1 f828"/>
                  <a:gd name="f1632" fmla="*/ f1351 1 f829"/>
                  <a:gd name="f1633" fmla="*/ f1352 1 f828"/>
                  <a:gd name="f1634" fmla="*/ f1353 1 f829"/>
                  <a:gd name="f1635" fmla="*/ f1354 1 f828"/>
                  <a:gd name="f1636" fmla="*/ f1355 1 f829"/>
                  <a:gd name="f1637" fmla="*/ f1356 1 f828"/>
                  <a:gd name="f1638" fmla="*/ f1357 1 f829"/>
                  <a:gd name="f1639" fmla="*/ f1358 1 f828"/>
                  <a:gd name="f1640" fmla="*/ f1359 1 f828"/>
                  <a:gd name="f1641" fmla="*/ f1360 1 f829"/>
                  <a:gd name="f1642" fmla="*/ f1361 1 f828"/>
                  <a:gd name="f1643" fmla="*/ f1362 1 f829"/>
                  <a:gd name="f1644" fmla="*/ f1363 1 f828"/>
                  <a:gd name="f1645" fmla="*/ f1364 1 f829"/>
                  <a:gd name="f1646" fmla="*/ f1365 1 f828"/>
                  <a:gd name="f1647" fmla="*/ f1366 1 f829"/>
                  <a:gd name="f1648" fmla="*/ f1367 1 f828"/>
                  <a:gd name="f1649" fmla="*/ f1368 1 f829"/>
                  <a:gd name="f1650" fmla="*/ f1369 1 f828"/>
                  <a:gd name="f1651" fmla="*/ f1370 1 f829"/>
                  <a:gd name="f1652" fmla="*/ f1371 1 f829"/>
                  <a:gd name="f1653" fmla="*/ f1372 1 f828"/>
                  <a:gd name="f1654" fmla="*/ f1373 1 f829"/>
                  <a:gd name="f1655" fmla="*/ f1374 1 f828"/>
                  <a:gd name="f1656" fmla="*/ f1375 1 f829"/>
                  <a:gd name="f1657" fmla="*/ f1376 1 f828"/>
                  <a:gd name="f1658" fmla="*/ f1377 1 f829"/>
                  <a:gd name="f1659" fmla="*/ f1378 1 f828"/>
                  <a:gd name="f1660" fmla="*/ f1379 1 f829"/>
                  <a:gd name="f1661" fmla="*/ f1380 1 f828"/>
                  <a:gd name="f1662" fmla="*/ f1381 1 f829"/>
                  <a:gd name="f1663" fmla="*/ f1382 1 f828"/>
                  <a:gd name="f1664" fmla="*/ f1383 1 f829"/>
                  <a:gd name="f1665" fmla="*/ f1384 1 f829"/>
                  <a:gd name="f1666" fmla="*/ f1385 f819 1"/>
                  <a:gd name="f1667" fmla="*/ f1386 f819 1"/>
                  <a:gd name="f1668" fmla="*/ f1388 f820 1"/>
                  <a:gd name="f1669" fmla="*/ f1387 f820 1"/>
                  <a:gd name="f1670" fmla="*/ f1389 f819 1"/>
                  <a:gd name="f1671" fmla="*/ f1390 f820 1"/>
                  <a:gd name="f1672" fmla="*/ f1391 f819 1"/>
                  <a:gd name="f1673" fmla="*/ f1392 f820 1"/>
                  <a:gd name="f1674" fmla="*/ f1393 f819 1"/>
                  <a:gd name="f1675" fmla="*/ f1394 f820 1"/>
                  <a:gd name="f1676" fmla="*/ f1395 f819 1"/>
                  <a:gd name="f1677" fmla="*/ f1396 f820 1"/>
                  <a:gd name="f1678" fmla="*/ f1397 f819 1"/>
                  <a:gd name="f1679" fmla="*/ f1398 f820 1"/>
                  <a:gd name="f1680" fmla="*/ f1399 f819 1"/>
                  <a:gd name="f1681" fmla="*/ f1400 f820 1"/>
                  <a:gd name="f1682" fmla="*/ f1401 f819 1"/>
                  <a:gd name="f1683" fmla="*/ f1402 f820 1"/>
                  <a:gd name="f1684" fmla="*/ f1403 f819 1"/>
                  <a:gd name="f1685" fmla="*/ f1404 f820 1"/>
                  <a:gd name="f1686" fmla="*/ f1405 f819 1"/>
                  <a:gd name="f1687" fmla="*/ f1406 f820 1"/>
                  <a:gd name="f1688" fmla="*/ f1407 f819 1"/>
                  <a:gd name="f1689" fmla="*/ f1408 f820 1"/>
                  <a:gd name="f1690" fmla="*/ f1409 f819 1"/>
                  <a:gd name="f1691" fmla="*/ f1410 f820 1"/>
                  <a:gd name="f1692" fmla="*/ f1411 f819 1"/>
                  <a:gd name="f1693" fmla="*/ f1412 f820 1"/>
                  <a:gd name="f1694" fmla="*/ f1413 f819 1"/>
                  <a:gd name="f1695" fmla="*/ f1414 f820 1"/>
                  <a:gd name="f1696" fmla="*/ f1415 f819 1"/>
                  <a:gd name="f1697" fmla="*/ f1416 f820 1"/>
                  <a:gd name="f1698" fmla="*/ f1417 f819 1"/>
                  <a:gd name="f1699" fmla="*/ f1418 f820 1"/>
                  <a:gd name="f1700" fmla="*/ f1419 f820 1"/>
                  <a:gd name="f1701" fmla="*/ f1420 f819 1"/>
                  <a:gd name="f1702" fmla="*/ f1421 f820 1"/>
                  <a:gd name="f1703" fmla="*/ f1422 f819 1"/>
                  <a:gd name="f1704" fmla="*/ f1423 f820 1"/>
                  <a:gd name="f1705" fmla="*/ f1424 f819 1"/>
                  <a:gd name="f1706" fmla="*/ f1425 f820 1"/>
                  <a:gd name="f1707" fmla="*/ f1426 f819 1"/>
                  <a:gd name="f1708" fmla="*/ f1427 f820 1"/>
                  <a:gd name="f1709" fmla="*/ f1428 f819 1"/>
                  <a:gd name="f1710" fmla="*/ f1429 f820 1"/>
                  <a:gd name="f1711" fmla="*/ f1430 f819 1"/>
                  <a:gd name="f1712" fmla="*/ f1431 f820 1"/>
                  <a:gd name="f1713" fmla="*/ f1432 f819 1"/>
                  <a:gd name="f1714" fmla="*/ f1433 f820 1"/>
                  <a:gd name="f1715" fmla="*/ f1434 f819 1"/>
                  <a:gd name="f1716" fmla="*/ f1435 f820 1"/>
                  <a:gd name="f1717" fmla="*/ f1436 f819 1"/>
                  <a:gd name="f1718" fmla="*/ f1437 f820 1"/>
                  <a:gd name="f1719" fmla="*/ f1438 f819 1"/>
                  <a:gd name="f1720" fmla="*/ f1439 f820 1"/>
                  <a:gd name="f1721" fmla="*/ f1440 f819 1"/>
                  <a:gd name="f1722" fmla="*/ f1441 f820 1"/>
                  <a:gd name="f1723" fmla="*/ f1442 f819 1"/>
                  <a:gd name="f1724" fmla="*/ f1443 f820 1"/>
                  <a:gd name="f1725" fmla="*/ f1444 f819 1"/>
                  <a:gd name="f1726" fmla="*/ f1445 f820 1"/>
                  <a:gd name="f1727" fmla="*/ f1446 f819 1"/>
                  <a:gd name="f1728" fmla="*/ f1447 f820 1"/>
                  <a:gd name="f1729" fmla="*/ f1448 f819 1"/>
                  <a:gd name="f1730" fmla="*/ f1449 f820 1"/>
                  <a:gd name="f1731" fmla="*/ f1450 f819 1"/>
                  <a:gd name="f1732" fmla="*/ f1451 f820 1"/>
                  <a:gd name="f1733" fmla="*/ f1452 f819 1"/>
                  <a:gd name="f1734" fmla="*/ f1453 f820 1"/>
                  <a:gd name="f1735" fmla="*/ f1454 f820 1"/>
                  <a:gd name="f1736" fmla="*/ f1455 f819 1"/>
                  <a:gd name="f1737" fmla="*/ f1456 f820 1"/>
                  <a:gd name="f1738" fmla="*/ f1457 f820 1"/>
                  <a:gd name="f1739" fmla="*/ f1458 f819 1"/>
                  <a:gd name="f1740" fmla="*/ f1459 f820 1"/>
                  <a:gd name="f1741" fmla="*/ f1460 f820 1"/>
                  <a:gd name="f1742" fmla="*/ f1461 f820 1"/>
                  <a:gd name="f1743" fmla="*/ f1462 f820 1"/>
                  <a:gd name="f1744" fmla="*/ f1463 f819 1"/>
                  <a:gd name="f1745" fmla="*/ f1464 f820 1"/>
                  <a:gd name="f1746" fmla="*/ f1465 f820 1"/>
                  <a:gd name="f1747" fmla="*/ f1466 f820 1"/>
                  <a:gd name="f1748" fmla="*/ f1467 f820 1"/>
                  <a:gd name="f1749" fmla="*/ f1468 f819 1"/>
                  <a:gd name="f1750" fmla="*/ f1469 f820 1"/>
                  <a:gd name="f1751" fmla="*/ f1470 f820 1"/>
                  <a:gd name="f1752" fmla="*/ f1471 f819 1"/>
                  <a:gd name="f1753" fmla="*/ f1472 f820 1"/>
                  <a:gd name="f1754" fmla="*/ f1473 f819 1"/>
                  <a:gd name="f1755" fmla="*/ f1474 f819 1"/>
                  <a:gd name="f1756" fmla="*/ f1475 f819 1"/>
                  <a:gd name="f1757" fmla="*/ f1476 f819 1"/>
                  <a:gd name="f1758" fmla="*/ f1477 f820 1"/>
                  <a:gd name="f1759" fmla="*/ f1478 f819 1"/>
                  <a:gd name="f1760" fmla="*/ f1479 f820 1"/>
                  <a:gd name="f1761" fmla="*/ f1480 f819 1"/>
                  <a:gd name="f1762" fmla="*/ f1481 f820 1"/>
                  <a:gd name="f1763" fmla="*/ f1482 f819 1"/>
                  <a:gd name="f1764" fmla="*/ f1483 f820 1"/>
                  <a:gd name="f1765" fmla="*/ f1484 f819 1"/>
                  <a:gd name="f1766" fmla="*/ f1485 f820 1"/>
                  <a:gd name="f1767" fmla="*/ f1486 f819 1"/>
                  <a:gd name="f1768" fmla="*/ f1487 f820 1"/>
                  <a:gd name="f1769" fmla="*/ f1488 f819 1"/>
                  <a:gd name="f1770" fmla="*/ f1489 f820 1"/>
                  <a:gd name="f1771" fmla="*/ f1490 f819 1"/>
                  <a:gd name="f1772" fmla="*/ f1491 f820 1"/>
                  <a:gd name="f1773" fmla="*/ f1492 f819 1"/>
                  <a:gd name="f1774" fmla="*/ f1493 f820 1"/>
                  <a:gd name="f1775" fmla="*/ f1494 f819 1"/>
                  <a:gd name="f1776" fmla="*/ f1495 f820 1"/>
                  <a:gd name="f1777" fmla="*/ f1496 f819 1"/>
                  <a:gd name="f1778" fmla="*/ f1497 f820 1"/>
                  <a:gd name="f1779" fmla="*/ f1498 f819 1"/>
                  <a:gd name="f1780" fmla="*/ f1499 f819 1"/>
                  <a:gd name="f1781" fmla="*/ f1500 f820 1"/>
                  <a:gd name="f1782" fmla="*/ f1501 f819 1"/>
                  <a:gd name="f1783" fmla="*/ f1502 f819 1"/>
                  <a:gd name="f1784" fmla="*/ f1503 f819 1"/>
                  <a:gd name="f1785" fmla="*/ f1504 f820 1"/>
                  <a:gd name="f1786" fmla="*/ f1505 f819 1"/>
                  <a:gd name="f1787" fmla="*/ f1506 f820 1"/>
                  <a:gd name="f1788" fmla="*/ f1507 f819 1"/>
                  <a:gd name="f1789" fmla="*/ f1508 f820 1"/>
                  <a:gd name="f1790" fmla="*/ f1509 f819 1"/>
                  <a:gd name="f1791" fmla="*/ f1510 f819 1"/>
                  <a:gd name="f1792" fmla="*/ f1511 f820 1"/>
                  <a:gd name="f1793" fmla="*/ f1512 f819 1"/>
                  <a:gd name="f1794" fmla="*/ f1513 f820 1"/>
                  <a:gd name="f1795" fmla="*/ f1514 f819 1"/>
                  <a:gd name="f1796" fmla="*/ f1515 f820 1"/>
                  <a:gd name="f1797" fmla="*/ f1516 f819 1"/>
                  <a:gd name="f1798" fmla="*/ f1517 f819 1"/>
                  <a:gd name="f1799" fmla="*/ f1518 f819 1"/>
                  <a:gd name="f1800" fmla="*/ f1519 f820 1"/>
                  <a:gd name="f1801" fmla="*/ f1520 f819 1"/>
                  <a:gd name="f1802" fmla="*/ f1521 f819 1"/>
                  <a:gd name="f1803" fmla="*/ f1522 f820 1"/>
                  <a:gd name="f1804" fmla="*/ f1523 f819 1"/>
                  <a:gd name="f1805" fmla="*/ f1524 f820 1"/>
                  <a:gd name="f1806" fmla="*/ f1525 f819 1"/>
                  <a:gd name="f1807" fmla="*/ f1526 f820 1"/>
                  <a:gd name="f1808" fmla="*/ f1527 f819 1"/>
                  <a:gd name="f1809" fmla="*/ f1528 f820 1"/>
                  <a:gd name="f1810" fmla="*/ f1529 f819 1"/>
                  <a:gd name="f1811" fmla="*/ f1530 f820 1"/>
                  <a:gd name="f1812" fmla="*/ f1531 f819 1"/>
                  <a:gd name="f1813" fmla="*/ f1532 f820 1"/>
                  <a:gd name="f1814" fmla="*/ f1533 f819 1"/>
                  <a:gd name="f1815" fmla="*/ f1534 f820 1"/>
                  <a:gd name="f1816" fmla="*/ f1535 f819 1"/>
                  <a:gd name="f1817" fmla="*/ f1536 f819 1"/>
                  <a:gd name="f1818" fmla="*/ f1537 f820 1"/>
                  <a:gd name="f1819" fmla="*/ f1538 f819 1"/>
                  <a:gd name="f1820" fmla="*/ f1539 f820 1"/>
                  <a:gd name="f1821" fmla="*/ f1540 f819 1"/>
                  <a:gd name="f1822" fmla="*/ f1541 f819 1"/>
                  <a:gd name="f1823" fmla="*/ f1542 f820 1"/>
                  <a:gd name="f1824" fmla="*/ f1543 f819 1"/>
                  <a:gd name="f1825" fmla="*/ f1544 f820 1"/>
                  <a:gd name="f1826" fmla="*/ f1545 f819 1"/>
                  <a:gd name="f1827" fmla="*/ f1546 f819 1"/>
                  <a:gd name="f1828" fmla="*/ f1547 f819 1"/>
                  <a:gd name="f1829" fmla="*/ f1548 f819 1"/>
                  <a:gd name="f1830" fmla="*/ f1549 f819 1"/>
                  <a:gd name="f1831" fmla="*/ f1550 f820 1"/>
                  <a:gd name="f1832" fmla="*/ f1551 f819 1"/>
                  <a:gd name="f1833" fmla="*/ f1552 f820 1"/>
                  <a:gd name="f1834" fmla="*/ f1553 f819 1"/>
                  <a:gd name="f1835" fmla="*/ f1554 f819 1"/>
                  <a:gd name="f1836" fmla="*/ f1555 f819 1"/>
                  <a:gd name="f1837" fmla="*/ f1556 f820 1"/>
                  <a:gd name="f1838" fmla="*/ f1557 f819 1"/>
                  <a:gd name="f1839" fmla="*/ f1558 f819 1"/>
                  <a:gd name="f1840" fmla="*/ f1559 f819 1"/>
                  <a:gd name="f1841" fmla="*/ f1560 f819 1"/>
                  <a:gd name="f1842" fmla="*/ f1561 f819 1"/>
                  <a:gd name="f1843" fmla="*/ f1562 f819 1"/>
                  <a:gd name="f1844" fmla="*/ f1563 f819 1"/>
                  <a:gd name="f1845" fmla="*/ f1564 f820 1"/>
                  <a:gd name="f1846" fmla="*/ f1565 f819 1"/>
                  <a:gd name="f1847" fmla="*/ f1566 f820 1"/>
                  <a:gd name="f1848" fmla="*/ f1567 f819 1"/>
                  <a:gd name="f1849" fmla="*/ f1568 f819 1"/>
                  <a:gd name="f1850" fmla="*/ f1569 f820 1"/>
                  <a:gd name="f1851" fmla="*/ f1570 f819 1"/>
                  <a:gd name="f1852" fmla="*/ f1571 f820 1"/>
                  <a:gd name="f1853" fmla="*/ f1572 f819 1"/>
                  <a:gd name="f1854" fmla="*/ f1573 f820 1"/>
                  <a:gd name="f1855" fmla="*/ f1574 f819 1"/>
                  <a:gd name="f1856" fmla="*/ f1575 f820 1"/>
                  <a:gd name="f1857" fmla="*/ f1576 f820 1"/>
                  <a:gd name="f1858" fmla="*/ f1577 f820 1"/>
                  <a:gd name="f1859" fmla="*/ f1578 f820 1"/>
                  <a:gd name="f1860" fmla="*/ f1579 f819 1"/>
                  <a:gd name="f1861" fmla="*/ f1580 f820 1"/>
                  <a:gd name="f1862" fmla="*/ f1581 f819 1"/>
                  <a:gd name="f1863" fmla="*/ f1582 f820 1"/>
                  <a:gd name="f1864" fmla="*/ f1583 f819 1"/>
                  <a:gd name="f1865" fmla="*/ f1584 f820 1"/>
                  <a:gd name="f1866" fmla="*/ f1585 f819 1"/>
                  <a:gd name="f1867" fmla="*/ f1586 f820 1"/>
                  <a:gd name="f1868" fmla="*/ f1587 f820 1"/>
                  <a:gd name="f1869" fmla="*/ f1588 f819 1"/>
                  <a:gd name="f1870" fmla="*/ f1589 f819 1"/>
                  <a:gd name="f1871" fmla="*/ f1590 f820 1"/>
                  <a:gd name="f1872" fmla="*/ f1591 f819 1"/>
                  <a:gd name="f1873" fmla="*/ f1592 f820 1"/>
                  <a:gd name="f1874" fmla="*/ f1593 f819 1"/>
                  <a:gd name="f1875" fmla="*/ f1594 f820 1"/>
                  <a:gd name="f1876" fmla="*/ f1595 f819 1"/>
                  <a:gd name="f1877" fmla="*/ f1596 f820 1"/>
                  <a:gd name="f1878" fmla="*/ f1597 f819 1"/>
                  <a:gd name="f1879" fmla="*/ f1598 f820 1"/>
                  <a:gd name="f1880" fmla="*/ f1599 f819 1"/>
                  <a:gd name="f1881" fmla="*/ f1600 f820 1"/>
                  <a:gd name="f1882" fmla="*/ f1601 f819 1"/>
                  <a:gd name="f1883" fmla="*/ f1602 f820 1"/>
                  <a:gd name="f1884" fmla="*/ f1603 f819 1"/>
                  <a:gd name="f1885" fmla="*/ f1604 f820 1"/>
                  <a:gd name="f1886" fmla="*/ f1605 f819 1"/>
                  <a:gd name="f1887" fmla="*/ f1606 f820 1"/>
                  <a:gd name="f1888" fmla="*/ f1607 f819 1"/>
                  <a:gd name="f1889" fmla="*/ f1608 f820 1"/>
                  <a:gd name="f1890" fmla="*/ f1609 f819 1"/>
                  <a:gd name="f1891" fmla="*/ f1610 f820 1"/>
                  <a:gd name="f1892" fmla="*/ f1611 f819 1"/>
                  <a:gd name="f1893" fmla="*/ f1612 f820 1"/>
                  <a:gd name="f1894" fmla="*/ f1613 f819 1"/>
                  <a:gd name="f1895" fmla="*/ f1614 f820 1"/>
                  <a:gd name="f1896" fmla="*/ f1615 f820 1"/>
                  <a:gd name="f1897" fmla="*/ f1616 f819 1"/>
                  <a:gd name="f1898" fmla="*/ f1617 f820 1"/>
                  <a:gd name="f1899" fmla="*/ f1618 f820 1"/>
                  <a:gd name="f1900" fmla="*/ f1619 f819 1"/>
                  <a:gd name="f1901" fmla="*/ f1620 f820 1"/>
                  <a:gd name="f1902" fmla="*/ f1621 f820 1"/>
                  <a:gd name="f1903" fmla="*/ f1622 f820 1"/>
                  <a:gd name="f1904" fmla="*/ f1623 f820 1"/>
                  <a:gd name="f1905" fmla="*/ f1624 f819 1"/>
                  <a:gd name="f1906" fmla="*/ f1625 f820 1"/>
                  <a:gd name="f1907" fmla="*/ f1626 f819 1"/>
                  <a:gd name="f1908" fmla="*/ f1627 f820 1"/>
                  <a:gd name="f1909" fmla="*/ f1628 f820 1"/>
                  <a:gd name="f1910" fmla="*/ f1629 f820 1"/>
                  <a:gd name="f1911" fmla="*/ f1630 f820 1"/>
                  <a:gd name="f1912" fmla="*/ f1631 f819 1"/>
                  <a:gd name="f1913" fmla="*/ f1632 f820 1"/>
                  <a:gd name="f1914" fmla="*/ f1633 f819 1"/>
                  <a:gd name="f1915" fmla="*/ f1634 f820 1"/>
                  <a:gd name="f1916" fmla="*/ f1635 f819 1"/>
                  <a:gd name="f1917" fmla="*/ f1636 f820 1"/>
                  <a:gd name="f1918" fmla="*/ f1637 f819 1"/>
                  <a:gd name="f1919" fmla="*/ f1638 f820 1"/>
                  <a:gd name="f1920" fmla="*/ f1639 f819 1"/>
                  <a:gd name="f1921" fmla="*/ f1640 f819 1"/>
                  <a:gd name="f1922" fmla="*/ f1641 f820 1"/>
                  <a:gd name="f1923" fmla="*/ f1642 f819 1"/>
                  <a:gd name="f1924" fmla="*/ f1643 f820 1"/>
                  <a:gd name="f1925" fmla="*/ f1644 f819 1"/>
                  <a:gd name="f1926" fmla="*/ f1645 f820 1"/>
                  <a:gd name="f1927" fmla="*/ f1646 f819 1"/>
                  <a:gd name="f1928" fmla="*/ f1647 f820 1"/>
                  <a:gd name="f1929" fmla="*/ f1648 f819 1"/>
                  <a:gd name="f1930" fmla="*/ f1649 f820 1"/>
                  <a:gd name="f1931" fmla="*/ f1650 f819 1"/>
                  <a:gd name="f1932" fmla="*/ f1651 f820 1"/>
                  <a:gd name="f1933" fmla="*/ f1652 f820 1"/>
                  <a:gd name="f1934" fmla="*/ f1653 f819 1"/>
                  <a:gd name="f1935" fmla="*/ f1654 f820 1"/>
                  <a:gd name="f1936" fmla="*/ f1655 f819 1"/>
                  <a:gd name="f1937" fmla="*/ f1656 f820 1"/>
                  <a:gd name="f1938" fmla="*/ f1657 f819 1"/>
                  <a:gd name="f1939" fmla="*/ f1658 f820 1"/>
                  <a:gd name="f1940" fmla="*/ f1659 f819 1"/>
                  <a:gd name="f1941" fmla="*/ f1660 f820 1"/>
                  <a:gd name="f1942" fmla="*/ f1661 f819 1"/>
                  <a:gd name="f1943" fmla="*/ f1662 f820 1"/>
                  <a:gd name="f1944" fmla="*/ f1663 f819 1"/>
                  <a:gd name="f1945" fmla="*/ f1664 f820 1"/>
                  <a:gd name="f1946" fmla="*/ f1665 f8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07">
                    <a:pos x="f1670" y="f1671"/>
                  </a:cxn>
                  <a:cxn ang="f1107">
                    <a:pos x="f1672" y="f1673"/>
                  </a:cxn>
                  <a:cxn ang="f1107">
                    <a:pos x="f1674" y="f1675"/>
                  </a:cxn>
                  <a:cxn ang="f1107">
                    <a:pos x="f1676" y="f1677"/>
                  </a:cxn>
                  <a:cxn ang="f1107">
                    <a:pos x="f1678" y="f1679"/>
                  </a:cxn>
                  <a:cxn ang="f1107">
                    <a:pos x="f1680" y="f1681"/>
                  </a:cxn>
                  <a:cxn ang="f1107">
                    <a:pos x="f1682" y="f1683"/>
                  </a:cxn>
                  <a:cxn ang="f1107">
                    <a:pos x="f1684" y="f1685"/>
                  </a:cxn>
                  <a:cxn ang="f1107">
                    <a:pos x="f1686" y="f1687"/>
                  </a:cxn>
                  <a:cxn ang="f1107">
                    <a:pos x="f1688" y="f1689"/>
                  </a:cxn>
                  <a:cxn ang="f1107">
                    <a:pos x="f1690" y="f1691"/>
                  </a:cxn>
                  <a:cxn ang="f1107">
                    <a:pos x="f1692" y="f1693"/>
                  </a:cxn>
                  <a:cxn ang="f1107">
                    <a:pos x="f1694" y="f1695"/>
                  </a:cxn>
                  <a:cxn ang="f1107">
                    <a:pos x="f1696" y="f1697"/>
                  </a:cxn>
                  <a:cxn ang="f1107">
                    <a:pos x="f1698" y="f1699"/>
                  </a:cxn>
                  <a:cxn ang="f1107">
                    <a:pos x="f1694" y="f1700"/>
                  </a:cxn>
                  <a:cxn ang="f1107">
                    <a:pos x="f1701" y="f1702"/>
                  </a:cxn>
                  <a:cxn ang="f1107">
                    <a:pos x="f1703" y="f1704"/>
                  </a:cxn>
                  <a:cxn ang="f1107">
                    <a:pos x="f1705" y="f1706"/>
                  </a:cxn>
                  <a:cxn ang="f1107">
                    <a:pos x="f1707" y="f1708"/>
                  </a:cxn>
                  <a:cxn ang="f1107">
                    <a:pos x="f1709" y="f1710"/>
                  </a:cxn>
                  <a:cxn ang="f1107">
                    <a:pos x="f1711" y="f1712"/>
                  </a:cxn>
                  <a:cxn ang="f1107">
                    <a:pos x="f1713" y="f1714"/>
                  </a:cxn>
                  <a:cxn ang="f1107">
                    <a:pos x="f1715" y="f1710"/>
                  </a:cxn>
                  <a:cxn ang="f1107">
                    <a:pos x="f1678" y="f1716"/>
                  </a:cxn>
                  <a:cxn ang="f1107">
                    <a:pos x="f1717" y="f1718"/>
                  </a:cxn>
                  <a:cxn ang="f1107">
                    <a:pos x="f1719" y="f1720"/>
                  </a:cxn>
                  <a:cxn ang="f1107">
                    <a:pos x="f1721" y="f1722"/>
                  </a:cxn>
                  <a:cxn ang="f1107">
                    <a:pos x="f1723" y="f1724"/>
                  </a:cxn>
                  <a:cxn ang="f1107">
                    <a:pos x="f1725" y="f1726"/>
                  </a:cxn>
                  <a:cxn ang="f1107">
                    <a:pos x="f1727" y="f1728"/>
                  </a:cxn>
                  <a:cxn ang="f1107">
                    <a:pos x="f1729" y="f1730"/>
                  </a:cxn>
                  <a:cxn ang="f1107">
                    <a:pos x="f1731" y="f1732"/>
                  </a:cxn>
                  <a:cxn ang="f1107">
                    <a:pos x="f1733" y="f1734"/>
                  </a:cxn>
                  <a:cxn ang="f1107">
                    <a:pos x="f1733" y="f1735"/>
                  </a:cxn>
                  <a:cxn ang="f1107">
                    <a:pos x="f1736" y="f1737"/>
                  </a:cxn>
                  <a:cxn ang="f1107">
                    <a:pos x="f1731" y="f1738"/>
                  </a:cxn>
                  <a:cxn ang="f1107">
                    <a:pos x="f1739" y="f1740"/>
                  </a:cxn>
                  <a:cxn ang="f1107">
                    <a:pos x="f1723" y="f1741"/>
                  </a:cxn>
                  <a:cxn ang="f1107">
                    <a:pos x="f1721" y="f1742"/>
                  </a:cxn>
                  <a:cxn ang="f1107">
                    <a:pos x="f1715" y="f1743"/>
                  </a:cxn>
                  <a:cxn ang="f1107">
                    <a:pos x="f1744" y="f1745"/>
                  </a:cxn>
                  <a:cxn ang="f1107">
                    <a:pos x="f1711" y="f1746"/>
                  </a:cxn>
                  <a:cxn ang="f1107">
                    <a:pos x="f1709" y="f1747"/>
                  </a:cxn>
                  <a:cxn ang="f1107">
                    <a:pos x="f1688" y="f1748"/>
                  </a:cxn>
                  <a:cxn ang="f1107">
                    <a:pos x="f1749" y="f1750"/>
                  </a:cxn>
                  <a:cxn ang="f1107">
                    <a:pos x="f1703" y="f1751"/>
                  </a:cxn>
                  <a:cxn ang="f1107">
                    <a:pos x="f1752" y="f1753"/>
                  </a:cxn>
                  <a:cxn ang="f1107">
                    <a:pos x="f1754" y="f1750"/>
                  </a:cxn>
                  <a:cxn ang="f1107">
                    <a:pos x="f1755" y="f1753"/>
                  </a:cxn>
                  <a:cxn ang="f1107">
                    <a:pos x="f1756" y="f1751"/>
                  </a:cxn>
                  <a:cxn ang="f1107">
                    <a:pos x="f1757" y="f1758"/>
                  </a:cxn>
                  <a:cxn ang="f1107">
                    <a:pos x="f1759" y="f1760"/>
                  </a:cxn>
                  <a:cxn ang="f1107">
                    <a:pos x="f1761" y="f1762"/>
                  </a:cxn>
                  <a:cxn ang="f1107">
                    <a:pos x="f1763" y="f1764"/>
                  </a:cxn>
                  <a:cxn ang="f1107">
                    <a:pos x="f1765" y="f1766"/>
                  </a:cxn>
                  <a:cxn ang="f1107">
                    <a:pos x="f1767" y="f1768"/>
                  </a:cxn>
                  <a:cxn ang="f1107">
                    <a:pos x="f1769" y="f1770"/>
                  </a:cxn>
                  <a:cxn ang="f1107">
                    <a:pos x="f1771" y="f1772"/>
                  </a:cxn>
                  <a:cxn ang="f1107">
                    <a:pos x="f1773" y="f1774"/>
                  </a:cxn>
                  <a:cxn ang="f1107">
                    <a:pos x="f1775" y="f1776"/>
                  </a:cxn>
                  <a:cxn ang="f1107">
                    <a:pos x="f1777" y="f1778"/>
                  </a:cxn>
                  <a:cxn ang="f1107">
                    <a:pos x="f1779" y="f1762"/>
                  </a:cxn>
                  <a:cxn ang="f1107">
                    <a:pos x="f1780" y="f1781"/>
                  </a:cxn>
                  <a:cxn ang="f1107">
                    <a:pos x="f1782" y="f1753"/>
                  </a:cxn>
                  <a:cxn ang="f1107">
                    <a:pos x="f1783" y="f1747"/>
                  </a:cxn>
                  <a:cxn ang="f1107">
                    <a:pos x="f1782" y="f1746"/>
                  </a:cxn>
                  <a:cxn ang="f1107">
                    <a:pos x="f1784" y="f1785"/>
                  </a:cxn>
                  <a:cxn ang="f1107">
                    <a:pos x="f1786" y="f1787"/>
                  </a:cxn>
                  <a:cxn ang="f1107">
                    <a:pos x="f1788" y="f1789"/>
                  </a:cxn>
                  <a:cxn ang="f1107">
                    <a:pos x="f1790" y="f1740"/>
                  </a:cxn>
                  <a:cxn ang="f1107">
                    <a:pos x="f1791" y="f1792"/>
                  </a:cxn>
                  <a:cxn ang="f1107">
                    <a:pos x="f1793" y="f1794"/>
                  </a:cxn>
                  <a:cxn ang="f1107">
                    <a:pos x="f1795" y="f1796"/>
                  </a:cxn>
                  <a:cxn ang="f1107">
                    <a:pos x="f1797" y="f1737"/>
                  </a:cxn>
                  <a:cxn ang="f1107">
                    <a:pos x="f1798" y="f1735"/>
                  </a:cxn>
                  <a:cxn ang="f1107">
                    <a:pos x="f1799" y="f1800"/>
                  </a:cxn>
                  <a:cxn ang="f1107">
                    <a:pos x="f1801" y="f1734"/>
                  </a:cxn>
                  <a:cxn ang="f1107">
                    <a:pos x="f1802" y="f1803"/>
                  </a:cxn>
                  <a:cxn ang="f1107">
                    <a:pos x="f1804" y="f1805"/>
                  </a:cxn>
                  <a:cxn ang="f1107">
                    <a:pos x="f1806" y="f1807"/>
                  </a:cxn>
                  <a:cxn ang="f1107">
                    <a:pos x="f1808" y="f1809"/>
                  </a:cxn>
                  <a:cxn ang="f1107">
                    <a:pos x="f1810" y="f1811"/>
                  </a:cxn>
                  <a:cxn ang="f1107">
                    <a:pos x="f1812" y="f1813"/>
                  </a:cxn>
                  <a:cxn ang="f1107">
                    <a:pos x="f1814" y="f1815"/>
                  </a:cxn>
                  <a:cxn ang="f1107">
                    <a:pos x="f1816" y="f1724"/>
                  </a:cxn>
                  <a:cxn ang="f1107">
                    <a:pos x="f1817" y="f1818"/>
                  </a:cxn>
                  <a:cxn ang="f1107">
                    <a:pos x="f1819" y="f1820"/>
                  </a:cxn>
                  <a:cxn ang="f1107">
                    <a:pos x="f1821" y="f1722"/>
                  </a:cxn>
                  <a:cxn ang="f1107">
                    <a:pos x="f1822" y="f1823"/>
                  </a:cxn>
                  <a:cxn ang="f1107">
                    <a:pos x="f1824" y="f1825"/>
                  </a:cxn>
                  <a:cxn ang="f1107">
                    <a:pos x="f1826" y="f1702"/>
                  </a:cxn>
                  <a:cxn ang="f1107">
                    <a:pos x="f1827" y="f1704"/>
                  </a:cxn>
                  <a:cxn ang="f1107">
                    <a:pos x="f1828" y="f1718"/>
                  </a:cxn>
                  <a:cxn ang="f1107">
                    <a:pos x="f1829" y="f1706"/>
                  </a:cxn>
                  <a:cxn ang="f1107">
                    <a:pos x="f1830" y="f1831"/>
                  </a:cxn>
                  <a:cxn ang="f1107">
                    <a:pos x="f1832" y="f1833"/>
                  </a:cxn>
                  <a:cxn ang="f1107">
                    <a:pos x="f1834" y="f1716"/>
                  </a:cxn>
                  <a:cxn ang="f1107">
                    <a:pos x="f1835" y="f1706"/>
                  </a:cxn>
                  <a:cxn ang="f1107">
                    <a:pos x="f1836" y="f1837"/>
                  </a:cxn>
                  <a:cxn ang="f1107">
                    <a:pos x="f1838" y="f1718"/>
                  </a:cxn>
                  <a:cxn ang="f1107">
                    <a:pos x="f1839" y="f1704"/>
                  </a:cxn>
                  <a:cxn ang="f1107">
                    <a:pos x="f1840" y="f1699"/>
                  </a:cxn>
                  <a:cxn ang="f1107">
                    <a:pos x="f1841" y="f1702"/>
                  </a:cxn>
                  <a:cxn ang="f1107">
                    <a:pos x="f1842" y="f1699"/>
                  </a:cxn>
                  <a:cxn ang="f1107">
                    <a:pos x="f1843" y="f1833"/>
                  </a:cxn>
                  <a:cxn ang="f1107">
                    <a:pos x="f1844" y="f1845"/>
                  </a:cxn>
                  <a:cxn ang="f1107">
                    <a:pos x="f1846" y="f1847"/>
                  </a:cxn>
                  <a:cxn ang="f1107">
                    <a:pos x="f1848" y="f1695"/>
                  </a:cxn>
                  <a:cxn ang="f1107">
                    <a:pos x="f1849" y="f1850"/>
                  </a:cxn>
                  <a:cxn ang="f1107">
                    <a:pos x="f1851" y="f1852"/>
                  </a:cxn>
                  <a:cxn ang="f1107">
                    <a:pos x="f1844" y="f1689"/>
                  </a:cxn>
                  <a:cxn ang="f1107">
                    <a:pos x="f1853" y="f1854"/>
                  </a:cxn>
                  <a:cxn ang="f1107">
                    <a:pos x="f1855" y="f1856"/>
                  </a:cxn>
                  <a:cxn ang="f1107">
                    <a:pos x="f1846" y="f1857"/>
                  </a:cxn>
                  <a:cxn ang="f1107">
                    <a:pos x="f1843" y="f1858"/>
                  </a:cxn>
                  <a:cxn ang="f1107">
                    <a:pos x="f1842" y="f1859"/>
                  </a:cxn>
                  <a:cxn ang="f1107">
                    <a:pos x="f1860" y="f1861"/>
                  </a:cxn>
                  <a:cxn ang="f1107">
                    <a:pos x="f1862" y="f1863"/>
                  </a:cxn>
                  <a:cxn ang="f1107">
                    <a:pos x="f1864" y="f1865"/>
                  </a:cxn>
                  <a:cxn ang="f1107">
                    <a:pos x="f1866" y="f1867"/>
                  </a:cxn>
                  <a:cxn ang="f1107">
                    <a:pos x="f1846" y="f1868"/>
                  </a:cxn>
                  <a:cxn ang="f1107">
                    <a:pos x="f1869" y="f1868"/>
                  </a:cxn>
                  <a:cxn ang="f1107">
                    <a:pos x="f1870" y="f1871"/>
                  </a:cxn>
                  <a:cxn ang="f1107">
                    <a:pos x="f1872" y="f1873"/>
                  </a:cxn>
                  <a:cxn ang="f1107">
                    <a:pos x="f1874" y="f1875"/>
                  </a:cxn>
                  <a:cxn ang="f1107">
                    <a:pos x="f1876" y="f1877"/>
                  </a:cxn>
                  <a:cxn ang="f1107">
                    <a:pos x="f1878" y="f1879"/>
                  </a:cxn>
                  <a:cxn ang="f1107">
                    <a:pos x="f1880" y="f1881"/>
                  </a:cxn>
                  <a:cxn ang="f1107">
                    <a:pos x="f1882" y="f1883"/>
                  </a:cxn>
                  <a:cxn ang="f1107">
                    <a:pos x="f1884" y="f1885"/>
                  </a:cxn>
                  <a:cxn ang="f1107">
                    <a:pos x="f1886" y="f1887"/>
                  </a:cxn>
                  <a:cxn ang="f1107">
                    <a:pos x="f1888" y="f1889"/>
                  </a:cxn>
                  <a:cxn ang="f1107">
                    <a:pos x="f1890" y="f1891"/>
                  </a:cxn>
                  <a:cxn ang="f1107">
                    <a:pos x="f1892" y="f1893"/>
                  </a:cxn>
                  <a:cxn ang="f1107">
                    <a:pos x="f1894" y="f1895"/>
                  </a:cxn>
                  <a:cxn ang="f1107">
                    <a:pos x="f1869" y="f1896"/>
                  </a:cxn>
                  <a:cxn ang="f1107">
                    <a:pos x="f1897" y="f1898"/>
                  </a:cxn>
                  <a:cxn ang="f1107">
                    <a:pos x="f1894" y="f1899"/>
                  </a:cxn>
                  <a:cxn ang="f1107">
                    <a:pos x="f1900" y="f1901"/>
                  </a:cxn>
                  <a:cxn ang="f1107">
                    <a:pos x="f1870" y="f1902"/>
                  </a:cxn>
                  <a:cxn ang="f1107">
                    <a:pos x="f1897" y="f1903"/>
                  </a:cxn>
                  <a:cxn ang="f1107">
                    <a:pos x="f1894" y="f1904"/>
                  </a:cxn>
                  <a:cxn ang="f1107">
                    <a:pos x="f1905" y="f1906"/>
                  </a:cxn>
                  <a:cxn ang="f1107">
                    <a:pos x="f1907" y="f1908"/>
                  </a:cxn>
                  <a:cxn ang="f1107">
                    <a:pos x="f1876" y="f1909"/>
                  </a:cxn>
                  <a:cxn ang="f1107">
                    <a:pos x="f1874" y="f1910"/>
                  </a:cxn>
                  <a:cxn ang="f1107">
                    <a:pos x="f1876" y="f1911"/>
                  </a:cxn>
                  <a:cxn ang="f1107">
                    <a:pos x="f1912" y="f1913"/>
                  </a:cxn>
                  <a:cxn ang="f1107">
                    <a:pos x="f1914" y="f1915"/>
                  </a:cxn>
                  <a:cxn ang="f1107">
                    <a:pos x="f1884" y="f1913"/>
                  </a:cxn>
                  <a:cxn ang="f1107">
                    <a:pos x="f1916" y="f1917"/>
                  </a:cxn>
                  <a:cxn ang="f1107">
                    <a:pos x="f1918" y="f1919"/>
                  </a:cxn>
                  <a:cxn ang="f1107">
                    <a:pos x="f1920" y="f1910"/>
                  </a:cxn>
                  <a:cxn ang="f1107">
                    <a:pos x="f1921" y="f1922"/>
                  </a:cxn>
                  <a:cxn ang="f1107">
                    <a:pos x="f1923" y="f1924"/>
                  </a:cxn>
                  <a:cxn ang="f1107">
                    <a:pos x="f1925" y="f1926"/>
                  </a:cxn>
                  <a:cxn ang="f1107">
                    <a:pos x="f1927" y="f1928"/>
                  </a:cxn>
                  <a:cxn ang="f1107">
                    <a:pos x="f1929" y="f1930"/>
                  </a:cxn>
                  <a:cxn ang="f1107">
                    <a:pos x="f1931" y="f1932"/>
                  </a:cxn>
                  <a:cxn ang="f1107">
                    <a:pos x="f1929" y="f1933"/>
                  </a:cxn>
                  <a:cxn ang="f1107">
                    <a:pos x="f1934" y="f1935"/>
                  </a:cxn>
                  <a:cxn ang="f1107">
                    <a:pos x="f1936" y="f1937"/>
                  </a:cxn>
                  <a:cxn ang="f1107">
                    <a:pos x="f1938" y="f1939"/>
                  </a:cxn>
                  <a:cxn ang="f1107">
                    <a:pos x="f1940" y="f1941"/>
                  </a:cxn>
                  <a:cxn ang="f1107">
                    <a:pos x="f1942" y="f1943"/>
                  </a:cxn>
                  <a:cxn ang="f1107">
                    <a:pos x="f1944" y="f1945"/>
                  </a:cxn>
                  <a:cxn ang="f1107">
                    <a:pos x="f1944" y="f1946"/>
                  </a:cxn>
                </a:cxnLst>
                <a:rect l="f1666" t="f1669" r="f1667" b="f1668"/>
                <a:pathLst>
                  <a:path w="1427989" h="1235157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77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65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4"/>
                    </a:cubicBezTo>
                    <a:cubicBezTo>
                      <a:pt x="f126" y="f124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33" y="f120"/>
                    </a:cubicBezTo>
                    <a:cubicBezTo>
                      <a:pt x="f135" y="f136"/>
                      <a:pt x="f31" y="f137"/>
                      <a:pt x="f31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97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lnTo>
                      <a:pt x="f171" y="f172"/>
                    </a:ln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3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177" y="f200"/>
                    </a:cubicBezTo>
                    <a:lnTo>
                      <a:pt x="f201" y="f202"/>
                    </a:lnTo>
                    <a:lnTo>
                      <a:pt x="f157" y="f203"/>
                    </a:lnTo>
                    <a:cubicBezTo>
                      <a:pt x="f204" y="f205"/>
                      <a:pt x="f206" y="f207"/>
                      <a:pt x="f153" y="f208"/>
                    </a:cubicBezTo>
                    <a:cubicBezTo>
                      <a:pt x="f209" y="f210"/>
                      <a:pt x="f31" y="f211"/>
                      <a:pt x="f33" y="f212"/>
                    </a:cubicBezTo>
                    <a:lnTo>
                      <a:pt x="f213" y="f214"/>
                    </a:lnTo>
                    <a:cubicBezTo>
                      <a:pt x="f215" y="f216"/>
                      <a:pt x="f217" y="f218"/>
                      <a:pt x="f125" y="f219"/>
                    </a:cubicBezTo>
                    <a:cubicBezTo>
                      <a:pt x="f220" y="f221"/>
                      <a:pt x="f222" y="f223"/>
                      <a:pt x="f119" y="f224"/>
                    </a:cubicBezTo>
                    <a:lnTo>
                      <a:pt x="f59" y="f225"/>
                    </a:lnTo>
                    <a:cubicBezTo>
                      <a:pt x="f226" y="f227"/>
                      <a:pt x="f228" y="f229"/>
                      <a:pt x="f230" y="f231"/>
                    </a:cubicBezTo>
                    <a:cubicBezTo>
                      <a:pt x="f232" y="f233"/>
                      <a:pt x="f101" y="f234"/>
                      <a:pt x="f101" y="f234"/>
                    </a:cubicBezTo>
                    <a:cubicBezTo>
                      <a:pt x="f235" y="f236"/>
                      <a:pt x="f237" y="f238"/>
                      <a:pt x="f239" y="f240"/>
                    </a:cubicBezTo>
                    <a:cubicBezTo>
                      <a:pt x="f241" y="f242"/>
                      <a:pt x="f243" y="f231"/>
                      <a:pt x="f244" y="f231"/>
                    </a:cubicBezTo>
                    <a:cubicBezTo>
                      <a:pt x="f245" y="f231"/>
                      <a:pt x="f246" y="f247"/>
                      <a:pt x="f248" y="f240"/>
                    </a:cubicBezTo>
                    <a:cubicBezTo>
                      <a:pt x="f249" y="f250"/>
                      <a:pt x="f251" y="f236"/>
                      <a:pt x="f252" y="f234"/>
                    </a:cubicBezTo>
                    <a:lnTo>
                      <a:pt x="f253" y="f254"/>
                    </a:ln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271" y="f272"/>
                    </a:cubicBezTo>
                    <a:cubicBezTo>
                      <a:pt x="f273" y="f274"/>
                      <a:pt x="f275" y="f276"/>
                      <a:pt x="f277" y="f278"/>
                    </a:cubicBezTo>
                    <a:cubicBezTo>
                      <a:pt x="f279" y="f280"/>
                      <a:pt x="f281" y="f282"/>
                      <a:pt x="f283" y="f284"/>
                    </a:cubicBezTo>
                    <a:lnTo>
                      <a:pt x="f285" y="f286"/>
                    </a:ln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9" y="f310"/>
                    </a:cubicBezTo>
                    <a:cubicBezTo>
                      <a:pt x="f311" y="f312"/>
                      <a:pt x="f313" y="f314"/>
                      <a:pt x="f315" y="f266"/>
                    </a:cubicBezTo>
                    <a:cubicBezTo>
                      <a:pt x="f316" y="f317"/>
                      <a:pt x="f318" y="f319"/>
                      <a:pt x="f318" y="f319"/>
                    </a:cubicBezTo>
                    <a:cubicBezTo>
                      <a:pt x="f320" y="f321"/>
                      <a:pt x="f322" y="f323"/>
                      <a:pt x="f322" y="f240"/>
                    </a:cubicBezTo>
                    <a:cubicBezTo>
                      <a:pt x="f322" y="f324"/>
                      <a:pt x="f325" y="f326"/>
                      <a:pt x="f327" y="f224"/>
                    </a:cubicBezTo>
                    <a:cubicBezTo>
                      <a:pt x="f328" y="f329"/>
                      <a:pt x="f330" y="f331"/>
                      <a:pt x="f322" y="f219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05"/>
                    </a:cubicBezTo>
                    <a:cubicBezTo>
                      <a:pt x="f349" y="f350"/>
                      <a:pt x="f351" y="f352"/>
                      <a:pt x="f353" y="f202"/>
                    </a:cubicBezTo>
                    <a:cubicBezTo>
                      <a:pt x="f354" y="f355"/>
                      <a:pt x="f8" y="f200"/>
                      <a:pt x="f356" y="f357"/>
                    </a:cubicBezTo>
                    <a:cubicBezTo>
                      <a:pt x="f10" y="f358"/>
                      <a:pt x="f359" y="f360"/>
                      <a:pt x="f361" y="f362"/>
                    </a:cubicBezTo>
                    <a:cubicBezTo>
                      <a:pt x="f363" y="f364"/>
                      <a:pt x="f365" y="f366"/>
                      <a:pt x="f367" y="f368"/>
                    </a:cubicBezTo>
                    <a:cubicBezTo>
                      <a:pt x="f369" y="f370"/>
                      <a:pt x="f20" y="f371"/>
                      <a:pt x="f372" y="f195"/>
                    </a:cubicBezTo>
                    <a:cubicBezTo>
                      <a:pt x="f373" y="f193"/>
                      <a:pt x="f374" y="f375"/>
                      <a:pt x="f376" y="f189"/>
                    </a:cubicBezTo>
                    <a:cubicBezTo>
                      <a:pt x="f377" y="f378"/>
                      <a:pt x="f379" y="f380"/>
                      <a:pt x="f38" y="f381"/>
                    </a:cubicBezTo>
                    <a:cubicBezTo>
                      <a:pt x="f382" y="f383"/>
                      <a:pt x="f384" y="f184"/>
                      <a:pt x="f384" y="f184"/>
                    </a:cubicBezTo>
                    <a:cubicBezTo>
                      <a:pt x="f54" y="f385"/>
                      <a:pt x="f386" y="f387"/>
                      <a:pt x="f388" y="f389"/>
                    </a:cubicBezTo>
                    <a:cubicBezTo>
                      <a:pt x="f390" y="f391"/>
                      <a:pt x="f392" y="f393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158"/>
                    </a:cubicBezTo>
                    <a:cubicBezTo>
                      <a:pt x="f429" y="f430"/>
                      <a:pt x="f431" y="f432"/>
                      <a:pt x="f433" y="f434"/>
                    </a:cubicBezTo>
                    <a:cubicBezTo>
                      <a:pt x="f435" y="f436"/>
                      <a:pt x="f437" y="f438"/>
                      <a:pt x="f439" y="f440"/>
                    </a:cubicBezTo>
                    <a:cubicBezTo>
                      <a:pt x="f441" y="f442"/>
                      <a:pt x="f443" y="f444"/>
                      <a:pt x="f445" y="f154"/>
                    </a:cubicBezTo>
                    <a:cubicBezTo>
                      <a:pt x="f446" y="f447"/>
                      <a:pt x="f448" y="f449"/>
                      <a:pt x="f154" y="f446"/>
                    </a:cubicBezTo>
                    <a:cubicBezTo>
                      <a:pt x="f450" y="f451"/>
                      <a:pt x="f452" y="f453"/>
                      <a:pt x="f440" y="f454"/>
                    </a:cubicBezTo>
                    <a:cubicBezTo>
                      <a:pt x="f455" y="f456"/>
                      <a:pt x="f457" y="f458"/>
                      <a:pt x="f459" y="f97"/>
                    </a:cubicBezTo>
                    <a:cubicBezTo>
                      <a:pt x="f460" y="f461"/>
                      <a:pt x="f462" y="f463"/>
                      <a:pt x="f464" y="f102"/>
                    </a:cubicBezTo>
                    <a:cubicBezTo>
                      <a:pt x="f465" y="f466"/>
                      <a:pt x="f467" y="f468"/>
                      <a:pt x="f469" y="f143"/>
                    </a:cubicBezTo>
                    <a:cubicBezTo>
                      <a:pt x="f470" y="f471"/>
                      <a:pt x="f472" y="f473"/>
                      <a:pt x="f411" y="f108"/>
                    </a:cubicBezTo>
                    <a:cubicBezTo>
                      <a:pt x="f474" y="f475"/>
                      <a:pt x="f476" y="f477"/>
                      <a:pt x="f405" y="f478"/>
                    </a:cubicBezTo>
                    <a:cubicBezTo>
                      <a:pt x="f479" y="f480"/>
                      <a:pt x="f481" y="f433"/>
                      <a:pt x="f481" y="f433"/>
                    </a:cubicBezTo>
                    <a:cubicBezTo>
                      <a:pt x="f482" y="f483"/>
                      <a:pt x="f484" y="f485"/>
                      <a:pt x="f172" y="f137"/>
                    </a:cubicBezTo>
                    <a:cubicBezTo>
                      <a:pt x="f486" y="f487"/>
                      <a:pt x="f488" y="f489"/>
                      <a:pt x="f490" y="f108"/>
                    </a:cubicBezTo>
                    <a:cubicBezTo>
                      <a:pt x="f491" y="f492"/>
                      <a:pt x="f493" y="f494"/>
                      <a:pt x="f495" y="f496"/>
                    </a:cubicBezTo>
                    <a:cubicBezTo>
                      <a:pt x="f497" y="f498"/>
                      <a:pt x="f499" y="f500"/>
                      <a:pt x="f501" y="f143"/>
                    </a:cubicBezTo>
                    <a:cubicBezTo>
                      <a:pt x="f502" y="f468"/>
                      <a:pt x="f503" y="f504"/>
                      <a:pt x="f184" y="f102"/>
                    </a:cubicBezTo>
                    <a:cubicBezTo>
                      <a:pt x="f505" y="f506"/>
                      <a:pt x="f507" y="f508"/>
                      <a:pt x="f509" y="f86"/>
                    </a:cubicBezTo>
                    <a:cubicBezTo>
                      <a:pt x="f510" y="f511"/>
                      <a:pt x="f512" y="f513"/>
                      <a:pt x="f514" y="f97"/>
                    </a:cubicBezTo>
                    <a:cubicBezTo>
                      <a:pt x="f515" y="f513"/>
                      <a:pt x="f516" y="f517"/>
                      <a:pt x="f202" y="f86"/>
                    </a:cubicBezTo>
                    <a:cubicBezTo>
                      <a:pt x="f518" y="f519"/>
                      <a:pt x="f520" y="f521"/>
                      <a:pt x="f522" y="f433"/>
                    </a:cubicBezTo>
                    <a:cubicBezTo>
                      <a:pt x="f523" y="f524"/>
                      <a:pt x="f214" y="f525"/>
                      <a:pt x="f214" y="f525"/>
                    </a:cubicBezTo>
                    <a:cubicBezTo>
                      <a:pt x="f526" y="f130"/>
                      <a:pt x="f527" y="f528"/>
                      <a:pt x="f337" y="f529"/>
                    </a:cubicBezTo>
                    <a:cubicBezTo>
                      <a:pt x="f530" y="f531"/>
                      <a:pt x="f532" y="f533"/>
                      <a:pt x="f219" y="f78"/>
                    </a:cubicBezTo>
                    <a:cubicBezTo>
                      <a:pt x="f534" y="f535"/>
                      <a:pt x="f224" y="f536"/>
                      <a:pt x="f537" y="f410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214" y="f60"/>
                    </a:cubicBezTo>
                    <a:cubicBezTo>
                      <a:pt x="f548" y="f549"/>
                      <a:pt x="f550" y="f551"/>
                      <a:pt x="f552" y="f553"/>
                    </a:cubicBezTo>
                    <a:lnTo>
                      <a:pt x="f224" y="f554"/>
                    </a:lnTo>
                    <a:cubicBezTo>
                      <a:pt x="f555" y="f556"/>
                      <a:pt x="f557" y="f558"/>
                      <a:pt x="f337" y="f356"/>
                    </a:cubicBezTo>
                    <a:cubicBezTo>
                      <a:pt x="f559" y="f560"/>
                      <a:pt x="f561" y="f562"/>
                      <a:pt x="f522" y="f563"/>
                    </a:cubicBezTo>
                    <a:cubicBezTo>
                      <a:pt x="f564" y="f565"/>
                      <a:pt x="f566" y="f567"/>
                      <a:pt x="f202" y="f568"/>
                    </a:cubicBezTo>
                    <a:cubicBezTo>
                      <a:pt x="f569" y="f570"/>
                      <a:pt x="f357" y="f571"/>
                      <a:pt x="f357" y="f572"/>
                    </a:cubicBezTo>
                    <a:cubicBezTo>
                      <a:pt x="f357" y="f573"/>
                      <a:pt x="f574" y="f575"/>
                      <a:pt x="f200" y="f576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585" y="f586"/>
                      <a:pt x="f205" y="f587"/>
                    </a:cubicBezTo>
                    <a:cubicBezTo>
                      <a:pt x="f588" y="f589"/>
                      <a:pt x="f337" y="f303"/>
                      <a:pt x="f337" y="f303"/>
                    </a:cubicBezTo>
                    <a:cubicBezTo>
                      <a:pt x="f590" y="f591"/>
                      <a:pt x="f592" y="f593"/>
                      <a:pt x="f594" y="f303"/>
                    </a:cubicBezTo>
                    <a:cubicBezTo>
                      <a:pt x="f595" y="f596"/>
                      <a:pt x="f597" y="f598"/>
                      <a:pt x="f298" y="f599"/>
                    </a:cubicBezTo>
                    <a:cubicBezTo>
                      <a:pt x="f600" y="f601"/>
                      <a:pt x="f602" y="f603"/>
                      <a:pt x="f604" y="f605"/>
                    </a:cubicBezTo>
                    <a:lnTo>
                      <a:pt x="f606" y="f607"/>
                    </a:lnTo>
                    <a:cubicBezTo>
                      <a:pt x="f608" y="f609"/>
                      <a:pt x="f610" y="f611"/>
                      <a:pt x="f612" y="f613"/>
                    </a:cubicBezTo>
                    <a:lnTo>
                      <a:pt x="f614" y="f615"/>
                    </a:lnTo>
                    <a:cubicBezTo>
                      <a:pt x="f616" y="f617"/>
                      <a:pt x="f618" y="f619"/>
                      <a:pt x="f620" y="f621"/>
                    </a:cubicBezTo>
                    <a:cubicBezTo>
                      <a:pt x="f622" y="f623"/>
                      <a:pt x="f624" y="f625"/>
                      <a:pt x="f624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635"/>
                      <a:pt x="f636" y="f637"/>
                    </a:cubicBezTo>
                    <a:cubicBezTo>
                      <a:pt x="f638" y="f639"/>
                      <a:pt x="f640" y="f641"/>
                      <a:pt x="f642" y="f643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55"/>
                    </a:cubicBezTo>
                    <a:cubicBezTo>
                      <a:pt x="f656" y="f657"/>
                      <a:pt x="f658" y="f659"/>
                      <a:pt x="f660" y="f661"/>
                    </a:cubicBezTo>
                    <a:cubicBezTo>
                      <a:pt x="f302" y="f662"/>
                      <a:pt x="f663" y="f664"/>
                      <a:pt x="f594" y="f665"/>
                    </a:cubicBezTo>
                    <a:cubicBezTo>
                      <a:pt x="f666" y="f667"/>
                      <a:pt x="f668" y="f669"/>
                      <a:pt x="f302" y="f670"/>
                    </a:cubicBezTo>
                    <a:cubicBezTo>
                      <a:pt x="f671" y="f672"/>
                      <a:pt x="f673" y="f674"/>
                      <a:pt x="f660" y="f675"/>
                    </a:cubicBezTo>
                    <a:cubicBezTo>
                      <a:pt x="f676" y="f677"/>
                      <a:pt x="f678" y="f679"/>
                      <a:pt x="f286" y="f680"/>
                    </a:cubicBezTo>
                    <a:cubicBezTo>
                      <a:pt x="f681" y="f682"/>
                      <a:pt x="f683" y="f684"/>
                      <a:pt x="f298" y="f253"/>
                    </a:cubicBezTo>
                    <a:cubicBezTo>
                      <a:pt x="f685" y="f686"/>
                      <a:pt x="f302" y="f687"/>
                      <a:pt x="f302" y="f687"/>
                    </a:cubicBezTo>
                    <a:cubicBezTo>
                      <a:pt x="f688" y="f689"/>
                      <a:pt x="f690" y="f691"/>
                      <a:pt x="f660" y="f692"/>
                    </a:cubicBezTo>
                    <a:cubicBezTo>
                      <a:pt x="f693" y="f694"/>
                      <a:pt x="f695" y="f696"/>
                      <a:pt x="f602" y="f697"/>
                    </a:cubicBezTo>
                    <a:cubicBezTo>
                      <a:pt x="f698" y="f699"/>
                      <a:pt x="f602" y="f700"/>
                      <a:pt x="f701" y="f702"/>
                    </a:cubicBezTo>
                    <a:cubicBezTo>
                      <a:pt x="f703" y="f704"/>
                      <a:pt x="f705" y="f706"/>
                      <a:pt x="f612" y="f85"/>
                    </a:cubicBezTo>
                    <a:cubicBezTo>
                      <a:pt x="f707" y="f708"/>
                      <a:pt x="f709" y="f710"/>
                      <a:pt x="f606" y="f711"/>
                    </a:cubicBezTo>
                    <a:cubicBezTo>
                      <a:pt x="f712" y="f713"/>
                      <a:pt x="f714" y="f715"/>
                      <a:pt x="f612" y="f716"/>
                    </a:cubicBezTo>
                    <a:cubicBezTo>
                      <a:pt x="f717" y="f718"/>
                      <a:pt x="f719" y="f720"/>
                      <a:pt x="f721" y="f77"/>
                    </a:cubicBezTo>
                    <a:cubicBezTo>
                      <a:pt x="f722" y="f723"/>
                      <a:pt x="f724" y="f725"/>
                      <a:pt x="f726" y="f727"/>
                    </a:cubicBezTo>
                    <a:cubicBezTo>
                      <a:pt x="f728" y="f725"/>
                      <a:pt x="f729" y="f730"/>
                      <a:pt x="f630" y="f77"/>
                    </a:cubicBezTo>
                    <a:cubicBezTo>
                      <a:pt x="f731" y="f732"/>
                      <a:pt x="f733" y="f734"/>
                      <a:pt x="f735" y="f69"/>
                    </a:cubicBezTo>
                    <a:cubicBezTo>
                      <a:pt x="f736" y="f737"/>
                      <a:pt x="f738" y="f739"/>
                      <a:pt x="f740" y="f741"/>
                    </a:cubicBezTo>
                    <a:cubicBezTo>
                      <a:pt x="f742" y="f743"/>
                      <a:pt x="f744" y="f745"/>
                      <a:pt x="f746" y="f711"/>
                    </a:cubicBezTo>
                    <a:cubicBezTo>
                      <a:pt x="f747" y="f748"/>
                      <a:pt x="f749" y="f750"/>
                      <a:pt x="f751" y="f752"/>
                    </a:cubicBezTo>
                    <a:cubicBezTo>
                      <a:pt x="f753" y="f754"/>
                      <a:pt x="f755" y="f756"/>
                      <a:pt x="f757" y="f758"/>
                    </a:cubicBezTo>
                    <a:cubicBezTo>
                      <a:pt x="f759" y="f760"/>
                      <a:pt x="f761" y="f762"/>
                      <a:pt x="f763" y="f764"/>
                    </a:cubicBezTo>
                    <a:cubicBezTo>
                      <a:pt x="f765" y="f766"/>
                      <a:pt x="f767" y="f768"/>
                      <a:pt x="f769" y="f770"/>
                    </a:cubicBezTo>
                    <a:cubicBezTo>
                      <a:pt x="f771" y="f53"/>
                      <a:pt x="f772" y="f773"/>
                      <a:pt x="f774" y="f775"/>
                    </a:cubicBezTo>
                    <a:cubicBezTo>
                      <a:pt x="f776" y="f777"/>
                      <a:pt x="f778" y="f779"/>
                      <a:pt x="f778" y="f779"/>
                    </a:cubicBezTo>
                    <a:cubicBezTo>
                      <a:pt x="f780" y="f781"/>
                      <a:pt x="f782" y="f783"/>
                      <a:pt x="f774" y="f784"/>
                    </a:cubicBezTo>
                    <a:cubicBezTo>
                      <a:pt x="f785" y="f786"/>
                      <a:pt x="f787" y="f788"/>
                      <a:pt x="f789" y="f169"/>
                    </a:cubicBezTo>
                    <a:cubicBezTo>
                      <a:pt x="f790" y="f791"/>
                      <a:pt x="f792" y="f793"/>
                      <a:pt x="f794" y="f795"/>
                    </a:cubicBezTo>
                    <a:lnTo>
                      <a:pt x="f796" y="f797"/>
                    </a:lnTo>
                    <a:cubicBezTo>
                      <a:pt x="f798" y="f799"/>
                      <a:pt x="f800" y="f801"/>
                      <a:pt x="f802" y="f194"/>
                    </a:cubicBezTo>
                    <a:cubicBezTo>
                      <a:pt x="f803" y="f804"/>
                      <a:pt x="f805" y="f806"/>
                      <a:pt x="f807" y="f808"/>
                    </a:cubicBezTo>
                    <a:cubicBezTo>
                      <a:pt x="f809" y="f810"/>
                      <a:pt x="f811" y="f812"/>
                      <a:pt x="f813" y="f814"/>
                    </a:cubicBezTo>
                    <a:cubicBezTo>
                      <a:pt x="f815" y="f816"/>
                      <a:pt x="f813" y="f817"/>
                      <a:pt x="f813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4" name="Полилиния 15"/>
              <p:cNvSpPr/>
              <p:nvPr/>
            </p:nvSpPr>
            <p:spPr>
              <a:xfrm>
                <a:off x="5926854" y="4332864"/>
                <a:ext cx="1828018" cy="14954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18227"/>
                  <a:gd name="f7" fmla="val 1249007"/>
                  <a:gd name="f8" fmla="val 496141"/>
                  <a:gd name="f9" fmla="val 491333"/>
                  <a:gd name="f10" fmla="val 2885"/>
                  <a:gd name="f11" fmla="val 485160"/>
                  <a:gd name="f12" fmla="val 4228"/>
                  <a:gd name="f13" fmla="val 481718"/>
                  <a:gd name="f14" fmla="val 8654"/>
                  <a:gd name="f15" fmla="val 477985"/>
                  <a:gd name="f16" fmla="val 13454"/>
                  <a:gd name="f17" fmla="val 477872"/>
                  <a:gd name="f18" fmla="val 20192"/>
                  <a:gd name="f19" fmla="val 475949"/>
                  <a:gd name="f20" fmla="val 25961"/>
                  <a:gd name="f21" fmla="val 470180"/>
                  <a:gd name="f22" fmla="val 43268"/>
                  <a:gd name="f23" fmla="val 464411"/>
                  <a:gd name="f24" fmla="val 60575"/>
                  <a:gd name="f25" fmla="val 463157"/>
                  <a:gd name="f26" fmla="val 64336"/>
                  <a:gd name="f27" fmla="val 462386"/>
                  <a:gd name="f28" fmla="val 68244"/>
                  <a:gd name="f29" fmla="val 461526"/>
                  <a:gd name="f30" fmla="val 72114"/>
                  <a:gd name="f31" fmla="val 460463"/>
                  <a:gd name="f32" fmla="val 76900"/>
                  <a:gd name="f33" fmla="val 459932"/>
                  <a:gd name="f34" fmla="val 81806"/>
                  <a:gd name="f35" fmla="val 458642"/>
                  <a:gd name="f36" fmla="val 86536"/>
                  <a:gd name="f37" fmla="val 457042"/>
                  <a:gd name="f38" fmla="val 92403"/>
                  <a:gd name="f39" fmla="val 454066"/>
                  <a:gd name="f40" fmla="val 97881"/>
                  <a:gd name="f41" fmla="val 452873"/>
                  <a:gd name="f42" fmla="val 103844"/>
                  <a:gd name="f43" fmla="val 451911"/>
                  <a:gd name="f44" fmla="val 108651"/>
                  <a:gd name="f45" fmla="val 451278"/>
                  <a:gd name="f46" fmla="val 113536"/>
                  <a:gd name="f47" fmla="val 449988"/>
                  <a:gd name="f48" fmla="val 118266"/>
                  <a:gd name="f49" fmla="val 448388"/>
                  <a:gd name="f50" fmla="val 124133"/>
                  <a:gd name="f51" fmla="val 446142"/>
                  <a:gd name="f52" fmla="val 129805"/>
                  <a:gd name="f53" fmla="val 444219"/>
                  <a:gd name="f54" fmla="val 135574"/>
                  <a:gd name="f55" fmla="val 441335"/>
                  <a:gd name="f56" fmla="val 144227"/>
                  <a:gd name="f57" fmla="val 440081"/>
                  <a:gd name="f58" fmla="val 147988"/>
                  <a:gd name="f59" fmla="val 439412"/>
                  <a:gd name="f60" fmla="val 151919"/>
                  <a:gd name="f61" fmla="val 438450"/>
                  <a:gd name="f62" fmla="val 155765"/>
                  <a:gd name="f63" fmla="val 182687"/>
                  <a:gd name="f64" fmla="val 438654"/>
                  <a:gd name="f65" fmla="val 209726"/>
                  <a:gd name="f66" fmla="val 236532"/>
                  <a:gd name="f67" fmla="val 441614"/>
                  <a:gd name="f68" fmla="val 239321"/>
                  <a:gd name="f69" fmla="val 454963"/>
                  <a:gd name="f70" fmla="val 247718"/>
                  <a:gd name="f71" fmla="val 455757"/>
                  <a:gd name="f72" fmla="val 248071"/>
                  <a:gd name="f73" fmla="val 461314"/>
                  <a:gd name="f74" fmla="val 250541"/>
                  <a:gd name="f75" fmla="val 473065"/>
                  <a:gd name="f76" fmla="val 253840"/>
                  <a:gd name="f77" fmla="val 484603"/>
                  <a:gd name="f78" fmla="val 271147"/>
                  <a:gd name="f79" fmla="val 486526"/>
                  <a:gd name="f80" fmla="val 274031"/>
                  <a:gd name="f81" fmla="val 490155"/>
                  <a:gd name="f82" fmla="val 275366"/>
                  <a:gd name="f83" fmla="val 493256"/>
                  <a:gd name="f84" fmla="val 276916"/>
                  <a:gd name="f85" fmla="val 506370"/>
                  <a:gd name="f86" fmla="val 283473"/>
                  <a:gd name="f87" fmla="val 535906"/>
                  <a:gd name="f88" fmla="val 282229"/>
                  <a:gd name="f89" fmla="val 542294"/>
                  <a:gd name="f90" fmla="val 282685"/>
                  <a:gd name="f91" fmla="val 543255"/>
                  <a:gd name="f92" fmla="val 285570"/>
                  <a:gd name="f93" fmla="val 545514"/>
                  <a:gd name="f94" fmla="val 288317"/>
                  <a:gd name="f95" fmla="val 545178"/>
                  <a:gd name="f96" fmla="val 291339"/>
                  <a:gd name="f97" fmla="val 543805"/>
                  <a:gd name="f98" fmla="val 303696"/>
                  <a:gd name="f99" fmla="val 539651"/>
                  <a:gd name="f100" fmla="val 308283"/>
                  <a:gd name="f101" fmla="val 533640"/>
                  <a:gd name="f102" fmla="val 317300"/>
                  <a:gd name="f103" fmla="val 532678"/>
                  <a:gd name="f104" fmla="val 321146"/>
                  <a:gd name="f105" fmla="val 531894"/>
                  <a:gd name="f106" fmla="val 325041"/>
                  <a:gd name="f107" fmla="val 530755"/>
                  <a:gd name="f108" fmla="val 328838"/>
                  <a:gd name="f109" fmla="val 529008"/>
                  <a:gd name="f110" fmla="val 334663"/>
                  <a:gd name="f111" fmla="val 526461"/>
                  <a:gd name="f112" fmla="val 340245"/>
                  <a:gd name="f113" fmla="val 524986"/>
                  <a:gd name="f114" fmla="val 346145"/>
                  <a:gd name="f115" fmla="val 524025"/>
                  <a:gd name="f116" fmla="val 349991"/>
                  <a:gd name="f117" fmla="val 523664"/>
                  <a:gd name="f118" fmla="val 354039"/>
                  <a:gd name="f119" fmla="val 522102"/>
                  <a:gd name="f120" fmla="val 357683"/>
                  <a:gd name="f121" fmla="val 520736"/>
                  <a:gd name="f122" fmla="val 360870"/>
                  <a:gd name="f123" fmla="val 517883"/>
                  <a:gd name="f124" fmla="val 363236"/>
                  <a:gd name="f125" fmla="val 516333"/>
                  <a:gd name="f126" fmla="val 366337"/>
                  <a:gd name="f127" fmla="val 514973"/>
                  <a:gd name="f128" fmla="val 369057"/>
                  <a:gd name="f129" fmla="val 514410"/>
                  <a:gd name="f130" fmla="val 372106"/>
                  <a:gd name="f131" fmla="val 513448"/>
                  <a:gd name="f132" fmla="val 374991"/>
                  <a:gd name="f133" fmla="val 518805"/>
                  <a:gd name="f134" fmla="val 407128"/>
                  <a:gd name="f135" fmla="val 511961"/>
                  <a:gd name="f136" fmla="val 380668"/>
                  <a:gd name="f137" fmla="val 400951"/>
                  <a:gd name="f138" fmla="val 523462"/>
                  <a:gd name="f139" fmla="val 403671"/>
                  <a:gd name="f140" fmla="val 522836"/>
                  <a:gd name="f141" fmla="val 407455"/>
                  <a:gd name="f142" fmla="val 409605"/>
                  <a:gd name="f143" fmla="val 529889"/>
                  <a:gd name="f144" fmla="val 414508"/>
                  <a:gd name="f145" fmla="val 421143"/>
                  <a:gd name="f146" fmla="val 424989"/>
                  <a:gd name="f147" fmla="val 544089"/>
                  <a:gd name="f148" fmla="val 428869"/>
                  <a:gd name="f149" fmla="val 432681"/>
                  <a:gd name="f150" fmla="val 546013"/>
                  <a:gd name="f151" fmla="val 435605"/>
                  <a:gd name="f152" fmla="val 547633"/>
                  <a:gd name="f153" fmla="val 438325"/>
                  <a:gd name="f154" fmla="val 548063"/>
                  <a:gd name="f155" fmla="val 549565"/>
                  <a:gd name="f156" fmla="val 451849"/>
                  <a:gd name="f157" fmla="val 549543"/>
                  <a:gd name="f158" fmla="val 462538"/>
                  <a:gd name="f159" fmla="val 550947"/>
                  <a:gd name="f160" fmla="val 551471"/>
                  <a:gd name="f161" fmla="val 476995"/>
                  <a:gd name="f162" fmla="val 552972"/>
                  <a:gd name="f163" fmla="val 480733"/>
                  <a:gd name="f164" fmla="val 553832"/>
                  <a:gd name="f165" fmla="val 554466"/>
                  <a:gd name="f166" fmla="val 487454"/>
                  <a:gd name="f167" fmla="val 557975"/>
                  <a:gd name="f168" fmla="val 506770"/>
                  <a:gd name="f169" fmla="val 559601"/>
                  <a:gd name="f170" fmla="val 510564"/>
                  <a:gd name="f171" fmla="val 560967"/>
                  <a:gd name="f172" fmla="val 513751"/>
                  <a:gd name="f173" fmla="val 562430"/>
                  <a:gd name="f174" fmla="val 517381"/>
                  <a:gd name="f175" fmla="val 565370"/>
                  <a:gd name="f176" fmla="val 519218"/>
                  <a:gd name="f177" fmla="val 570527"/>
                  <a:gd name="f178" fmla="val 522441"/>
                  <a:gd name="f179" fmla="val 582677"/>
                  <a:gd name="f180" fmla="val 524987"/>
                  <a:gd name="f181" fmla="val 582976"/>
                  <a:gd name="f182" fmla="val 524967"/>
                  <a:gd name="f183" fmla="val 628005"/>
                  <a:gd name="f184" fmla="val 523854"/>
                  <a:gd name="f185" fmla="val 640368"/>
                  <a:gd name="f186" fmla="val 655765"/>
                  <a:gd name="f187" fmla="val 513445"/>
                  <a:gd name="f188" fmla="val 643056"/>
                  <a:gd name="f189" fmla="val 514721"/>
                  <a:gd name="f190" fmla="val 654791"/>
                  <a:gd name="f191" fmla="val 507679"/>
                  <a:gd name="f192" fmla="val 657398"/>
                  <a:gd name="f193" fmla="val 506115"/>
                  <a:gd name="f194" fmla="val 660560"/>
                  <a:gd name="f195" fmla="val 505756"/>
                  <a:gd name="f196" fmla="val 663444"/>
                  <a:gd name="f197" fmla="val 504795"/>
                  <a:gd name="f198" fmla="val 666329"/>
                  <a:gd name="f199" fmla="val 501910"/>
                  <a:gd name="f200" fmla="val 668532"/>
                  <a:gd name="f201" fmla="val 498122"/>
                  <a:gd name="f202" fmla="val 672098"/>
                  <a:gd name="f203" fmla="val 677414"/>
                  <a:gd name="f204" fmla="val 493188"/>
                  <a:gd name="f205" fmla="val 689405"/>
                  <a:gd name="f206" fmla="val 490372"/>
                  <a:gd name="f207" fmla="val 692290"/>
                  <a:gd name="f208" fmla="val 487488"/>
                  <a:gd name="f209" fmla="val 694665"/>
                  <a:gd name="f210" fmla="val 483982"/>
                  <a:gd name="f211" fmla="val 698059"/>
                  <a:gd name="f212" fmla="val 481719"/>
                  <a:gd name="f213" fmla="val 711914"/>
                  <a:gd name="f214" fmla="val 472483"/>
                  <a:gd name="f215" fmla="val 702217"/>
                  <a:gd name="f216" fmla="val 485896"/>
                  <a:gd name="f217" fmla="val 712482"/>
                  <a:gd name="f218" fmla="val 722393"/>
                  <a:gd name="f219" fmla="val 460677"/>
                  <a:gd name="f220" fmla="val 716701"/>
                  <a:gd name="f221" fmla="val 459675"/>
                  <a:gd name="f222" fmla="val 735558"/>
                  <a:gd name="f223" fmla="val 447104"/>
                  <a:gd name="f224" fmla="val 752865"/>
                  <a:gd name="f225" fmla="val 435566"/>
                  <a:gd name="f226" fmla="val 758634"/>
                  <a:gd name="f227" fmla="val 418259"/>
                  <a:gd name="f228" fmla="val 760827"/>
                  <a:gd name="f229" fmla="val 411681"/>
                  <a:gd name="f230" fmla="val 770172"/>
                  <a:gd name="f231" fmla="val 425951"/>
                  <a:gd name="f232" fmla="val 775941"/>
                  <a:gd name="f233" fmla="val 429797"/>
                  <a:gd name="f234" fmla="val 778204"/>
                  <a:gd name="f235" fmla="val 431306"/>
                  <a:gd name="f236" fmla="val 779535"/>
                  <a:gd name="f237" fmla="val 433934"/>
                  <a:gd name="f238" fmla="val 781711"/>
                  <a:gd name="f239" fmla="val 787258"/>
                  <a:gd name="f240" fmla="val 439726"/>
                  <a:gd name="f241" fmla="val 799018"/>
                  <a:gd name="f242" fmla="val 804787"/>
                  <a:gd name="f243" fmla="val 446143"/>
                  <a:gd name="f244" fmla="val 810849"/>
                  <a:gd name="f245" fmla="val 446274"/>
                  <a:gd name="f246" fmla="val 816325"/>
                  <a:gd name="f247" fmla="val 444220"/>
                  <a:gd name="f248" fmla="val 818872"/>
                  <a:gd name="f249" fmla="val 443265"/>
                  <a:gd name="f250" fmla="val 819918"/>
                  <a:gd name="f251" fmla="val 440082"/>
                  <a:gd name="f252" fmla="val 822094"/>
                  <a:gd name="f253" fmla="val 837963"/>
                  <a:gd name="f254" fmla="val 426548"/>
                  <a:gd name="f255" fmla="val 834563"/>
                  <a:gd name="f256" fmla="val 428524"/>
                  <a:gd name="f257" fmla="val 848055"/>
                  <a:gd name="f258" fmla="val 424028"/>
                  <a:gd name="f259" fmla="val 850940"/>
                  <a:gd name="f260" fmla="val 422105"/>
                  <a:gd name="f261" fmla="val 854258"/>
                  <a:gd name="f262" fmla="val 420710"/>
                  <a:gd name="f263" fmla="val 856709"/>
                  <a:gd name="f264" fmla="val 859160"/>
                  <a:gd name="f265" fmla="val 415808"/>
                  <a:gd name="f266" fmla="val 859145"/>
                  <a:gd name="f267" fmla="val 410557"/>
                  <a:gd name="f268" fmla="val 862478"/>
                  <a:gd name="f269" fmla="val 867192"/>
                  <a:gd name="f270" fmla="val 408258"/>
                  <a:gd name="f271" fmla="val 872093"/>
                  <a:gd name="f272" fmla="val 411528"/>
                  <a:gd name="f273" fmla="val 876900"/>
                  <a:gd name="f274" fmla="val 412490"/>
                  <a:gd name="f275" fmla="val 882265"/>
                  <a:gd name="f276" fmla="val 417854"/>
                  <a:gd name="f277" fmla="val 884048"/>
                  <a:gd name="f278" fmla="val 420391"/>
                  <a:gd name="f279" fmla="val 891323"/>
                  <a:gd name="f280" fmla="val 894043"/>
                  <a:gd name="f281" fmla="val 425388"/>
                  <a:gd name="f282" fmla="val 897092"/>
                  <a:gd name="f283" fmla="val 899977"/>
                  <a:gd name="f284" fmla="val 426912"/>
                  <a:gd name="f285" fmla="val 900938"/>
                  <a:gd name="f286" fmla="val 900711"/>
                  <a:gd name="f287" fmla="val 433416"/>
                  <a:gd name="f288" fmla="val 902861"/>
                  <a:gd name="f289" fmla="val 905011"/>
                  <a:gd name="f290" fmla="val 437716"/>
                  <a:gd name="f291" fmla="val 908547"/>
                  <a:gd name="f292" fmla="val 437790"/>
                  <a:gd name="f293" fmla="val 911515"/>
                  <a:gd name="f294" fmla="val 941965"/>
                  <a:gd name="f295" fmla="val 445216"/>
                  <a:gd name="f296" fmla="val 918000"/>
                  <a:gd name="f297" fmla="val 437727"/>
                  <a:gd name="f298" fmla="val 937476"/>
                  <a:gd name="f299" fmla="val 993510"/>
                  <a:gd name="f300" fmla="val 437993"/>
                  <a:gd name="f301" fmla="val 945591"/>
                  <a:gd name="f302" fmla="val 447343"/>
                  <a:gd name="f303" fmla="val 972090"/>
                  <a:gd name="f304" fmla="val 977647"/>
                  <a:gd name="f305" fmla="val 433096"/>
                  <a:gd name="f306" fmla="val 989398"/>
                  <a:gd name="f307" fmla="val 997357"/>
                  <a:gd name="f308" fmla="val 430792"/>
                  <a:gd name="f309" fmla="val 1012233"/>
                  <a:gd name="f310" fmla="val 431118"/>
                  <a:gd name="f311" fmla="val 1021128"/>
                  <a:gd name="f312" fmla="val 1031094"/>
                  <a:gd name="f313" fmla="val 440549"/>
                  <a:gd name="f314" fmla="val 1027560"/>
                  <a:gd name="f315" fmla="val 442408"/>
                  <a:gd name="f316" fmla="val 1038435"/>
                  <a:gd name="f317" fmla="val 1047023"/>
                  <a:gd name="f318" fmla="val 445651"/>
                  <a:gd name="f319" fmla="val 1055742"/>
                  <a:gd name="f320" fmla="val 1064396"/>
                  <a:gd name="f321" fmla="val 1063434"/>
                  <a:gd name="f322" fmla="val 1063154"/>
                  <a:gd name="f323" fmla="val 481770"/>
                  <a:gd name="f324" fmla="val 1061511"/>
                  <a:gd name="f325" fmla="val 499026"/>
                  <a:gd name="f326" fmla="val 1060658"/>
                  <a:gd name="f327" fmla="val 507982"/>
                  <a:gd name="f328" fmla="val 1056747"/>
                  <a:gd name="f329" fmla="val 508554"/>
                  <a:gd name="f330" fmla="val 1052858"/>
                  <a:gd name="f331" fmla="val 1051498"/>
                  <a:gd name="f332" fmla="val 519053"/>
                  <a:gd name="f333" fmla="val 1050935"/>
                  <a:gd name="f334" fmla="val 1049973"/>
                  <a:gd name="f335" fmla="val 552871"/>
                  <a:gd name="f336" fmla="val 1051118"/>
                  <a:gd name="f337" fmla="val 580792"/>
                  <a:gd name="f338" fmla="val 608638"/>
                  <a:gd name="f339" fmla="val 1053048"/>
                  <a:gd name="f340" fmla="val 611673"/>
                  <a:gd name="f341" fmla="val 1054382"/>
                  <a:gd name="f342" fmla="val 614572"/>
                  <a:gd name="f343" fmla="val 617292"/>
                  <a:gd name="f344" fmla="val 1057292"/>
                  <a:gd name="f345" fmla="val 620393"/>
                  <a:gd name="f346" fmla="val 1060103"/>
                  <a:gd name="f347" fmla="val 622778"/>
                  <a:gd name="f348" fmla="val 625946"/>
                  <a:gd name="f349" fmla="val 1064628"/>
                  <a:gd name="f350" fmla="val 632958"/>
                  <a:gd name="f351" fmla="val 1069431"/>
                  <a:gd name="f352" fmla="val 657431"/>
                  <a:gd name="f353" fmla="val 1078818"/>
                  <a:gd name="f354" fmla="val 1081703"/>
                  <a:gd name="f355" fmla="val 661522"/>
                  <a:gd name="f356" fmla="val 1084752"/>
                  <a:gd name="f357" fmla="val 662085"/>
                  <a:gd name="f358" fmla="val 1087472"/>
                  <a:gd name="f359" fmla="val 663445"/>
                  <a:gd name="f360" fmla="val 1090573"/>
                  <a:gd name="f361" fmla="val 664995"/>
                  <a:gd name="f362" fmla="val 1092805"/>
                  <a:gd name="f363" fmla="val 668218"/>
                  <a:gd name="f364" fmla="val 1096126"/>
                  <a:gd name="f365" fmla="val 669214"/>
                  <a:gd name="f366" fmla="val 1098962"/>
                  <a:gd name="f367" fmla="val 670065"/>
                  <a:gd name="f368" fmla="val 1138109"/>
                  <a:gd name="f369" fmla="val 674822"/>
                  <a:gd name="f370" fmla="val 1139394"/>
                  <a:gd name="f371" fmla="val 674983"/>
                  <a:gd name="f372" fmla="val 1158755"/>
                  <a:gd name="f373" fmla="val 681438"/>
                  <a:gd name="f374" fmla="val 1154314"/>
                  <a:gd name="f375" fmla="val 680752"/>
                  <a:gd name="f376" fmla="val 1188431"/>
                  <a:gd name="f377" fmla="val 1191472"/>
                  <a:gd name="f378" fmla="val 1194200"/>
                  <a:gd name="f379" fmla="val 678829"/>
                  <a:gd name="f380" fmla="val 1197085"/>
                  <a:gd name="f381" fmla="val 677868"/>
                  <a:gd name="f382" fmla="val 1190786"/>
                  <a:gd name="f383" fmla="val 696760"/>
                  <a:gd name="f384" fmla="val 1186600"/>
                  <a:gd name="f385" fmla="val 705713"/>
                  <a:gd name="f386" fmla="val 732674"/>
                  <a:gd name="f387" fmla="val 1197842"/>
                  <a:gd name="f388" fmla="val 734620"/>
                  <a:gd name="f389" fmla="val 1221734"/>
                  <a:gd name="f390" fmla="val 740278"/>
                  <a:gd name="f391" fmla="val 1225930"/>
                  <a:gd name="f392" fmla="val 741327"/>
                  <a:gd name="f393" fmla="val 1249006"/>
                  <a:gd name="f394" fmla="val 740366"/>
                  <a:gd name="f395" fmla="val 1272752"/>
                  <a:gd name="f396" fmla="val 744044"/>
                  <a:gd name="f397" fmla="val 1295159"/>
                  <a:gd name="f398" fmla="val 738443"/>
                  <a:gd name="f399" fmla="val 1301885"/>
                  <a:gd name="f400" fmla="val 736761"/>
                  <a:gd name="f401" fmla="val 1302851"/>
                  <a:gd name="f402" fmla="val 726905"/>
                  <a:gd name="f403" fmla="val 1306697"/>
                  <a:gd name="f404" fmla="val 721136"/>
                  <a:gd name="f405" fmla="val 1308620"/>
                  <a:gd name="f406" fmla="val 718251"/>
                  <a:gd name="f407" fmla="val 1312644"/>
                  <a:gd name="f408" fmla="val 717533"/>
                  <a:gd name="f409" fmla="val 1315351"/>
                  <a:gd name="f410" fmla="val 715367"/>
                  <a:gd name="f411" fmla="val 1326665"/>
                  <a:gd name="f412" fmla="val 706315"/>
                  <a:gd name="f413" fmla="val 1314744"/>
                  <a:gd name="f414" fmla="val 711722"/>
                  <a:gd name="f415" fmla="val 1329774"/>
                  <a:gd name="f416" fmla="val 706713"/>
                  <a:gd name="f417" fmla="val 1365499"/>
                  <a:gd name="f418" fmla="val 682896"/>
                  <a:gd name="f419" fmla="val 1340154"/>
                  <a:gd name="f420" fmla="val 695476"/>
                  <a:gd name="f421" fmla="val 1413425"/>
                  <a:gd name="f422" fmla="val 1430733"/>
                  <a:gd name="f423" fmla="val 686521"/>
                  <a:gd name="f424" fmla="val 1439386"/>
                  <a:gd name="f425" fmla="val 683637"/>
                  <a:gd name="f426" fmla="val 1441309"/>
                  <a:gd name="f427" fmla="val 1442448"/>
                  <a:gd name="f428" fmla="val 677149"/>
                  <a:gd name="f429" fmla="val 1445155"/>
                  <a:gd name="f430" fmla="val 1452502"/>
                  <a:gd name="f431" fmla="val 669105"/>
                  <a:gd name="f432" fmla="val 1463996"/>
                  <a:gd name="f433" fmla="val 673796"/>
                  <a:gd name="f434" fmla="val 1471116"/>
                  <a:gd name="f435" fmla="val 1491818"/>
                  <a:gd name="f436" fmla="val 688784"/>
                  <a:gd name="f437" fmla="val 1483521"/>
                  <a:gd name="f438" fmla="val 681618"/>
                  <a:gd name="f439" fmla="val 1497077"/>
                  <a:gd name="f440" fmla="val 695175"/>
                  <a:gd name="f441" fmla="val 1505731"/>
                  <a:gd name="f442" fmla="val 1506827"/>
                  <a:gd name="f443" fmla="val 724425"/>
                  <a:gd name="f444" fmla="val 1509577"/>
                  <a:gd name="f445" fmla="val 1511500"/>
                  <a:gd name="f446" fmla="val 729789"/>
                  <a:gd name="f447" fmla="val 1513423"/>
                  <a:gd name="f448" fmla="val 1513896"/>
                  <a:gd name="f449" fmla="val 742037"/>
                  <a:gd name="f450" fmla="val 1517269"/>
                  <a:gd name="f451" fmla="val 747097"/>
                  <a:gd name="f452" fmla="val 1519192"/>
                  <a:gd name="f453" fmla="val 749981"/>
                  <a:gd name="f454" fmla="val 1520429"/>
                  <a:gd name="f455" fmla="val 753467"/>
                  <a:gd name="f456" fmla="val 1523038"/>
                  <a:gd name="f457" fmla="val 755750"/>
                  <a:gd name="f458" fmla="val 1535245"/>
                  <a:gd name="f459" fmla="val 766431"/>
                  <a:gd name="f460" fmla="val 1537113"/>
                  <a:gd name="f461" fmla="val 766211"/>
                  <a:gd name="f462" fmla="val 1548999"/>
                  <a:gd name="f463" fmla="val 770173"/>
                  <a:gd name="f464" fmla="val 1554007"/>
                  <a:gd name="f465" fmla="val 785199"/>
                  <a:gd name="f466" fmla="val 1548602"/>
                  <a:gd name="f467" fmla="val 773283"/>
                  <a:gd name="f468" fmla="val 1557653"/>
                  <a:gd name="f469" fmla="val 784596"/>
                  <a:gd name="f470" fmla="val 1559819"/>
                  <a:gd name="f471" fmla="val 787303"/>
                  <a:gd name="f472" fmla="val 1560715"/>
                  <a:gd name="f473" fmla="val 791083"/>
                  <a:gd name="f474" fmla="val 1563422"/>
                  <a:gd name="f475" fmla="val 793249"/>
                  <a:gd name="f476" fmla="val 1565796"/>
                  <a:gd name="f477" fmla="val 795148"/>
                  <a:gd name="f478" fmla="val 1569191"/>
                  <a:gd name="f479" fmla="val 795172"/>
                  <a:gd name="f480" fmla="val 1572075"/>
                  <a:gd name="f481" fmla="val 796134"/>
                  <a:gd name="f482" fmla="val 1578940"/>
                  <a:gd name="f483" fmla="val 816730"/>
                  <a:gd name="f484" fmla="val 1572784"/>
                  <a:gd name="f485" fmla="val 810068"/>
                  <a:gd name="f486" fmla="val 1586498"/>
                  <a:gd name="f487" fmla="val 819210"/>
                  <a:gd name="f488" fmla="val 1592267"/>
                  <a:gd name="f489" fmla="val 836517"/>
                  <a:gd name="f490" fmla="val 1595152"/>
                  <a:gd name="f491" fmla="val 845171"/>
                  <a:gd name="f492" fmla="val 1596113"/>
                  <a:gd name="f493" fmla="val 860555"/>
                  <a:gd name="f494" fmla="val 1598036"/>
                  <a:gd name="f495" fmla="val 875910"/>
                  <a:gd name="f496" fmla="val 891324"/>
                  <a:gd name="f497" fmla="val 911539"/>
                  <a:gd name="f498" fmla="val 1596831"/>
                  <a:gd name="f499" fmla="val 931754"/>
                  <a:gd name="f500" fmla="val 951899"/>
                  <a:gd name="f501" fmla="val 1594899"/>
                  <a:gd name="f502" fmla="val 954929"/>
                  <a:gd name="f503" fmla="val 1593627"/>
                  <a:gd name="f504" fmla="val 957833"/>
                  <a:gd name="f505" fmla="val 960553"/>
                  <a:gd name="f506" fmla="val 1588251"/>
                  <a:gd name="f507" fmla="val 968584"/>
                  <a:gd name="f508" fmla="val 1584223"/>
                  <a:gd name="f509" fmla="val 971481"/>
                  <a:gd name="f510" fmla="val 1577844"/>
                  <a:gd name="f511" fmla="val 977860"/>
                  <a:gd name="f512" fmla="val 1566306"/>
                  <a:gd name="f513" fmla="val 1012474"/>
                  <a:gd name="f514" fmla="val 1564755"/>
                  <a:gd name="f515" fmla="val 1017125"/>
                  <a:gd name="f516" fmla="val 1564712"/>
                  <a:gd name="f517" fmla="val 1022167"/>
                  <a:gd name="f518" fmla="val 1026897"/>
                  <a:gd name="f519" fmla="val 1561822"/>
                  <a:gd name="f520" fmla="val 1032764"/>
                  <a:gd name="f521" fmla="val 1559576"/>
                  <a:gd name="f522" fmla="val 1044204"/>
                  <a:gd name="f523" fmla="val 1556691"/>
                  <a:gd name="f524" fmla="val 1047089"/>
                  <a:gd name="f525" fmla="val 1557298"/>
                  <a:gd name="f526" fmla="val 1051171"/>
                  <a:gd name="f527" fmla="val 1554768"/>
                  <a:gd name="f528" fmla="val 1546114"/>
                  <a:gd name="f529" fmla="val 1058627"/>
                  <a:gd name="f530" fmla="val 1545116"/>
                  <a:gd name="f531" fmla="val 1060623"/>
                  <a:gd name="f532" fmla="val 1537633"/>
                  <a:gd name="f533" fmla="val 1076781"/>
                  <a:gd name="f534" fmla="val 1534576"/>
                  <a:gd name="f535" fmla="val 1078819"/>
                  <a:gd name="f536" fmla="val 1531277"/>
                  <a:gd name="f537" fmla="val 1081018"/>
                  <a:gd name="f538" fmla="val 1526884"/>
                  <a:gd name="f539" fmla="val 1080742"/>
                  <a:gd name="f540" fmla="val 1524000"/>
                  <a:gd name="f541" fmla="val 1084588"/>
                  <a:gd name="f542" fmla="val 1525263"/>
                  <a:gd name="f543" fmla="val 1087389"/>
                  <a:gd name="f544" fmla="val 1525923"/>
                  <a:gd name="f545" fmla="val 1090357"/>
                  <a:gd name="f546" fmla="val 1527192"/>
                  <a:gd name="f547" fmla="val 1096066"/>
                  <a:gd name="f548" fmla="val 1524956"/>
                  <a:gd name="f549" fmla="val 1103262"/>
                  <a:gd name="f550" fmla="val 1528807"/>
                  <a:gd name="f551" fmla="val 1107664"/>
                  <a:gd name="f552" fmla="val 1532811"/>
                  <a:gd name="f553" fmla="val 1112241"/>
                  <a:gd name="f554" fmla="val 1113433"/>
                  <a:gd name="f555" fmla="val 1551883"/>
                  <a:gd name="f556" fmla="val 1130741"/>
                  <a:gd name="f557" fmla="val 1553732"/>
                  <a:gd name="f558" fmla="val 1136290"/>
                  <a:gd name="f559" fmla="val 1552918"/>
                  <a:gd name="f560" fmla="val 1142500"/>
                  <a:gd name="f561" fmla="val 1148048"/>
                  <a:gd name="f562" fmla="val 1555864"/>
                  <a:gd name="f563" fmla="val 1151337"/>
                  <a:gd name="f564" fmla="val 1558986"/>
                  <a:gd name="f565" fmla="val 1153601"/>
                  <a:gd name="f566" fmla="val 1560537"/>
                  <a:gd name="f567" fmla="val 1156702"/>
                  <a:gd name="f568" fmla="val 1565229"/>
                  <a:gd name="f569" fmla="val 1166085"/>
                  <a:gd name="f570" fmla="val 1560926"/>
                  <a:gd name="f571" fmla="val 1165743"/>
                  <a:gd name="f572" fmla="val 1174009"/>
                  <a:gd name="f573" fmla="val 1576048"/>
                  <a:gd name="f574" fmla="val 1180866"/>
                  <a:gd name="f575" fmla="val 1586583"/>
                  <a:gd name="f576" fmla="val 1182691"/>
                  <a:gd name="f577" fmla="val 1185547"/>
                  <a:gd name="f578" fmla="val 1598441"/>
                  <a:gd name="f579" fmla="val 1186643"/>
                  <a:gd name="f580" fmla="val 1600704"/>
                  <a:gd name="f581" fmla="val 1189766"/>
                  <a:gd name="f582" fmla="val 1603805"/>
                  <a:gd name="f583" fmla="val 1191316"/>
                  <a:gd name="f584" fmla="val 1606525"/>
                  <a:gd name="f585" fmla="val 1192676"/>
                  <a:gd name="f586" fmla="val 1609574"/>
                  <a:gd name="f587" fmla="val 1193239"/>
                  <a:gd name="f588" fmla="val 1612459"/>
                  <a:gd name="f589" fmla="val 1194201"/>
                  <a:gd name="f590" fmla="val 1616264"/>
                  <a:gd name="f591" fmla="val 1213224"/>
                  <a:gd name="f592" fmla="val 1621614"/>
                  <a:gd name="f593" fmla="val 1220746"/>
                  <a:gd name="f594" fmla="val 1615343"/>
                  <a:gd name="f595" fmla="val 1237469"/>
                  <a:gd name="f596" fmla="val 1614126"/>
                  <a:gd name="f597" fmla="val 1240715"/>
                  <a:gd name="f598" fmla="val 1612281"/>
                  <a:gd name="f599" fmla="val 1243956"/>
                  <a:gd name="f600" fmla="val 1246122"/>
                  <a:gd name="f601" fmla="val 1607200"/>
                  <a:gd name="f602" fmla="val 1248021"/>
                  <a:gd name="f603" fmla="val 1248045"/>
                  <a:gd name="f604" fmla="val 1600921"/>
                  <a:gd name="f605" fmla="val 1588421"/>
                  <a:gd name="f606" fmla="val 1575862"/>
                  <a:gd name="f607" fmla="val 1247677"/>
                  <a:gd name="f608" fmla="val 1553754"/>
                  <a:gd name="f609" fmla="val 1244913"/>
                  <a:gd name="f610" fmla="val 1554704"/>
                  <a:gd name="f611" fmla="val 1241764"/>
                  <a:gd name="f612" fmla="val 1543395"/>
                  <a:gd name="f613" fmla="val 1236109"/>
                  <a:gd name="f614" fmla="val 1540180"/>
                  <a:gd name="f615" fmla="val 1235944"/>
                  <a:gd name="f616" fmla="val 1537461"/>
                  <a:gd name="f617" fmla="val 1234584"/>
                  <a:gd name="f618" fmla="val 1534360"/>
                  <a:gd name="f619" fmla="val 1233033"/>
                  <a:gd name="f620" fmla="val 1531975"/>
                  <a:gd name="f621" fmla="val 1230223"/>
                  <a:gd name="f622" fmla="val 1228815"/>
                  <a:gd name="f623" fmla="val 1523250"/>
                  <a:gd name="f624" fmla="val 1226345"/>
                  <a:gd name="f625" fmla="val 1223046"/>
                  <a:gd name="f626" fmla="val 1508615"/>
                  <a:gd name="f627" fmla="val 1220161"/>
                  <a:gd name="f628" fmla="val 1505351"/>
                  <a:gd name="f629" fmla="val 1217612"/>
                  <a:gd name="f630" fmla="val 1502846"/>
                  <a:gd name="f631" fmla="val 1214392"/>
                  <a:gd name="f632" fmla="val 1498589"/>
                  <a:gd name="f633" fmla="val 1208919"/>
                  <a:gd name="f634" fmla="val 1491308"/>
                  <a:gd name="f635" fmla="val 1486300"/>
                  <a:gd name="f636" fmla="val 1182059"/>
                  <a:gd name="f637" fmla="val 1491705"/>
                  <a:gd name="f638" fmla="val 1193975"/>
                  <a:gd name="f639" fmla="val 1482654"/>
                  <a:gd name="f640" fmla="val 1182662"/>
                  <a:gd name="f641" fmla="val 1471665"/>
                  <a:gd name="f642" fmla="val 1168927"/>
                  <a:gd name="f643" fmla="val 1483066"/>
                  <a:gd name="f644" fmla="val 1178130"/>
                  <a:gd name="f645" fmla="val 1468232"/>
                  <a:gd name="f646" fmla="val 1168240"/>
                  <a:gd name="f647" fmla="val 1463975"/>
                  <a:gd name="f648" fmla="val 1161854"/>
                  <a:gd name="f649" fmla="val 1460472"/>
                  <a:gd name="f650" fmla="val 1155374"/>
                  <a:gd name="f651" fmla="val 1453809"/>
                  <a:gd name="f652" fmla="val 1150932"/>
                  <a:gd name="f653" fmla="val 1451279"/>
                  <a:gd name="f654" fmla="val 1149245"/>
                  <a:gd name="f655" fmla="val 1448040"/>
                  <a:gd name="f656" fmla="val 1149009"/>
                  <a:gd name="f657" fmla="val 1443232"/>
                  <a:gd name="f658" fmla="val 1145163"/>
                  <a:gd name="f659" fmla="val 1442093"/>
                  <a:gd name="f660" fmla="val 1141560"/>
                  <a:gd name="f661" fmla="val 1437012"/>
                  <a:gd name="f662" fmla="val 1137495"/>
                  <a:gd name="f663" fmla="val 1433452"/>
                  <a:gd name="f664" fmla="val 1137870"/>
                  <a:gd name="f665" fmla="val 1136510"/>
                  <a:gd name="f666" fmla="val 1427632"/>
                  <a:gd name="f667" fmla="val 1134960"/>
                  <a:gd name="f668" fmla="val 1425180"/>
                  <a:gd name="f669" fmla="val 1132291"/>
                  <a:gd name="f670" fmla="val 1422079"/>
                  <a:gd name="f671" fmla="val 1419359"/>
                  <a:gd name="f672" fmla="val 1129381"/>
                  <a:gd name="f673" fmla="val 1416145"/>
                  <a:gd name="f674" fmla="val 1129216"/>
                  <a:gd name="f675" fmla="val 1127856"/>
                  <a:gd name="f676" fmla="val 1410324"/>
                  <a:gd name="f677" fmla="val 1126306"/>
                  <a:gd name="f678" fmla="val 1407873"/>
                  <a:gd name="f679" fmla="val 1123637"/>
                  <a:gd name="f680" fmla="val 1404772"/>
                  <a:gd name="f681" fmla="val 1122087"/>
                  <a:gd name="f682" fmla="val 1394379"/>
                  <a:gd name="f683" fmla="val 1116891"/>
                  <a:gd name="f684" fmla="val 1375536"/>
                  <a:gd name="f685" fmla="val 1117144"/>
                  <a:gd name="f686" fmla="val 1367273"/>
                  <a:gd name="f687" fmla="val 1116318"/>
                  <a:gd name="f688" fmla="val 1361504"/>
                  <a:gd name="f689" fmla="val 1112472"/>
                  <a:gd name="f690" fmla="val 1356543"/>
                  <a:gd name="f691" fmla="val 1106973"/>
                  <a:gd name="f692" fmla="val 1349965"/>
                  <a:gd name="f693" fmla="val 1104780"/>
                  <a:gd name="f694" fmla="val 1347081"/>
                  <a:gd name="f695" fmla="val 1103818"/>
                  <a:gd name="f696" fmla="val 1343970"/>
                  <a:gd name="f697" fmla="val 1103372"/>
                  <a:gd name="f698" fmla="val 1341312"/>
                  <a:gd name="f699" fmla="val 1101895"/>
                  <a:gd name="f700" fmla="val 1335251"/>
                  <a:gd name="f701" fmla="val 1098528"/>
                  <a:gd name="f702" fmla="val 1094203"/>
                  <a:gd name="f703" fmla="val 1324005"/>
                  <a:gd name="f704" fmla="val 1318945"/>
                  <a:gd name="f705" fmla="val 1086984"/>
                  <a:gd name="f706" fmla="val 1304774"/>
                  <a:gd name="f707" fmla="val 1303635"/>
                  <a:gd name="f708" fmla="val 1078100"/>
                  <a:gd name="f709" fmla="val 1300928"/>
                  <a:gd name="f710" fmla="val 1075934"/>
                  <a:gd name="f711" fmla="val 1298554"/>
                  <a:gd name="f712" fmla="val 1074035"/>
                  <a:gd name="f713" fmla="val 1294994"/>
                  <a:gd name="f714" fmla="val 1074410"/>
                  <a:gd name="f715" fmla="val 1292275"/>
                  <a:gd name="f716" fmla="val 1073050"/>
                  <a:gd name="f717" fmla="val 1289174"/>
                  <a:gd name="f718" fmla="val 1071500"/>
                  <a:gd name="f719" fmla="val 1286506"/>
                  <a:gd name="f720" fmla="val 1069204"/>
                  <a:gd name="f721" fmla="val 1283621"/>
                  <a:gd name="f722" fmla="val 1067281"/>
                  <a:gd name="f723" fmla="val 1281698"/>
                  <a:gd name="f724" fmla="val 1280862"/>
                  <a:gd name="f725" fmla="val 1060347"/>
                  <a:gd name="f726" fmla="val 1277852"/>
                  <a:gd name="f727" fmla="val 1266443"/>
                  <a:gd name="f728" fmla="val 1052108"/>
                  <a:gd name="f729" fmla="val 1229177"/>
                  <a:gd name="f730" fmla="val 1058377"/>
                  <a:gd name="f731" fmla="val 1060550"/>
                  <a:gd name="f732" fmla="val 1219443"/>
                  <a:gd name="f733" fmla="val 1061689"/>
                  <a:gd name="f734" fmla="val 1217277"/>
                  <a:gd name="f735" fmla="val 1215378"/>
                  <a:gd name="f736" fmla="val 1066770"/>
                  <a:gd name="f737" fmla="val 1214892"/>
                  <a:gd name="f738" fmla="val 1070051"/>
                  <a:gd name="f739" fmla="val 1212960"/>
                  <a:gd name="f740" fmla="val 1081638"/>
                  <a:gd name="f741" fmla="val 1214482"/>
                  <a:gd name="f742" fmla="val 1090828"/>
                  <a:gd name="f743" fmla="val 1211507"/>
                  <a:gd name="f744" fmla="val 1099011"/>
                  <a:gd name="f745" fmla="val 1209964"/>
                  <a:gd name="f746" fmla="val 1103254"/>
                  <a:gd name="f747" fmla="val 1197687"/>
                  <a:gd name="f748" fmla="val 1106502"/>
                  <a:gd name="f749" fmla="val 1186508"/>
                  <a:gd name="f750" fmla="val 1106703"/>
                  <a:gd name="f751" fmla="val 1178704"/>
                  <a:gd name="f752" fmla="val 1106404"/>
                  <a:gd name="f753" fmla="val 1171124"/>
                  <a:gd name="f754" fmla="val 1165178"/>
                  <a:gd name="f755" fmla="val 1103506"/>
                  <a:gd name="f756" fmla="val 1153817"/>
                  <a:gd name="f757" fmla="val 1151894"/>
                  <a:gd name="f758" fmla="val 1097088"/>
                  <a:gd name="f759" fmla="val 1150627"/>
                  <a:gd name="f760" fmla="val 1094102"/>
                  <a:gd name="f761" fmla="val 1148047"/>
                  <a:gd name="f762" fmla="val 1093242"/>
                  <a:gd name="f763" fmla="val 1141597"/>
                  <a:gd name="f764" fmla="val 1091092"/>
                  <a:gd name="f765" fmla="val 1134523"/>
                  <a:gd name="f766" fmla="val 1091690"/>
                  <a:gd name="f767" fmla="val 1124874"/>
                  <a:gd name="f768" fmla="val 1089761"/>
                  <a:gd name="f769" fmla="val 1088434"/>
                  <a:gd name="f770" fmla="val 1119202"/>
                  <a:gd name="f771" fmla="val 1087473"/>
                  <a:gd name="f772" fmla="val 1111018"/>
                  <a:gd name="f773" fmla="val 1089109"/>
                  <a:gd name="f774" fmla="val 1091736"/>
                  <a:gd name="f775" fmla="val 1073968"/>
                  <a:gd name="f776" fmla="val 1063435"/>
                  <a:gd name="f777" fmla="val 1091319"/>
                  <a:gd name="f778" fmla="val 1046127"/>
                  <a:gd name="f779" fmla="val 1032666"/>
                  <a:gd name="f780" fmla="val 1030403"/>
                  <a:gd name="f781" fmla="val 1063887"/>
                  <a:gd name="f782" fmla="val 1026624"/>
                  <a:gd name="f783" fmla="val 1061761"/>
                  <a:gd name="f784" fmla="val 1024012"/>
                  <a:gd name="f785" fmla="val 1021793"/>
                  <a:gd name="f786" fmla="val 1055964"/>
                  <a:gd name="f787" fmla="val 1020166"/>
                  <a:gd name="f788" fmla="val 1018243"/>
                  <a:gd name="f789" fmla="val 1049974"/>
                  <a:gd name="f790" fmla="val 1024013"/>
                  <a:gd name="f791" fmla="val 1029781"/>
                  <a:gd name="f792" fmla="val 1015359"/>
                  <a:gd name="f793" fmla="val 1006705"/>
                  <a:gd name="f794" fmla="val 1036100"/>
                  <a:gd name="f795" fmla="val 968924"/>
                  <a:gd name="f796" fmla="val 1032192"/>
                  <a:gd name="f797" fmla="val 985047"/>
                  <a:gd name="f798" fmla="val 1041319"/>
                  <a:gd name="f799" fmla="val 957668"/>
                  <a:gd name="f800" fmla="val 1047088"/>
                  <a:gd name="f801" fmla="val 940361"/>
                  <a:gd name="f802" fmla="val 931707"/>
                  <a:gd name="f803" fmla="val 1049011"/>
                  <a:gd name="f804" fmla="val 920169"/>
                  <a:gd name="f805" fmla="val 1048618"/>
                  <a:gd name="f806" fmla="val 908569"/>
                  <a:gd name="f807" fmla="val 897093"/>
                  <a:gd name="f808" fmla="val 1046686"/>
                  <a:gd name="f809" fmla="val 894079"/>
                  <a:gd name="f810" fmla="val 1046071"/>
                  <a:gd name="f811" fmla="val 890839"/>
                  <a:gd name="f812" fmla="val 888439"/>
                  <a:gd name="f813" fmla="val 1039338"/>
                  <a:gd name="f814" fmla="val 882182"/>
                  <a:gd name="f815" fmla="val 1027357"/>
                  <a:gd name="f816" fmla="val 869920"/>
                  <a:gd name="f817" fmla="val 865363"/>
                  <a:gd name="f818" fmla="val 1013627"/>
                  <a:gd name="f819" fmla="val 863055"/>
                  <a:gd name="f820" fmla="val 1002371"/>
                  <a:gd name="f821" fmla="val 860828"/>
                  <a:gd name="f822" fmla="val 998051"/>
                  <a:gd name="f823" fmla="val 859594"/>
                  <a:gd name="f824" fmla="val 975656"/>
                  <a:gd name="f825" fmla="val 853195"/>
                  <a:gd name="f826" fmla="val 1006965"/>
                  <a:gd name="f827" fmla="val 858465"/>
                  <a:gd name="f828" fmla="val 960552"/>
                  <a:gd name="f829" fmla="val 853825"/>
                  <a:gd name="f830" fmla="val 954510"/>
                  <a:gd name="f831" fmla="val 848305"/>
                  <a:gd name="f832" fmla="val 949680"/>
                  <a:gd name="f833" fmla="val 842508"/>
                  <a:gd name="f834" fmla="val 948581"/>
                  <a:gd name="f835" fmla="val 838968"/>
                  <a:gd name="f836" fmla="val 946130"/>
                  <a:gd name="f837" fmla="val 943679"/>
                  <a:gd name="f838" fmla="val 834066"/>
                  <a:gd name="f839" fmla="val 832671"/>
                  <a:gd name="f840" fmla="val 830748"/>
                  <a:gd name="f841" fmla="val 936514"/>
                  <a:gd name="f842" fmla="val 827864"/>
                  <a:gd name="f843" fmla="val 934255"/>
                  <a:gd name="f844" fmla="val 825117"/>
                  <a:gd name="f845" fmla="val 934591"/>
                  <a:gd name="f846" fmla="val 822095"/>
                  <a:gd name="f847" fmla="val 935262"/>
                  <a:gd name="f848" fmla="val 816051"/>
                  <a:gd name="f849" fmla="val 940360"/>
                  <a:gd name="f850" fmla="val 939399"/>
                  <a:gd name="f851" fmla="val 791326"/>
                  <a:gd name="f852" fmla="val 942885"/>
                  <a:gd name="f853" fmla="val 776768"/>
                  <a:gd name="f854" fmla="val 764404"/>
                  <a:gd name="f855" fmla="val 935039"/>
                  <a:gd name="f856" fmla="val 758833"/>
                  <a:gd name="f857" fmla="val 925938"/>
                  <a:gd name="f858" fmla="val 760558"/>
                  <a:gd name="f859" fmla="val 758635"/>
                  <a:gd name="f860" fmla="val 911002"/>
                  <a:gd name="f861" fmla="val 755579"/>
                  <a:gd name="f862" fmla="val 756712"/>
                  <a:gd name="f863" fmla="val 885649"/>
                  <a:gd name="f864" fmla="val 751967"/>
                  <a:gd name="f865" fmla="val 881009"/>
                  <a:gd name="f866" fmla="val 749690"/>
                  <a:gd name="f867" fmla="val 744212"/>
                  <a:gd name="f868" fmla="val 872740"/>
                  <a:gd name="f869" fmla="val 738665"/>
                  <a:gd name="f870" fmla="val 870264"/>
                  <a:gd name="f871" fmla="val 731808"/>
                  <a:gd name="f872" fmla="val 865362"/>
                  <a:gd name="f873" fmla="val 724020"/>
                  <a:gd name="f874" fmla="val 859320"/>
                  <a:gd name="f875" fmla="val 721385"/>
                  <a:gd name="f876" fmla="val 854490"/>
                  <a:gd name="f877" fmla="val 715588"/>
                  <a:gd name="f878" fmla="val 853391"/>
                  <a:gd name="f879" fmla="val 712048"/>
                  <a:gd name="f880" fmla="val 709597"/>
                  <a:gd name="f881" fmla="val 848489"/>
                  <a:gd name="f882" fmla="val 707146"/>
                  <a:gd name="f883" fmla="val 844949"/>
                  <a:gd name="f884" fmla="val 706047"/>
                  <a:gd name="f885" fmla="val 842286"/>
                  <a:gd name="f886" fmla="val 703828"/>
                  <a:gd name="f887" fmla="val 827880"/>
                  <a:gd name="f888" fmla="val 691824"/>
                  <a:gd name="f889" fmla="val 840186"/>
                  <a:gd name="f890" fmla="val 697360"/>
                  <a:gd name="f891" fmla="val 824979"/>
                  <a:gd name="f892" fmla="val 800174"/>
                  <a:gd name="f893" fmla="val 708826"/>
                  <a:gd name="f894" fmla="val 831561"/>
                  <a:gd name="f895" fmla="val 688998"/>
                  <a:gd name="f896" fmla="val 807671"/>
                  <a:gd name="f897" fmla="val 700944"/>
                  <a:gd name="f898" fmla="val 785312"/>
                  <a:gd name="f899" fmla="val 712124"/>
                  <a:gd name="f900" fmla="val 812110"/>
                  <a:gd name="f901" fmla="val 702350"/>
                  <a:gd name="f902" fmla="val 790364"/>
                  <a:gd name="f903" fmla="val 786141"/>
                  <a:gd name="f904" fmla="val 713820"/>
                  <a:gd name="f905" fmla="val 781009"/>
                  <a:gd name="f906" fmla="val 718200"/>
                  <a:gd name="f907" fmla="val 778826"/>
                  <a:gd name="f908" fmla="val 777104"/>
                  <a:gd name="f909" fmla="val 728611"/>
                  <a:gd name="f910" fmla="val 777130"/>
                  <a:gd name="f911" fmla="val 733686"/>
                  <a:gd name="f912" fmla="val 775204"/>
                  <a:gd name="f913" fmla="val 741393"/>
                  <a:gd name="f914" fmla="val 773892"/>
                  <a:gd name="f915" fmla="val 744173"/>
                  <a:gd name="f916" fmla="val 773057"/>
                  <a:gd name="f917" fmla="val 771968"/>
                  <a:gd name="f918" fmla="val 750909"/>
                  <a:gd name="f919" fmla="val 772139"/>
                  <a:gd name="f920" fmla="val 755193"/>
                  <a:gd name="f921" fmla="val 768148"/>
                  <a:gd name="f922" fmla="val 762177"/>
                  <a:gd name="f923" fmla="val 764130"/>
                  <a:gd name="f924" fmla="val 764154"/>
                  <a:gd name="f925" fmla="val 761519"/>
                  <a:gd name="f926" fmla="val 767288"/>
                  <a:gd name="f927" fmla="val 759300"/>
                  <a:gd name="f928" fmla="val 769951"/>
                  <a:gd name="f929" fmla="val 758201"/>
                  <a:gd name="f930" fmla="val 773491"/>
                  <a:gd name="f931" fmla="val 775942"/>
                  <a:gd name="f932" fmla="val 750159"/>
                  <a:gd name="f933" fmla="val 781533"/>
                  <a:gd name="f934" fmla="val 745479"/>
                  <a:gd name="f935" fmla="val 782250"/>
                  <a:gd name="f936" fmla="val 738442"/>
                  <a:gd name="f937" fmla="val 782673"/>
                  <a:gd name="f938" fmla="val 732240"/>
                  <a:gd name="f939" fmla="val 781277"/>
                  <a:gd name="f940" fmla="val 727338"/>
                  <a:gd name="f941" fmla="val 776375"/>
                  <a:gd name="f942" fmla="val 726727"/>
                  <a:gd name="f943" fmla="val 772339"/>
                  <a:gd name="f944" fmla="val 721646"/>
                  <a:gd name="f945" fmla="val 768274"/>
                  <a:gd name="f946" fmla="val 718086"/>
                  <a:gd name="f947" fmla="val 768648"/>
                  <a:gd name="f948" fmla="val 715366"/>
                  <a:gd name="f949" fmla="val 693004"/>
                  <a:gd name="f950" fmla="val 756107"/>
                  <a:gd name="f951" fmla="val 719804"/>
                  <a:gd name="f952" fmla="val 765883"/>
                  <a:gd name="f953" fmla="val 678222"/>
                  <a:gd name="f954" fmla="val 745410"/>
                  <a:gd name="f955" fmla="val 687330"/>
                  <a:gd name="f956" fmla="val 749290"/>
                  <a:gd name="f957" fmla="val 669213"/>
                  <a:gd name="f958" fmla="val 745174"/>
                  <a:gd name="f959" fmla="val 665594"/>
                  <a:gd name="f960" fmla="val 744947"/>
                  <a:gd name="f961" fmla="val 654923"/>
                  <a:gd name="f962" fmla="val 755618"/>
                  <a:gd name="f963" fmla="val 661029"/>
                  <a:gd name="f964" fmla="val 759989"/>
                  <a:gd name="f965" fmla="val 651906"/>
                  <a:gd name="f966" fmla="val 649532"/>
                  <a:gd name="f967" fmla="val 769187"/>
                  <a:gd name="f968" fmla="val 646137"/>
                  <a:gd name="f969" fmla="val 769211"/>
                  <a:gd name="f970" fmla="val 643253"/>
                  <a:gd name="f971" fmla="val 641330"/>
                  <a:gd name="f972" fmla="val 639033"/>
                  <a:gd name="f973" fmla="val 775725"/>
                  <a:gd name="f974" fmla="val 637483"/>
                  <a:gd name="f975" fmla="val 636123"/>
                  <a:gd name="f976" fmla="val 781546"/>
                  <a:gd name="f977" fmla="val 636076"/>
                  <a:gd name="f978" fmla="val 784822"/>
                  <a:gd name="f979" fmla="val 634599"/>
                  <a:gd name="f980" fmla="val 787480"/>
                  <a:gd name="f981" fmla="val 631232"/>
                  <a:gd name="f982" fmla="val 793541"/>
                  <a:gd name="f983" fmla="val 626907"/>
                  <a:gd name="f984" fmla="val 623061"/>
                  <a:gd name="f985" fmla="val 813441"/>
                  <a:gd name="f986" fmla="val 615605"/>
                  <a:gd name="f987" fmla="val 815971"/>
                  <a:gd name="f988" fmla="val 615884"/>
                  <a:gd name="f989" fmla="val 819437"/>
                  <a:gd name="f990" fmla="val 614407"/>
                  <a:gd name="f991" fmla="val 603887"/>
                  <a:gd name="f992" fmla="val 841031"/>
                  <a:gd name="f993" fmla="val 608261"/>
                  <a:gd name="f994" fmla="val 837605"/>
                  <a:gd name="f995" fmla="val 594215"/>
                  <a:gd name="f996" fmla="val 588851"/>
                  <a:gd name="f997" fmla="val 847651"/>
                  <a:gd name="f998" fmla="val 586314"/>
                  <a:gd name="f999" fmla="val 849434"/>
                  <a:gd name="f1000" fmla="val 576534"/>
                  <a:gd name="f1001" fmla="val 868996"/>
                  <a:gd name="f1002" fmla="val 583946"/>
                  <a:gd name="f1003" fmla="val 862441"/>
                  <a:gd name="f1004" fmla="val 574024"/>
                  <a:gd name="f1005" fmla="val 874016"/>
                  <a:gd name="f1006" fmla="val 570484"/>
                  <a:gd name="f1007" fmla="val 878146"/>
                  <a:gd name="f1008" fmla="val 565502"/>
                  <a:gd name="f1009" fmla="val 881029"/>
                  <a:gd name="f1010" fmla="val 562485"/>
                  <a:gd name="f1011" fmla="val 885555"/>
                  <a:gd name="f1012" fmla="val 902862"/>
                  <a:gd name="f1013" fmla="val 549986"/>
                  <a:gd name="f1014" fmla="val 905746"/>
                  <a:gd name="f1015" fmla="val 548659"/>
                  <a:gd name="f1016" fmla="val 908534"/>
                  <a:gd name="f1017" fmla="val 544730"/>
                  <a:gd name="f1018" fmla="val 928181"/>
                  <a:gd name="f1019" fmla="val 549908"/>
                  <a:gd name="f1020" fmla="val 931438"/>
                  <a:gd name="f1021" fmla="val 536524"/>
                  <a:gd name="f1022" fmla="val 533994"/>
                  <a:gd name="f1023" fmla="val 942047"/>
                  <a:gd name="f1024" fmla="val 942284"/>
                  <a:gd name="f1025" fmla="val 527871"/>
                  <a:gd name="f1026" fmla="val 943245"/>
                  <a:gd name="f1027" fmla="val 516216"/>
                  <a:gd name="f1028" fmla="val 978212"/>
                  <a:gd name="f1029" fmla="val 526984"/>
                  <a:gd name="f1030" fmla="val 942907"/>
                  <a:gd name="f1031" fmla="val 519217"/>
                  <a:gd name="f1032" fmla="val 518557"/>
                  <a:gd name="f1033" fmla="val 980828"/>
                  <a:gd name="f1034" fmla="val 517168"/>
                  <a:gd name="f1035" fmla="val 983590"/>
                  <a:gd name="f1036" fmla="val 986514"/>
                  <a:gd name="f1037" fmla="val 515244"/>
                  <a:gd name="f1038" fmla="val 990326"/>
                  <a:gd name="f1039" fmla="val 514587"/>
                  <a:gd name="f1040" fmla="val 994255"/>
                  <a:gd name="f1041" fmla="val 998052"/>
                  <a:gd name="f1042" fmla="val 511701"/>
                  <a:gd name="f1043" fmla="val 1003877"/>
                  <a:gd name="f1044" fmla="val 509602"/>
                  <a:gd name="f1045" fmla="val 1009590"/>
                  <a:gd name="f1046" fmla="val 495312"/>
                  <a:gd name="f1047" fmla="val 1052459"/>
                  <a:gd name="f1048" fmla="val 503108"/>
                  <a:gd name="f1049" fmla="val 1027877"/>
                  <a:gd name="f1050" fmla="val 1055743"/>
                  <a:gd name="f1051" fmla="val 495404"/>
                  <a:gd name="f1052" fmla="val 1058693"/>
                  <a:gd name="f1053" fmla="val 495155"/>
                  <a:gd name="f1054" fmla="val 1062022"/>
                  <a:gd name="f1055" fmla="val 491090"/>
                  <a:gd name="f1056" fmla="val 1067103"/>
                  <a:gd name="f1057" fmla="val 487487"/>
                  <a:gd name="f1058" fmla="val 1068242"/>
                  <a:gd name="f1059" fmla="val 1070165"/>
                  <a:gd name="f1060" fmla="val 444242"/>
                  <a:gd name="f1061" fmla="val 1068411"/>
                  <a:gd name="f1062" fmla="val 425924"/>
                  <a:gd name="f1063" fmla="val 1085499"/>
                  <a:gd name="f1064" fmla="val 412489"/>
                  <a:gd name="f1065" fmla="val 411129"/>
                  <a:gd name="f1066" fmla="val 1055908"/>
                  <a:gd name="f1067" fmla="val 410566"/>
                  <a:gd name="f1068" fmla="val 409208"/>
                  <a:gd name="f1069" fmla="val 1046799"/>
                  <a:gd name="f1070" fmla="val 408048"/>
                  <a:gd name="f1071" fmla="val 1025263"/>
                  <a:gd name="f1072" fmla="val 403836"/>
                  <a:gd name="f1073" fmla="val 1018244"/>
                  <a:gd name="f1074" fmla="val 402437"/>
                  <a:gd name="f1075" fmla="val 1015912"/>
                  <a:gd name="f1076" fmla="val 399989"/>
                  <a:gd name="f1077" fmla="val 1014397"/>
                  <a:gd name="f1078" fmla="val 398066"/>
                  <a:gd name="f1079" fmla="val 390817"/>
                  <a:gd name="f1080" fmla="val 990723"/>
                  <a:gd name="f1081" fmla="val 401440"/>
                  <a:gd name="f1082" fmla="val 1016692"/>
                  <a:gd name="f1083" fmla="val 386528"/>
                  <a:gd name="f1084" fmla="val 384629"/>
                  <a:gd name="f1085" fmla="val 995678"/>
                  <a:gd name="f1086" fmla="val 384605"/>
                  <a:gd name="f1087" fmla="val 992283"/>
                  <a:gd name="f1088" fmla="val 383644"/>
                  <a:gd name="f1089" fmla="val 378836"/>
                  <a:gd name="f1090" fmla="val 990360"/>
                  <a:gd name="f1091" fmla="val 373301"/>
                  <a:gd name="f1092" fmla="val 989563"/>
                  <a:gd name="f1093" fmla="val 369221"/>
                  <a:gd name="f1094" fmla="val 366691"/>
                  <a:gd name="f1095" fmla="val 993969"/>
                  <a:gd name="f1096" fmla="val 368023"/>
                  <a:gd name="f1097" fmla="val 998406"/>
                  <a:gd name="f1098" fmla="val 366336"/>
                  <a:gd name="f1099" fmla="val 1000936"/>
                  <a:gd name="f1100" fmla="val 361892"/>
                  <a:gd name="f1101" fmla="val 1007601"/>
                  <a:gd name="f1102" fmla="val 355416"/>
                  <a:gd name="f1103" fmla="val 1011101"/>
                  <a:gd name="f1104" fmla="val 349029"/>
                  <a:gd name="f1105" fmla="val 347106"/>
                  <a:gd name="f1106" fmla="val 346687"/>
                  <a:gd name="f1107" fmla="val 1023486"/>
                  <a:gd name="f1108" fmla="val 343260"/>
                  <a:gd name="f1109" fmla="val 325967"/>
                  <a:gd name="f1110" fmla="val 1026673"/>
                  <a:gd name="f1111" fmla="val 316606"/>
                  <a:gd name="f1112" fmla="val 1022820"/>
                  <a:gd name="f1113" fmla="val 302877"/>
                  <a:gd name="f1114" fmla="val 300954"/>
                  <a:gd name="f1115" fmla="val 1016321"/>
                  <a:gd name="f1116" fmla="val 299540"/>
                  <a:gd name="f1117" fmla="val 1013690"/>
                  <a:gd name="f1118" fmla="val 297107"/>
                  <a:gd name="f1119" fmla="val 287963"/>
                  <a:gd name="f1120" fmla="val 1007902"/>
                  <a:gd name="f1121" fmla="val 277926"/>
                  <a:gd name="f1122" fmla="val 1006582"/>
                  <a:gd name="f1123" fmla="val 268262"/>
                  <a:gd name="f1124" fmla="val 1003821"/>
                  <a:gd name="f1125" fmla="val 265338"/>
                  <a:gd name="f1126" fmla="val 1002986"/>
                  <a:gd name="f1127" fmla="val 262266"/>
                  <a:gd name="f1128" fmla="val 1002413"/>
                  <a:gd name="f1129" fmla="val 259608"/>
                  <a:gd name="f1130" fmla="val 226216"/>
                  <a:gd name="f1131" fmla="val 982385"/>
                  <a:gd name="f1132" fmla="val 254671"/>
                  <a:gd name="f1133" fmla="val 997096"/>
                  <a:gd name="f1134" fmla="val 233647"/>
                  <a:gd name="f1135" fmla="val 980744"/>
                  <a:gd name="f1136" fmla="val 228174"/>
                  <a:gd name="f1137" fmla="val 976487"/>
                  <a:gd name="f1138" fmla="val 222109"/>
                  <a:gd name="f1139" fmla="val 973052"/>
                  <a:gd name="f1140" fmla="val 216340"/>
                  <a:gd name="f1141" fmla="val 969206"/>
                  <a:gd name="f1142" fmla="val 213041"/>
                  <a:gd name="f1143" fmla="val 967007"/>
                  <a:gd name="f1144" fmla="val 208648"/>
                  <a:gd name="f1145" fmla="val 967283"/>
                  <a:gd name="f1146" fmla="val 204802"/>
                  <a:gd name="f1147" fmla="val 966322"/>
                  <a:gd name="f1148" fmla="val 166373"/>
                  <a:gd name="f1149" fmla="val 940704"/>
                  <a:gd name="f1150" fmla="val 223330"/>
                  <a:gd name="f1151" fmla="val 977578"/>
                  <a:gd name="f1152" fmla="val 187495"/>
                  <a:gd name="f1153" fmla="val 181434"/>
                  <a:gd name="f1154" fmla="val 954301"/>
                  <a:gd name="f1155" fmla="val 176766"/>
                  <a:gd name="f1156" fmla="val 948323"/>
                  <a:gd name="f1157" fmla="val 170188"/>
                  <a:gd name="f1158" fmla="val 167303"/>
                  <a:gd name="f1159" fmla="val 945168"/>
                  <a:gd name="f1160" fmla="val 164254"/>
                  <a:gd name="f1161" fmla="val 944605"/>
                  <a:gd name="f1162" fmla="val 161534"/>
                  <a:gd name="f1163" fmla="val 142655"/>
                  <a:gd name="f1164" fmla="val 933806"/>
                  <a:gd name="f1165" fmla="val 163368"/>
                  <a:gd name="f1166" fmla="val 941584"/>
                  <a:gd name="f1167" fmla="val 928823"/>
                  <a:gd name="f1168" fmla="val 141697"/>
                  <a:gd name="f1169" fmla="val 927136"/>
                  <a:gd name="f1170" fmla="val 138578"/>
                  <a:gd name="f1171" fmla="val 926400"/>
                  <a:gd name="f1172" fmla="val 135573"/>
                  <a:gd name="f1173" fmla="val 126022"/>
                  <a:gd name="f1174" fmla="val 924469"/>
                  <a:gd name="f1175" fmla="val 116343"/>
                  <a:gd name="f1176" fmla="val 924015"/>
                  <a:gd name="f1177" fmla="val 106728"/>
                  <a:gd name="f1178" fmla="val 923054"/>
                  <a:gd name="f1179" fmla="val 103843"/>
                  <a:gd name="f1180" fmla="val 921131"/>
                  <a:gd name="f1181" fmla="val 101175"/>
                  <a:gd name="f1182" fmla="val 918835"/>
                  <a:gd name="f1183" fmla="val 98074"/>
                  <a:gd name="f1184" fmla="val 917285"/>
                  <a:gd name="f1185" fmla="val 95354"/>
                  <a:gd name="f1186" fmla="val 915925"/>
                  <a:gd name="f1187" fmla="val 90549"/>
                  <a:gd name="f1188" fmla="val 917223"/>
                  <a:gd name="f1189" fmla="val 89420"/>
                  <a:gd name="f1190" fmla="val 914400"/>
                  <a:gd name="f1191" fmla="val 87948"/>
                  <a:gd name="f1192" fmla="val 910719"/>
                  <a:gd name="f1193" fmla="val 91216"/>
                  <a:gd name="f1194" fmla="val 906674"/>
                  <a:gd name="f1195" fmla="val 92305"/>
                  <a:gd name="f1196" fmla="val 93140"/>
                  <a:gd name="f1197" fmla="val 899938"/>
                  <a:gd name="f1198" fmla="val 93625"/>
                  <a:gd name="f1199" fmla="val 896815"/>
                  <a:gd name="f1200" fmla="val 95189"/>
                  <a:gd name="f1201" fmla="val 894208"/>
                  <a:gd name="f1202" fmla="val 98544"/>
                  <a:gd name="f1203" fmla="val 888616"/>
                  <a:gd name="f1204" fmla="val 104898"/>
                  <a:gd name="f1205" fmla="val 886598"/>
                  <a:gd name="f1206" fmla="val 109612"/>
                  <a:gd name="f1207" fmla="val 882670"/>
                  <a:gd name="f1208" fmla="val 124016"/>
                  <a:gd name="f1209" fmla="val 870666"/>
                  <a:gd name="f1210" fmla="val 111713"/>
                  <a:gd name="f1211" fmla="val 876200"/>
                  <a:gd name="f1212" fmla="val 126919"/>
                  <a:gd name="f1213" fmla="val 871132"/>
                  <a:gd name="f1214" fmla="val 128842"/>
                  <a:gd name="f1215" fmla="val 868247"/>
                  <a:gd name="f1216" fmla="val 130522"/>
                  <a:gd name="f1217" fmla="val 865185"/>
                  <a:gd name="f1218" fmla="val 132688"/>
                  <a:gd name="f1219" fmla="val 137657"/>
                  <a:gd name="f1220" fmla="val 856267"/>
                  <a:gd name="f1221" fmla="val 150736"/>
                  <a:gd name="f1222" fmla="val 846848"/>
                  <a:gd name="f1223" fmla="val 164418"/>
                  <a:gd name="f1224" fmla="val 163457"/>
                  <a:gd name="f1225" fmla="val 839402"/>
                  <a:gd name="f1226" fmla="val 163433"/>
                  <a:gd name="f1227" fmla="val 836007"/>
                  <a:gd name="f1228" fmla="val 833633"/>
                  <a:gd name="f1229" fmla="val 159368"/>
                  <a:gd name="f1230" fmla="val 830926"/>
                  <a:gd name="f1231" fmla="val 156048"/>
                  <a:gd name="f1232" fmla="val 829272"/>
                  <a:gd name="f1233" fmla="val 152880"/>
                  <a:gd name="f1234" fmla="val 136970"/>
                  <a:gd name="f1235" fmla="val 820793"/>
                  <a:gd name="f1236" fmla="val 136659"/>
                  <a:gd name="f1237" fmla="val 823087"/>
                  <a:gd name="f1238" fmla="val 121150"/>
                  <a:gd name="f1239" fmla="val 118200"/>
                  <a:gd name="f1240" fmla="val 818473"/>
                  <a:gd name="f1241" fmla="val 115381"/>
                  <a:gd name="f1242" fmla="val 817287"/>
                  <a:gd name="f1243" fmla="val 112497"/>
                  <a:gd name="f1244" fmla="val 816326"/>
                  <a:gd name="f1245" fmla="val 110574"/>
                  <a:gd name="f1246" fmla="val 814403"/>
                  <a:gd name="f1247" fmla="val 108427"/>
                  <a:gd name="f1248" fmla="val 812680"/>
                  <a:gd name="f1249" fmla="val 810556"/>
                  <a:gd name="f1250" fmla="val 104562"/>
                  <a:gd name="f1251" fmla="val 807849"/>
                  <a:gd name="f1252" fmla="val 103568"/>
                  <a:gd name="f1253" fmla="val 804186"/>
                  <a:gd name="f1254" fmla="val 100959"/>
                  <a:gd name="f1255" fmla="val 801903"/>
                  <a:gd name="f1256" fmla="val 95741"/>
                  <a:gd name="f1257" fmla="val 797337"/>
                  <a:gd name="f1258" fmla="val 83651"/>
                  <a:gd name="f1259" fmla="val 790365"/>
                  <a:gd name="f1260" fmla="val 81728"/>
                  <a:gd name="f1261" fmla="val 80333"/>
                  <a:gd name="f1262" fmla="val 784163"/>
                  <a:gd name="f1263" fmla="val 77882"/>
                  <a:gd name="f1264" fmla="val 75431"/>
                  <a:gd name="f1265" fmla="val 779260"/>
                  <a:gd name="f1266" fmla="val 71395"/>
                  <a:gd name="f1267" fmla="val 778649"/>
                  <a:gd name="f1268" fmla="val 69229"/>
                  <a:gd name="f1269" fmla="val 67330"/>
                  <a:gd name="f1270" fmla="val 773568"/>
                  <a:gd name="f1271" fmla="val 67704"/>
                  <a:gd name="f1272" fmla="val 770008"/>
                  <a:gd name="f1273" fmla="val 66344"/>
                  <a:gd name="f1274" fmla="val 62498"/>
                  <a:gd name="f1275" fmla="val 759596"/>
                  <a:gd name="f1276" fmla="val 59613"/>
                  <a:gd name="f1277" fmla="val 51921"/>
                  <a:gd name="f1278" fmla="val 752866"/>
                  <a:gd name="f1279" fmla="val 49202"/>
                  <a:gd name="f1280" fmla="val 751506"/>
                  <a:gd name="f1281" fmla="val 46304"/>
                  <a:gd name="f1282" fmla="val 750150"/>
                  <a:gd name="f1283" fmla="val 28868"/>
                  <a:gd name="f1284" fmla="val 749181"/>
                  <a:gd name="f1285" fmla="val 14423"/>
                  <a:gd name="f1286" fmla="+- 0 0 -90"/>
                  <a:gd name="f1287" fmla="*/ f3 1 1618227"/>
                  <a:gd name="f1288" fmla="*/ f4 1 1249007"/>
                  <a:gd name="f1289" fmla="val f5"/>
                  <a:gd name="f1290" fmla="val f6"/>
                  <a:gd name="f1291" fmla="val f7"/>
                  <a:gd name="f1292" fmla="*/ f1286 f0 1"/>
                  <a:gd name="f1293" fmla="+- f1291 0 f1289"/>
                  <a:gd name="f1294" fmla="+- f1290 0 f1289"/>
                  <a:gd name="f1295" fmla="*/ f1292 1 f2"/>
                  <a:gd name="f1296" fmla="*/ f1294 1 1618227"/>
                  <a:gd name="f1297" fmla="*/ f1293 1 1249007"/>
                  <a:gd name="f1298" fmla="*/ 496141 f1294 1"/>
                  <a:gd name="f1299" fmla="*/ 0 f1293 1"/>
                  <a:gd name="f1300" fmla="*/ 481718 f1294 1"/>
                  <a:gd name="f1301" fmla="*/ 8654 f1293 1"/>
                  <a:gd name="f1302" fmla="*/ 475949 f1294 1"/>
                  <a:gd name="f1303" fmla="*/ 25961 f1293 1"/>
                  <a:gd name="f1304" fmla="*/ 470180 f1294 1"/>
                  <a:gd name="f1305" fmla="*/ 43268 f1293 1"/>
                  <a:gd name="f1306" fmla="*/ 464411 f1294 1"/>
                  <a:gd name="f1307" fmla="*/ 60575 f1293 1"/>
                  <a:gd name="f1308" fmla="*/ 461526 f1294 1"/>
                  <a:gd name="f1309" fmla="*/ 72114 f1293 1"/>
                  <a:gd name="f1310" fmla="*/ 458642 f1294 1"/>
                  <a:gd name="f1311" fmla="*/ 86536 f1293 1"/>
                  <a:gd name="f1312" fmla="*/ 452873 f1294 1"/>
                  <a:gd name="f1313" fmla="*/ 103844 f1293 1"/>
                  <a:gd name="f1314" fmla="*/ 449988 f1294 1"/>
                  <a:gd name="f1315" fmla="*/ 118266 f1293 1"/>
                  <a:gd name="f1316" fmla="*/ 444219 f1294 1"/>
                  <a:gd name="f1317" fmla="*/ 135574 f1293 1"/>
                  <a:gd name="f1318" fmla="*/ 441335 f1294 1"/>
                  <a:gd name="f1319" fmla="*/ 144227 f1293 1"/>
                  <a:gd name="f1320" fmla="*/ 438450 f1294 1"/>
                  <a:gd name="f1321" fmla="*/ 155765 f1293 1"/>
                  <a:gd name="f1322" fmla="*/ 236532 f1293 1"/>
                  <a:gd name="f1323" fmla="*/ 455757 f1294 1"/>
                  <a:gd name="f1324" fmla="*/ 248071 f1293 1"/>
                  <a:gd name="f1325" fmla="*/ 473065 f1294 1"/>
                  <a:gd name="f1326" fmla="*/ 253840 f1293 1"/>
                  <a:gd name="f1327" fmla="*/ 484603 f1294 1"/>
                  <a:gd name="f1328" fmla="*/ 271147 f1293 1"/>
                  <a:gd name="f1329" fmla="*/ 493256 f1294 1"/>
                  <a:gd name="f1330" fmla="*/ 276916 f1293 1"/>
                  <a:gd name="f1331" fmla="*/ 542294 f1294 1"/>
                  <a:gd name="f1332" fmla="*/ 282685 f1293 1"/>
                  <a:gd name="f1333" fmla="*/ 545178 f1294 1"/>
                  <a:gd name="f1334" fmla="*/ 291339 f1293 1"/>
                  <a:gd name="f1335" fmla="*/ 533640 f1294 1"/>
                  <a:gd name="f1336" fmla="*/ 317300 f1293 1"/>
                  <a:gd name="f1337" fmla="*/ 530755 f1294 1"/>
                  <a:gd name="f1338" fmla="*/ 328838 f1293 1"/>
                  <a:gd name="f1339" fmla="*/ 524986 f1294 1"/>
                  <a:gd name="f1340" fmla="*/ 346145 f1293 1"/>
                  <a:gd name="f1341" fmla="*/ 522102 f1294 1"/>
                  <a:gd name="f1342" fmla="*/ 357683 f1293 1"/>
                  <a:gd name="f1343" fmla="*/ 516333 f1294 1"/>
                  <a:gd name="f1344" fmla="*/ 366337 f1293 1"/>
                  <a:gd name="f1345" fmla="*/ 513448 f1294 1"/>
                  <a:gd name="f1346" fmla="*/ 374991 f1293 1"/>
                  <a:gd name="f1347" fmla="*/ 400951 f1293 1"/>
                  <a:gd name="f1348" fmla="*/ 409605 f1293 1"/>
                  <a:gd name="f1349" fmla="*/ 421143 f1293 1"/>
                  <a:gd name="f1350" fmla="*/ 432681 f1293 1"/>
                  <a:gd name="f1351" fmla="*/ 548063 f1294 1"/>
                  <a:gd name="f1352" fmla="*/ 441335 f1293 1"/>
                  <a:gd name="f1353" fmla="*/ 550947 f1294 1"/>
                  <a:gd name="f1354" fmla="*/ 473065 f1293 1"/>
                  <a:gd name="f1355" fmla="*/ 553832 f1294 1"/>
                  <a:gd name="f1356" fmla="*/ 484603 f1293 1"/>
                  <a:gd name="f1357" fmla="*/ 559601 f1294 1"/>
                  <a:gd name="f1358" fmla="*/ 510564 f1293 1"/>
                  <a:gd name="f1359" fmla="*/ 565370 f1294 1"/>
                  <a:gd name="f1360" fmla="*/ 519218 f1293 1"/>
                  <a:gd name="f1361" fmla="*/ 582677 f1294 1"/>
                  <a:gd name="f1362" fmla="*/ 524987 f1293 1"/>
                  <a:gd name="f1363" fmla="*/ 640368 f1294 1"/>
                  <a:gd name="f1364" fmla="*/ 654791 f1294 1"/>
                  <a:gd name="f1365" fmla="*/ 507679 f1293 1"/>
                  <a:gd name="f1366" fmla="*/ 663444 f1294 1"/>
                  <a:gd name="f1367" fmla="*/ 504795 f1293 1"/>
                  <a:gd name="f1368" fmla="*/ 672098 f1294 1"/>
                  <a:gd name="f1369" fmla="*/ 496141 f1293 1"/>
                  <a:gd name="f1370" fmla="*/ 689405 f1294 1"/>
                  <a:gd name="f1371" fmla="*/ 490372 f1293 1"/>
                  <a:gd name="f1372" fmla="*/ 698059 f1294 1"/>
                  <a:gd name="f1373" fmla="*/ 481719 f1293 1"/>
                  <a:gd name="f1374" fmla="*/ 712482 f1294 1"/>
                  <a:gd name="f1375" fmla="*/ 735558 f1294 1"/>
                  <a:gd name="f1376" fmla="*/ 447104 f1293 1"/>
                  <a:gd name="f1377" fmla="*/ 752865 f1294 1"/>
                  <a:gd name="f1378" fmla="*/ 435566 f1293 1"/>
                  <a:gd name="f1379" fmla="*/ 758634 f1294 1"/>
                  <a:gd name="f1380" fmla="*/ 418259 f1293 1"/>
                  <a:gd name="f1381" fmla="*/ 775941 f1294 1"/>
                  <a:gd name="f1382" fmla="*/ 429797 f1293 1"/>
                  <a:gd name="f1383" fmla="*/ 781711 f1294 1"/>
                  <a:gd name="f1384" fmla="*/ 799018 f1294 1"/>
                  <a:gd name="f1385" fmla="*/ 816325 f1294 1"/>
                  <a:gd name="f1386" fmla="*/ 444220 f1293 1"/>
                  <a:gd name="f1387" fmla="*/ 822094 f1294 1"/>
                  <a:gd name="f1388" fmla="*/ 438450 f1293 1"/>
                  <a:gd name="f1389" fmla="*/ 848055 f1294 1"/>
                  <a:gd name="f1390" fmla="*/ 424028 f1293 1"/>
                  <a:gd name="f1391" fmla="*/ 856709 f1294 1"/>
                  <a:gd name="f1392" fmla="*/ 862478 f1294 1"/>
                  <a:gd name="f1393" fmla="*/ 876900 f1294 1"/>
                  <a:gd name="f1394" fmla="*/ 412490 f1293 1"/>
                  <a:gd name="f1395" fmla="*/ 891323 f1294 1"/>
                  <a:gd name="f1396" fmla="*/ 899977 f1294 1"/>
                  <a:gd name="f1397" fmla="*/ 426912 f1293 1"/>
                  <a:gd name="f1398" fmla="*/ 902861 f1294 1"/>
                  <a:gd name="f1399" fmla="*/ 911515 f1294 1"/>
                  <a:gd name="f1400" fmla="*/ 937476 f1294 1"/>
                  <a:gd name="f1401" fmla="*/ 972090 f1294 1"/>
                  <a:gd name="f1402" fmla="*/ 989398 f1294 1"/>
                  <a:gd name="f1403" fmla="*/ 1021128 f1294 1"/>
                  <a:gd name="f1404" fmla="*/ 1038435 f1294 1"/>
                  <a:gd name="f1405" fmla="*/ 1064396 f1294 1"/>
                  <a:gd name="f1406" fmla="*/ 1061511 f1294 1"/>
                  <a:gd name="f1407" fmla="*/ 499026 f1293 1"/>
                  <a:gd name="f1408" fmla="*/ 1052858 f1294 1"/>
                  <a:gd name="f1409" fmla="*/ 516333 f1293 1"/>
                  <a:gd name="f1410" fmla="*/ 1049973 f1294 1"/>
                  <a:gd name="f1411" fmla="*/ 608638 f1293 1"/>
                  <a:gd name="f1412" fmla="*/ 1055742 f1294 1"/>
                  <a:gd name="f1413" fmla="*/ 617292 f1293 1"/>
                  <a:gd name="f1414" fmla="*/ 625946 f1293 1"/>
                  <a:gd name="f1415" fmla="*/ 1078818 f1294 1"/>
                  <a:gd name="f1416" fmla="*/ 660560 f1293 1"/>
                  <a:gd name="f1417" fmla="*/ 1087472 f1294 1"/>
                  <a:gd name="f1418" fmla="*/ 663445 f1293 1"/>
                  <a:gd name="f1419" fmla="*/ 1096126 f1294 1"/>
                  <a:gd name="f1420" fmla="*/ 669214 f1293 1"/>
                  <a:gd name="f1421" fmla="*/ 1139394 f1294 1"/>
                  <a:gd name="f1422" fmla="*/ 674983 f1293 1"/>
                  <a:gd name="f1423" fmla="*/ 1188431 f1294 1"/>
                  <a:gd name="f1424" fmla="*/ 680752 f1293 1"/>
                  <a:gd name="f1425" fmla="*/ 1197085 f1294 1"/>
                  <a:gd name="f1426" fmla="*/ 677868 f1293 1"/>
                  <a:gd name="f1427" fmla="*/ 732674 f1293 1"/>
                  <a:gd name="f1428" fmla="*/ 1225930 f1294 1"/>
                  <a:gd name="f1429" fmla="*/ 741327 f1293 1"/>
                  <a:gd name="f1430" fmla="*/ 1295159 f1294 1"/>
                  <a:gd name="f1431" fmla="*/ 738443 f1293 1"/>
                  <a:gd name="f1432" fmla="*/ 1306697 f1294 1"/>
                  <a:gd name="f1433" fmla="*/ 721136 f1293 1"/>
                  <a:gd name="f1434" fmla="*/ 1315351 f1294 1"/>
                  <a:gd name="f1435" fmla="*/ 715367 f1293 1"/>
                  <a:gd name="f1436" fmla="*/ 1329774 f1294 1"/>
                  <a:gd name="f1437" fmla="*/ 706713 f1293 1"/>
                  <a:gd name="f1438" fmla="*/ 1413425 f1294 1"/>
                  <a:gd name="f1439" fmla="*/ 692290 f1293 1"/>
                  <a:gd name="f1440" fmla="*/ 1430733 f1294 1"/>
                  <a:gd name="f1441" fmla="*/ 686521 f1293 1"/>
                  <a:gd name="f1442" fmla="*/ 1439386 f1294 1"/>
                  <a:gd name="f1443" fmla="*/ 683637 f1293 1"/>
                  <a:gd name="f1444" fmla="*/ 1445155 f1294 1"/>
                  <a:gd name="f1445" fmla="*/ 1471116 f1294 1"/>
                  <a:gd name="f1446" fmla="*/ 1497077 f1294 1"/>
                  <a:gd name="f1447" fmla="*/ 695175 f1293 1"/>
                  <a:gd name="f1448" fmla="*/ 1505731 f1294 1"/>
                  <a:gd name="f1449" fmla="*/ 1511500 f1294 1"/>
                  <a:gd name="f1450" fmla="*/ 729789 f1293 1"/>
                  <a:gd name="f1451" fmla="*/ 1517269 f1294 1"/>
                  <a:gd name="f1452" fmla="*/ 747097 f1293 1"/>
                  <a:gd name="f1453" fmla="*/ 1523038 f1294 1"/>
                  <a:gd name="f1454" fmla="*/ 755750 f1293 1"/>
                  <a:gd name="f1455" fmla="*/ 1548999 f1294 1"/>
                  <a:gd name="f1456" fmla="*/ 770173 f1293 1"/>
                  <a:gd name="f1457" fmla="*/ 1557653 f1294 1"/>
                  <a:gd name="f1458" fmla="*/ 784596 f1293 1"/>
                  <a:gd name="f1459" fmla="*/ 1563422 f1294 1"/>
                  <a:gd name="f1460" fmla="*/ 793249 f1293 1"/>
                  <a:gd name="f1461" fmla="*/ 1572075 f1294 1"/>
                  <a:gd name="f1462" fmla="*/ 796134 f1293 1"/>
                  <a:gd name="f1463" fmla="*/ 1586498 f1294 1"/>
                  <a:gd name="f1464" fmla="*/ 819210 f1293 1"/>
                  <a:gd name="f1465" fmla="*/ 1592267 f1294 1"/>
                  <a:gd name="f1466" fmla="*/ 836517 f1293 1"/>
                  <a:gd name="f1467" fmla="*/ 1595152 f1294 1"/>
                  <a:gd name="f1468" fmla="*/ 845171 f1293 1"/>
                  <a:gd name="f1469" fmla="*/ 1598036 f1294 1"/>
                  <a:gd name="f1470" fmla="*/ 891324 f1293 1"/>
                  <a:gd name="f1471" fmla="*/ 951899 f1293 1"/>
                  <a:gd name="f1472" fmla="*/ 960553 f1293 1"/>
                  <a:gd name="f1473" fmla="*/ 1577844 f1294 1"/>
                  <a:gd name="f1474" fmla="*/ 977860 f1293 1"/>
                  <a:gd name="f1475" fmla="*/ 1566306 f1294 1"/>
                  <a:gd name="f1476" fmla="*/ 1012474 f1293 1"/>
                  <a:gd name="f1477" fmla="*/ 1026897 f1293 1"/>
                  <a:gd name="f1478" fmla="*/ 1044204 f1293 1"/>
                  <a:gd name="f1479" fmla="*/ 1554768 f1294 1"/>
                  <a:gd name="f1480" fmla="*/ 1052858 f1293 1"/>
                  <a:gd name="f1481" fmla="*/ 1546114 f1294 1"/>
                  <a:gd name="f1482" fmla="*/ 1058627 f1293 1"/>
                  <a:gd name="f1483" fmla="*/ 1534576 f1294 1"/>
                  <a:gd name="f1484" fmla="*/ 1078819 f1293 1"/>
                  <a:gd name="f1485" fmla="*/ 1081703 f1293 1"/>
                  <a:gd name="f1486" fmla="*/ 1525923 f1294 1"/>
                  <a:gd name="f1487" fmla="*/ 1090357 f1293 1"/>
                  <a:gd name="f1488" fmla="*/ 1528807 f1294 1"/>
                  <a:gd name="f1489" fmla="*/ 1107664 f1293 1"/>
                  <a:gd name="f1490" fmla="*/ 1113433 f1293 1"/>
                  <a:gd name="f1491" fmla="*/ 1551883 f1294 1"/>
                  <a:gd name="f1492" fmla="*/ 1130741 f1293 1"/>
                  <a:gd name="f1493" fmla="*/ 1148048 f1293 1"/>
                  <a:gd name="f1494" fmla="*/ 1560537 f1294 1"/>
                  <a:gd name="f1495" fmla="*/ 1156702 f1293 1"/>
                  <a:gd name="f1496" fmla="*/ 1569191 f1294 1"/>
                  <a:gd name="f1497" fmla="*/ 1174009 f1293 1"/>
                  <a:gd name="f1498" fmla="*/ 1185547 f1293 1"/>
                  <a:gd name="f1499" fmla="*/ 1603805 f1294 1"/>
                  <a:gd name="f1500" fmla="*/ 1191316 f1293 1"/>
                  <a:gd name="f1501" fmla="*/ 1612459 f1294 1"/>
                  <a:gd name="f1502" fmla="*/ 1194201 f1293 1"/>
                  <a:gd name="f1503" fmla="*/ 1615343 f1294 1"/>
                  <a:gd name="f1504" fmla="*/ 1237469 f1293 1"/>
                  <a:gd name="f1505" fmla="*/ 1609574 f1294 1"/>
                  <a:gd name="f1506" fmla="*/ 1246122 f1293 1"/>
                  <a:gd name="f1507" fmla="*/ 1600921 f1294 1"/>
                  <a:gd name="f1508" fmla="*/ 1249007 f1293 1"/>
                  <a:gd name="f1509" fmla="*/ 1537461 f1294 1"/>
                  <a:gd name="f1510" fmla="*/ 1234584 f1293 1"/>
                  <a:gd name="f1511" fmla="*/ 1228815 f1293 1"/>
                  <a:gd name="f1512" fmla="*/ 1223046 f1293 1"/>
                  <a:gd name="f1513" fmla="*/ 1502846 f1294 1"/>
                  <a:gd name="f1514" fmla="*/ 1214392 f1293 1"/>
                  <a:gd name="f1515" fmla="*/ 1491308 f1294 1"/>
                  <a:gd name="f1516" fmla="*/ 1197085 f1293 1"/>
                  <a:gd name="f1517" fmla="*/ 1482654 f1294 1"/>
                  <a:gd name="f1518" fmla="*/ 1182662 f1293 1"/>
                  <a:gd name="f1519" fmla="*/ 1468232 f1294 1"/>
                  <a:gd name="f1520" fmla="*/ 1168240 f1293 1"/>
                  <a:gd name="f1521" fmla="*/ 1453809 f1294 1"/>
                  <a:gd name="f1522" fmla="*/ 1150932 f1293 1"/>
                  <a:gd name="f1523" fmla="*/ 1139394 f1293 1"/>
                  <a:gd name="f1524" fmla="*/ 1136510 f1293 1"/>
                  <a:gd name="f1525" fmla="*/ 1422079 f1294 1"/>
                  <a:gd name="f1526" fmla="*/ 1127856 f1293 1"/>
                  <a:gd name="f1527" fmla="*/ 1404772 f1294 1"/>
                  <a:gd name="f1528" fmla="*/ 1122087 f1293 1"/>
                  <a:gd name="f1529" fmla="*/ 1367273 f1294 1"/>
                  <a:gd name="f1530" fmla="*/ 1116318 f1293 1"/>
                  <a:gd name="f1531" fmla="*/ 1349965 f1294 1"/>
                  <a:gd name="f1532" fmla="*/ 1104780 f1293 1"/>
                  <a:gd name="f1533" fmla="*/ 1341312 f1294 1"/>
                  <a:gd name="f1534" fmla="*/ 1101895 f1293 1"/>
                  <a:gd name="f1535" fmla="*/ 1324005 f1294 1"/>
                  <a:gd name="f1536" fmla="*/ 1084588 f1293 1"/>
                  <a:gd name="f1537" fmla="*/ 1300928 f1294 1"/>
                  <a:gd name="f1538" fmla="*/ 1075934 f1293 1"/>
                  <a:gd name="f1539" fmla="*/ 1292275 f1294 1"/>
                  <a:gd name="f1540" fmla="*/ 1073050 f1293 1"/>
                  <a:gd name="f1541" fmla="*/ 1283621 f1294 1"/>
                  <a:gd name="f1542" fmla="*/ 1067281 f1293 1"/>
                  <a:gd name="f1543" fmla="*/ 1277852 f1294 1"/>
                  <a:gd name="f1544" fmla="*/ 1217277 f1294 1"/>
                  <a:gd name="f1545" fmla="*/ 1064396 f1293 1"/>
                  <a:gd name="f1546" fmla="*/ 1214392 f1294 1"/>
                  <a:gd name="f1547" fmla="*/ 1211507 f1294 1"/>
                  <a:gd name="f1548" fmla="*/ 1099011 f1293 1"/>
                  <a:gd name="f1549" fmla="*/ 1194200 f1294 1"/>
                  <a:gd name="f1550" fmla="*/ 1171124 f1294 1"/>
                  <a:gd name="f1551" fmla="*/ 1153817 f1294 1"/>
                  <a:gd name="f1552" fmla="*/ 1148047 f1294 1"/>
                  <a:gd name="f1553" fmla="*/ 1093242 f1293 1"/>
                  <a:gd name="f1554" fmla="*/ 1127856 f1294 1"/>
                  <a:gd name="f1555" fmla="*/ 1119202 f1294 1"/>
                  <a:gd name="f1556" fmla="*/ 1087473 f1293 1"/>
                  <a:gd name="f1557" fmla="*/ 1084588 f1294 1"/>
                  <a:gd name="f1558" fmla="*/ 1032666 f1294 1"/>
                  <a:gd name="f1559" fmla="*/ 1024012 f1294 1"/>
                  <a:gd name="f1560" fmla="*/ 1018243 f1294 1"/>
                  <a:gd name="f1561" fmla="*/ 1049974 f1293 1"/>
                  <a:gd name="f1562" fmla="*/ 1026897 f1294 1"/>
                  <a:gd name="f1563" fmla="*/ 1024013 f1293 1"/>
                  <a:gd name="f1564" fmla="*/ 1029781 f1294 1"/>
                  <a:gd name="f1565" fmla="*/ 1015359 f1293 1"/>
                  <a:gd name="f1566" fmla="*/ 1006705 f1293 1"/>
                  <a:gd name="f1567" fmla="*/ 1041319 f1294 1"/>
                  <a:gd name="f1568" fmla="*/ 957668 f1293 1"/>
                  <a:gd name="f1569" fmla="*/ 1047088 f1294 1"/>
                  <a:gd name="f1570" fmla="*/ 940361 f1293 1"/>
                  <a:gd name="f1571" fmla="*/ 931707 f1293 1"/>
                  <a:gd name="f1572" fmla="*/ 897093 f1293 1"/>
                  <a:gd name="f1573" fmla="*/ 1044204 f1294 1"/>
                  <a:gd name="f1574" fmla="*/ 888439 f1293 1"/>
                  <a:gd name="f1575" fmla="*/ 865363 f1293 1"/>
                  <a:gd name="f1576" fmla="*/ 998051 f1294 1"/>
                  <a:gd name="f1577" fmla="*/ 859594 f1293 1"/>
                  <a:gd name="f1578" fmla="*/ 960552 f1294 1"/>
                  <a:gd name="f1579" fmla="*/ 853825 f1293 1"/>
                  <a:gd name="f1580" fmla="*/ 951899 f1294 1"/>
                  <a:gd name="f1581" fmla="*/ 946130 f1294 1"/>
                  <a:gd name="f1582" fmla="*/ 830748 f1293 1"/>
                  <a:gd name="f1583" fmla="*/ 934591 f1294 1"/>
                  <a:gd name="f1584" fmla="*/ 822095 f1293 1"/>
                  <a:gd name="f1585" fmla="*/ 940360 f1294 1"/>
                  <a:gd name="f1586" fmla="*/ 804787 f1293 1"/>
                  <a:gd name="f1587" fmla="*/ 764404 f1293 1"/>
                  <a:gd name="f1588" fmla="*/ 920169 f1294 1"/>
                  <a:gd name="f1589" fmla="*/ 758635 f1293 1"/>
                  <a:gd name="f1590" fmla="*/ 744212 f1293 1"/>
                  <a:gd name="f1591" fmla="*/ 865362 f1294 1"/>
                  <a:gd name="f1592" fmla="*/ 726905 f1293 1"/>
                  <a:gd name="f1593" fmla="*/ 718251 f1293 1"/>
                  <a:gd name="f1594" fmla="*/ 850940 f1294 1"/>
                  <a:gd name="f1595" fmla="*/ 709597 f1293 1"/>
                  <a:gd name="f1596" fmla="*/ 842286 f1294 1"/>
                  <a:gd name="f1597" fmla="*/ 703828 f1293 1"/>
                  <a:gd name="f1598" fmla="*/ 824979 f1294 1"/>
                  <a:gd name="f1599" fmla="*/ 807671 f1294 1"/>
                  <a:gd name="f1600" fmla="*/ 700944 f1293 1"/>
                  <a:gd name="f1601" fmla="*/ 790364 f1294 1"/>
                  <a:gd name="f1602" fmla="*/ 778826 f1294 1"/>
                  <a:gd name="f1603" fmla="*/ 724020 f1293 1"/>
                  <a:gd name="f1604" fmla="*/ 773057 f1294 1"/>
                  <a:gd name="f1605" fmla="*/ 770172 f1294 1"/>
                  <a:gd name="f1606" fmla="*/ 761519 f1294 1"/>
                  <a:gd name="f1607" fmla="*/ 767288 f1293 1"/>
                  <a:gd name="f1608" fmla="*/ 755750 f1294 1"/>
                  <a:gd name="f1609" fmla="*/ 775942 f1293 1"/>
                  <a:gd name="f1610" fmla="*/ 738442 f1294 1"/>
                  <a:gd name="f1611" fmla="*/ 729789 f1294 1"/>
                  <a:gd name="f1612" fmla="*/ 778826 f1293 1"/>
                  <a:gd name="f1613" fmla="*/ 724020 f1294 1"/>
                  <a:gd name="f1614" fmla="*/ 715366 f1294 1"/>
                  <a:gd name="f1615" fmla="*/ 651906 f1294 1"/>
                  <a:gd name="f1616" fmla="*/ 643253 f1294 1"/>
                  <a:gd name="f1617" fmla="*/ 637483 f1294 1"/>
                  <a:gd name="f1618" fmla="*/ 634599 f1294 1"/>
                  <a:gd name="f1619" fmla="*/ 787480 f1293 1"/>
                  <a:gd name="f1620" fmla="*/ 623061 f1294 1"/>
                  <a:gd name="f1621" fmla="*/ 617292 f1294 1"/>
                  <a:gd name="f1622" fmla="*/ 813441 f1293 1"/>
                  <a:gd name="f1623" fmla="*/ 614407 f1294 1"/>
                  <a:gd name="f1624" fmla="*/ 594215 f1294 1"/>
                  <a:gd name="f1625" fmla="*/ 842286 f1293 1"/>
                  <a:gd name="f1626" fmla="*/ 856709 f1293 1"/>
                  <a:gd name="f1627" fmla="*/ 574024 f1294 1"/>
                  <a:gd name="f1628" fmla="*/ 874016 f1293 1"/>
                  <a:gd name="f1629" fmla="*/ 562485 f1294 1"/>
                  <a:gd name="f1630" fmla="*/ 885555 f1293 1"/>
                  <a:gd name="f1631" fmla="*/ 902862 f1293 1"/>
                  <a:gd name="f1632" fmla="*/ 911515 f1293 1"/>
                  <a:gd name="f1633" fmla="*/ 536524 f1294 1"/>
                  <a:gd name="f1634" fmla="*/ 527871 f1294 1"/>
                  <a:gd name="f1635" fmla="*/ 943245 f1293 1"/>
                  <a:gd name="f1636" fmla="*/ 519217 f1294 1"/>
                  <a:gd name="f1637" fmla="*/ 986514 f1293 1"/>
                  <a:gd name="f1638" fmla="*/ 998052 f1293 1"/>
                  <a:gd name="f1639" fmla="*/ 507679 f1294 1"/>
                  <a:gd name="f1640" fmla="*/ 501910 f1294 1"/>
                  <a:gd name="f1641" fmla="*/ 1032666 f1293 1"/>
                  <a:gd name="f1642" fmla="*/ 1055743 f1293 1"/>
                  <a:gd name="f1643" fmla="*/ 1070165 f1293 1"/>
                  <a:gd name="f1644" fmla="*/ 412489 f1294 1"/>
                  <a:gd name="f1645" fmla="*/ 409605 f1294 1"/>
                  <a:gd name="f1646" fmla="*/ 403836 f1294 1"/>
                  <a:gd name="f1647" fmla="*/ 1018244 f1293 1"/>
                  <a:gd name="f1648" fmla="*/ 398066 f1294 1"/>
                  <a:gd name="f1649" fmla="*/ 386528 f1294 1"/>
                  <a:gd name="f1650" fmla="*/ 383644 f1294 1"/>
                  <a:gd name="f1651" fmla="*/ 989398 f1293 1"/>
                  <a:gd name="f1652" fmla="*/ 369221 f1294 1"/>
                  <a:gd name="f1653" fmla="*/ 992283 f1293 1"/>
                  <a:gd name="f1654" fmla="*/ 366336 f1294 1"/>
                  <a:gd name="f1655" fmla="*/ 1000936 f1293 1"/>
                  <a:gd name="f1656" fmla="*/ 349029 f1294 1"/>
                  <a:gd name="f1657" fmla="*/ 343260 f1294 1"/>
                  <a:gd name="f1658" fmla="*/ 302877 f1294 1"/>
                  <a:gd name="f1659" fmla="*/ 297107 f1294 1"/>
                  <a:gd name="f1660" fmla="*/ 268262 f1294 1"/>
                  <a:gd name="f1661" fmla="*/ 1003821 f1293 1"/>
                  <a:gd name="f1662" fmla="*/ 259608 f1294 1"/>
                  <a:gd name="f1663" fmla="*/ 233647 f1294 1"/>
                  <a:gd name="f1664" fmla="*/ 980744 f1293 1"/>
                  <a:gd name="f1665" fmla="*/ 216340 f1294 1"/>
                  <a:gd name="f1666" fmla="*/ 969206 f1293 1"/>
                  <a:gd name="f1667" fmla="*/ 204802 f1294 1"/>
                  <a:gd name="f1668" fmla="*/ 966322 f1293 1"/>
                  <a:gd name="f1669" fmla="*/ 187495 f1294 1"/>
                  <a:gd name="f1670" fmla="*/ 170188 f1294 1"/>
                  <a:gd name="f1671" fmla="*/ 946130 f1293 1"/>
                  <a:gd name="f1672" fmla="*/ 161534 f1294 1"/>
                  <a:gd name="f1673" fmla="*/ 144227 f1294 1"/>
                  <a:gd name="f1674" fmla="*/ 928823 f1293 1"/>
                  <a:gd name="f1675" fmla="*/ 135573 f1294 1"/>
                  <a:gd name="f1676" fmla="*/ 925938 f1293 1"/>
                  <a:gd name="f1677" fmla="*/ 106728 f1294 1"/>
                  <a:gd name="f1678" fmla="*/ 923054 f1293 1"/>
                  <a:gd name="f1679" fmla="*/ 98074 f1294 1"/>
                  <a:gd name="f1680" fmla="*/ 917285 f1293 1"/>
                  <a:gd name="f1681" fmla="*/ 89420 f1294 1"/>
                  <a:gd name="f1682" fmla="*/ 914400 f1293 1"/>
                  <a:gd name="f1683" fmla="*/ 92305 f1294 1"/>
                  <a:gd name="f1684" fmla="*/ 95189 f1294 1"/>
                  <a:gd name="f1685" fmla="*/ 894208 f1293 1"/>
                  <a:gd name="f1686" fmla="*/ 109612 f1294 1"/>
                  <a:gd name="f1687" fmla="*/ 882670 f1293 1"/>
                  <a:gd name="f1688" fmla="*/ 126919 f1294 1"/>
                  <a:gd name="f1689" fmla="*/ 871132 f1293 1"/>
                  <a:gd name="f1690" fmla="*/ 132688 f1294 1"/>
                  <a:gd name="f1691" fmla="*/ 862478 f1293 1"/>
                  <a:gd name="f1692" fmla="*/ 155765 f1294 1"/>
                  <a:gd name="f1693" fmla="*/ 164418 f1294 1"/>
                  <a:gd name="f1694" fmla="*/ 833633 f1293 1"/>
                  <a:gd name="f1695" fmla="*/ 152880 f1294 1"/>
                  <a:gd name="f1696" fmla="*/ 827864 f1293 1"/>
                  <a:gd name="f1697" fmla="*/ 121150 f1294 1"/>
                  <a:gd name="f1698" fmla="*/ 112497 f1294 1"/>
                  <a:gd name="f1699" fmla="*/ 816326 f1293 1"/>
                  <a:gd name="f1700" fmla="*/ 810556 f1293 1"/>
                  <a:gd name="f1701" fmla="*/ 100959 f1294 1"/>
                  <a:gd name="f1702" fmla="*/ 801903 f1293 1"/>
                  <a:gd name="f1703" fmla="*/ 83651 f1294 1"/>
                  <a:gd name="f1704" fmla="*/ 790365 f1293 1"/>
                  <a:gd name="f1705" fmla="*/ 77882 f1294 1"/>
                  <a:gd name="f1706" fmla="*/ 781711 f1293 1"/>
                  <a:gd name="f1707" fmla="*/ 69229 f1294 1"/>
                  <a:gd name="f1708" fmla="*/ 66344 f1294 1"/>
                  <a:gd name="f1709" fmla="*/ 51921 f1294 1"/>
                  <a:gd name="f1710" fmla="*/ 752866 f1293 1"/>
                  <a:gd name="f1711" fmla="*/ 43268 f1294 1"/>
                  <a:gd name="f1712" fmla="*/ 749981 f1293 1"/>
                  <a:gd name="f1713" fmla="*/ 0 f1294 1"/>
                  <a:gd name="f1714" fmla="+- f1295 0 f1"/>
                  <a:gd name="f1715" fmla="*/ f1298 1 1618227"/>
                  <a:gd name="f1716" fmla="*/ f1299 1 1249007"/>
                  <a:gd name="f1717" fmla="*/ f1300 1 1618227"/>
                  <a:gd name="f1718" fmla="*/ f1301 1 1249007"/>
                  <a:gd name="f1719" fmla="*/ f1302 1 1618227"/>
                  <a:gd name="f1720" fmla="*/ f1303 1 1249007"/>
                  <a:gd name="f1721" fmla="*/ f1304 1 1618227"/>
                  <a:gd name="f1722" fmla="*/ f1305 1 1249007"/>
                  <a:gd name="f1723" fmla="*/ f1306 1 1618227"/>
                  <a:gd name="f1724" fmla="*/ f1307 1 1249007"/>
                  <a:gd name="f1725" fmla="*/ f1308 1 1618227"/>
                  <a:gd name="f1726" fmla="*/ f1309 1 1249007"/>
                  <a:gd name="f1727" fmla="*/ f1310 1 1618227"/>
                  <a:gd name="f1728" fmla="*/ f1311 1 1249007"/>
                  <a:gd name="f1729" fmla="*/ f1312 1 1618227"/>
                  <a:gd name="f1730" fmla="*/ f1313 1 1249007"/>
                  <a:gd name="f1731" fmla="*/ f1314 1 1618227"/>
                  <a:gd name="f1732" fmla="*/ f1315 1 1249007"/>
                  <a:gd name="f1733" fmla="*/ f1316 1 1618227"/>
                  <a:gd name="f1734" fmla="*/ f1317 1 1249007"/>
                  <a:gd name="f1735" fmla="*/ f1318 1 1618227"/>
                  <a:gd name="f1736" fmla="*/ f1319 1 1249007"/>
                  <a:gd name="f1737" fmla="*/ f1320 1 1618227"/>
                  <a:gd name="f1738" fmla="*/ f1321 1 1249007"/>
                  <a:gd name="f1739" fmla="*/ f1322 1 1249007"/>
                  <a:gd name="f1740" fmla="*/ f1323 1 1618227"/>
                  <a:gd name="f1741" fmla="*/ f1324 1 1249007"/>
                  <a:gd name="f1742" fmla="*/ f1325 1 1618227"/>
                  <a:gd name="f1743" fmla="*/ f1326 1 1249007"/>
                  <a:gd name="f1744" fmla="*/ f1327 1 1618227"/>
                  <a:gd name="f1745" fmla="*/ f1328 1 1249007"/>
                  <a:gd name="f1746" fmla="*/ f1329 1 1618227"/>
                  <a:gd name="f1747" fmla="*/ f1330 1 1249007"/>
                  <a:gd name="f1748" fmla="*/ f1331 1 1618227"/>
                  <a:gd name="f1749" fmla="*/ f1332 1 1249007"/>
                  <a:gd name="f1750" fmla="*/ f1333 1 1618227"/>
                  <a:gd name="f1751" fmla="*/ f1334 1 1249007"/>
                  <a:gd name="f1752" fmla="*/ f1335 1 1618227"/>
                  <a:gd name="f1753" fmla="*/ f1336 1 1249007"/>
                  <a:gd name="f1754" fmla="*/ f1337 1 1618227"/>
                  <a:gd name="f1755" fmla="*/ f1338 1 1249007"/>
                  <a:gd name="f1756" fmla="*/ f1339 1 1618227"/>
                  <a:gd name="f1757" fmla="*/ f1340 1 1249007"/>
                  <a:gd name="f1758" fmla="*/ f1341 1 1618227"/>
                  <a:gd name="f1759" fmla="*/ f1342 1 1249007"/>
                  <a:gd name="f1760" fmla="*/ f1343 1 1618227"/>
                  <a:gd name="f1761" fmla="*/ f1344 1 1249007"/>
                  <a:gd name="f1762" fmla="*/ f1345 1 1618227"/>
                  <a:gd name="f1763" fmla="*/ f1346 1 1249007"/>
                  <a:gd name="f1764" fmla="*/ f1347 1 1249007"/>
                  <a:gd name="f1765" fmla="*/ f1348 1 1249007"/>
                  <a:gd name="f1766" fmla="*/ f1349 1 1249007"/>
                  <a:gd name="f1767" fmla="*/ f1350 1 1249007"/>
                  <a:gd name="f1768" fmla="*/ f1351 1 1618227"/>
                  <a:gd name="f1769" fmla="*/ f1352 1 1249007"/>
                  <a:gd name="f1770" fmla="*/ f1353 1 1618227"/>
                  <a:gd name="f1771" fmla="*/ f1354 1 1249007"/>
                  <a:gd name="f1772" fmla="*/ f1355 1 1618227"/>
                  <a:gd name="f1773" fmla="*/ f1356 1 1249007"/>
                  <a:gd name="f1774" fmla="*/ f1357 1 1618227"/>
                  <a:gd name="f1775" fmla="*/ f1358 1 1249007"/>
                  <a:gd name="f1776" fmla="*/ f1359 1 1618227"/>
                  <a:gd name="f1777" fmla="*/ f1360 1 1249007"/>
                  <a:gd name="f1778" fmla="*/ f1361 1 1618227"/>
                  <a:gd name="f1779" fmla="*/ f1362 1 1249007"/>
                  <a:gd name="f1780" fmla="*/ f1363 1 1618227"/>
                  <a:gd name="f1781" fmla="*/ f1364 1 1618227"/>
                  <a:gd name="f1782" fmla="*/ f1365 1 1249007"/>
                  <a:gd name="f1783" fmla="*/ f1366 1 1618227"/>
                  <a:gd name="f1784" fmla="*/ f1367 1 1249007"/>
                  <a:gd name="f1785" fmla="*/ f1368 1 1618227"/>
                  <a:gd name="f1786" fmla="*/ f1369 1 1249007"/>
                  <a:gd name="f1787" fmla="*/ f1370 1 1618227"/>
                  <a:gd name="f1788" fmla="*/ f1371 1 1249007"/>
                  <a:gd name="f1789" fmla="*/ f1372 1 1618227"/>
                  <a:gd name="f1790" fmla="*/ f1373 1 1249007"/>
                  <a:gd name="f1791" fmla="*/ f1374 1 1618227"/>
                  <a:gd name="f1792" fmla="*/ f1375 1 1618227"/>
                  <a:gd name="f1793" fmla="*/ f1376 1 1249007"/>
                  <a:gd name="f1794" fmla="*/ f1377 1 1618227"/>
                  <a:gd name="f1795" fmla="*/ f1378 1 1249007"/>
                  <a:gd name="f1796" fmla="*/ f1379 1 1618227"/>
                  <a:gd name="f1797" fmla="*/ f1380 1 1249007"/>
                  <a:gd name="f1798" fmla="*/ f1381 1 1618227"/>
                  <a:gd name="f1799" fmla="*/ f1382 1 1249007"/>
                  <a:gd name="f1800" fmla="*/ f1383 1 1618227"/>
                  <a:gd name="f1801" fmla="*/ f1384 1 1618227"/>
                  <a:gd name="f1802" fmla="*/ f1385 1 1618227"/>
                  <a:gd name="f1803" fmla="*/ f1386 1 1249007"/>
                  <a:gd name="f1804" fmla="*/ f1387 1 1618227"/>
                  <a:gd name="f1805" fmla="*/ f1388 1 1249007"/>
                  <a:gd name="f1806" fmla="*/ f1389 1 1618227"/>
                  <a:gd name="f1807" fmla="*/ f1390 1 1249007"/>
                  <a:gd name="f1808" fmla="*/ f1391 1 1618227"/>
                  <a:gd name="f1809" fmla="*/ f1392 1 1618227"/>
                  <a:gd name="f1810" fmla="*/ f1393 1 1618227"/>
                  <a:gd name="f1811" fmla="*/ f1394 1 1249007"/>
                  <a:gd name="f1812" fmla="*/ f1395 1 1618227"/>
                  <a:gd name="f1813" fmla="*/ f1396 1 1618227"/>
                  <a:gd name="f1814" fmla="*/ f1397 1 1249007"/>
                  <a:gd name="f1815" fmla="*/ f1398 1 1618227"/>
                  <a:gd name="f1816" fmla="*/ f1399 1 1618227"/>
                  <a:gd name="f1817" fmla="*/ f1400 1 1618227"/>
                  <a:gd name="f1818" fmla="*/ f1401 1 1618227"/>
                  <a:gd name="f1819" fmla="*/ f1402 1 1618227"/>
                  <a:gd name="f1820" fmla="*/ f1403 1 1618227"/>
                  <a:gd name="f1821" fmla="*/ f1404 1 1618227"/>
                  <a:gd name="f1822" fmla="*/ f1405 1 1618227"/>
                  <a:gd name="f1823" fmla="*/ f1406 1 1618227"/>
                  <a:gd name="f1824" fmla="*/ f1407 1 1249007"/>
                  <a:gd name="f1825" fmla="*/ f1408 1 1618227"/>
                  <a:gd name="f1826" fmla="*/ f1409 1 1249007"/>
                  <a:gd name="f1827" fmla="*/ f1410 1 1618227"/>
                  <a:gd name="f1828" fmla="*/ f1411 1 1249007"/>
                  <a:gd name="f1829" fmla="*/ f1412 1 1618227"/>
                  <a:gd name="f1830" fmla="*/ f1413 1 1249007"/>
                  <a:gd name="f1831" fmla="*/ f1414 1 1249007"/>
                  <a:gd name="f1832" fmla="*/ f1415 1 1618227"/>
                  <a:gd name="f1833" fmla="*/ f1416 1 1249007"/>
                  <a:gd name="f1834" fmla="*/ f1417 1 1618227"/>
                  <a:gd name="f1835" fmla="*/ f1418 1 1249007"/>
                  <a:gd name="f1836" fmla="*/ f1419 1 1618227"/>
                  <a:gd name="f1837" fmla="*/ f1420 1 1249007"/>
                  <a:gd name="f1838" fmla="*/ f1421 1 1618227"/>
                  <a:gd name="f1839" fmla="*/ f1422 1 1249007"/>
                  <a:gd name="f1840" fmla="*/ f1423 1 1618227"/>
                  <a:gd name="f1841" fmla="*/ f1424 1 1249007"/>
                  <a:gd name="f1842" fmla="*/ f1425 1 1618227"/>
                  <a:gd name="f1843" fmla="*/ f1426 1 1249007"/>
                  <a:gd name="f1844" fmla="*/ f1427 1 1249007"/>
                  <a:gd name="f1845" fmla="*/ f1428 1 1618227"/>
                  <a:gd name="f1846" fmla="*/ f1429 1 1249007"/>
                  <a:gd name="f1847" fmla="*/ f1430 1 1618227"/>
                  <a:gd name="f1848" fmla="*/ f1431 1 1249007"/>
                  <a:gd name="f1849" fmla="*/ f1432 1 1618227"/>
                  <a:gd name="f1850" fmla="*/ f1433 1 1249007"/>
                  <a:gd name="f1851" fmla="*/ f1434 1 1618227"/>
                  <a:gd name="f1852" fmla="*/ f1435 1 1249007"/>
                  <a:gd name="f1853" fmla="*/ f1436 1 1618227"/>
                  <a:gd name="f1854" fmla="*/ f1437 1 1249007"/>
                  <a:gd name="f1855" fmla="*/ f1438 1 1618227"/>
                  <a:gd name="f1856" fmla="*/ f1439 1 1249007"/>
                  <a:gd name="f1857" fmla="*/ f1440 1 1618227"/>
                  <a:gd name="f1858" fmla="*/ f1441 1 1249007"/>
                  <a:gd name="f1859" fmla="*/ f1442 1 1618227"/>
                  <a:gd name="f1860" fmla="*/ f1443 1 1249007"/>
                  <a:gd name="f1861" fmla="*/ f1444 1 1618227"/>
                  <a:gd name="f1862" fmla="*/ f1445 1 1618227"/>
                  <a:gd name="f1863" fmla="*/ f1446 1 1618227"/>
                  <a:gd name="f1864" fmla="*/ f1447 1 1249007"/>
                  <a:gd name="f1865" fmla="*/ f1448 1 1618227"/>
                  <a:gd name="f1866" fmla="*/ f1449 1 1618227"/>
                  <a:gd name="f1867" fmla="*/ f1450 1 1249007"/>
                  <a:gd name="f1868" fmla="*/ f1451 1 1618227"/>
                  <a:gd name="f1869" fmla="*/ f1452 1 1249007"/>
                  <a:gd name="f1870" fmla="*/ f1453 1 1618227"/>
                  <a:gd name="f1871" fmla="*/ f1454 1 1249007"/>
                  <a:gd name="f1872" fmla="*/ f1455 1 1618227"/>
                  <a:gd name="f1873" fmla="*/ f1456 1 1249007"/>
                  <a:gd name="f1874" fmla="*/ f1457 1 1618227"/>
                  <a:gd name="f1875" fmla="*/ f1458 1 1249007"/>
                  <a:gd name="f1876" fmla="*/ f1459 1 1618227"/>
                  <a:gd name="f1877" fmla="*/ f1460 1 1249007"/>
                  <a:gd name="f1878" fmla="*/ f1461 1 1618227"/>
                  <a:gd name="f1879" fmla="*/ f1462 1 1249007"/>
                  <a:gd name="f1880" fmla="*/ f1463 1 1618227"/>
                  <a:gd name="f1881" fmla="*/ f1464 1 1249007"/>
                  <a:gd name="f1882" fmla="*/ f1465 1 1618227"/>
                  <a:gd name="f1883" fmla="*/ f1466 1 1249007"/>
                  <a:gd name="f1884" fmla="*/ f1467 1 1618227"/>
                  <a:gd name="f1885" fmla="*/ f1468 1 1249007"/>
                  <a:gd name="f1886" fmla="*/ f1469 1 1618227"/>
                  <a:gd name="f1887" fmla="*/ f1470 1 1249007"/>
                  <a:gd name="f1888" fmla="*/ f1471 1 1249007"/>
                  <a:gd name="f1889" fmla="*/ f1472 1 1249007"/>
                  <a:gd name="f1890" fmla="*/ f1473 1 1618227"/>
                  <a:gd name="f1891" fmla="*/ f1474 1 1249007"/>
                  <a:gd name="f1892" fmla="*/ f1475 1 1618227"/>
                  <a:gd name="f1893" fmla="*/ f1476 1 1249007"/>
                  <a:gd name="f1894" fmla="*/ f1477 1 1249007"/>
                  <a:gd name="f1895" fmla="*/ f1478 1 1249007"/>
                  <a:gd name="f1896" fmla="*/ f1479 1 1618227"/>
                  <a:gd name="f1897" fmla="*/ f1480 1 1249007"/>
                  <a:gd name="f1898" fmla="*/ f1481 1 1618227"/>
                  <a:gd name="f1899" fmla="*/ f1482 1 1249007"/>
                  <a:gd name="f1900" fmla="*/ f1483 1 1618227"/>
                  <a:gd name="f1901" fmla="*/ f1484 1 1249007"/>
                  <a:gd name="f1902" fmla="*/ f1485 1 1249007"/>
                  <a:gd name="f1903" fmla="*/ f1486 1 1618227"/>
                  <a:gd name="f1904" fmla="*/ f1487 1 1249007"/>
                  <a:gd name="f1905" fmla="*/ f1488 1 1618227"/>
                  <a:gd name="f1906" fmla="*/ f1489 1 1249007"/>
                  <a:gd name="f1907" fmla="*/ f1490 1 1249007"/>
                  <a:gd name="f1908" fmla="*/ f1491 1 1618227"/>
                  <a:gd name="f1909" fmla="*/ f1492 1 1249007"/>
                  <a:gd name="f1910" fmla="*/ f1493 1 1249007"/>
                  <a:gd name="f1911" fmla="*/ f1494 1 1618227"/>
                  <a:gd name="f1912" fmla="*/ f1495 1 1249007"/>
                  <a:gd name="f1913" fmla="*/ f1496 1 1618227"/>
                  <a:gd name="f1914" fmla="*/ f1497 1 1249007"/>
                  <a:gd name="f1915" fmla="*/ f1498 1 1249007"/>
                  <a:gd name="f1916" fmla="*/ f1499 1 1618227"/>
                  <a:gd name="f1917" fmla="*/ f1500 1 1249007"/>
                  <a:gd name="f1918" fmla="*/ f1501 1 1618227"/>
                  <a:gd name="f1919" fmla="*/ f1502 1 1249007"/>
                  <a:gd name="f1920" fmla="*/ f1503 1 1618227"/>
                  <a:gd name="f1921" fmla="*/ f1504 1 1249007"/>
                  <a:gd name="f1922" fmla="*/ f1505 1 1618227"/>
                  <a:gd name="f1923" fmla="*/ f1506 1 1249007"/>
                  <a:gd name="f1924" fmla="*/ f1507 1 1618227"/>
                  <a:gd name="f1925" fmla="*/ f1508 1 1249007"/>
                  <a:gd name="f1926" fmla="*/ f1509 1 1618227"/>
                  <a:gd name="f1927" fmla="*/ f1510 1 1249007"/>
                  <a:gd name="f1928" fmla="*/ f1511 1 1249007"/>
                  <a:gd name="f1929" fmla="*/ f1512 1 1249007"/>
                  <a:gd name="f1930" fmla="*/ f1513 1 1618227"/>
                  <a:gd name="f1931" fmla="*/ f1514 1 1249007"/>
                  <a:gd name="f1932" fmla="*/ f1515 1 1618227"/>
                  <a:gd name="f1933" fmla="*/ f1516 1 1249007"/>
                  <a:gd name="f1934" fmla="*/ f1517 1 1618227"/>
                  <a:gd name="f1935" fmla="*/ f1518 1 1249007"/>
                  <a:gd name="f1936" fmla="*/ f1519 1 1618227"/>
                  <a:gd name="f1937" fmla="*/ f1520 1 1249007"/>
                  <a:gd name="f1938" fmla="*/ f1521 1 1618227"/>
                  <a:gd name="f1939" fmla="*/ f1522 1 1249007"/>
                  <a:gd name="f1940" fmla="*/ f1523 1 1249007"/>
                  <a:gd name="f1941" fmla="*/ f1524 1 1249007"/>
                  <a:gd name="f1942" fmla="*/ f1525 1 1618227"/>
                  <a:gd name="f1943" fmla="*/ f1526 1 1249007"/>
                  <a:gd name="f1944" fmla="*/ f1527 1 1618227"/>
                  <a:gd name="f1945" fmla="*/ f1528 1 1249007"/>
                  <a:gd name="f1946" fmla="*/ f1529 1 1618227"/>
                  <a:gd name="f1947" fmla="*/ f1530 1 1249007"/>
                  <a:gd name="f1948" fmla="*/ f1531 1 1618227"/>
                  <a:gd name="f1949" fmla="*/ f1532 1 1249007"/>
                  <a:gd name="f1950" fmla="*/ f1533 1 1618227"/>
                  <a:gd name="f1951" fmla="*/ f1534 1 1249007"/>
                  <a:gd name="f1952" fmla="*/ f1535 1 1618227"/>
                  <a:gd name="f1953" fmla="*/ f1536 1 1249007"/>
                  <a:gd name="f1954" fmla="*/ f1537 1 1618227"/>
                  <a:gd name="f1955" fmla="*/ f1538 1 1249007"/>
                  <a:gd name="f1956" fmla="*/ f1539 1 1618227"/>
                  <a:gd name="f1957" fmla="*/ f1540 1 1249007"/>
                  <a:gd name="f1958" fmla="*/ f1541 1 1618227"/>
                  <a:gd name="f1959" fmla="*/ f1542 1 1249007"/>
                  <a:gd name="f1960" fmla="*/ f1543 1 1618227"/>
                  <a:gd name="f1961" fmla="*/ f1544 1 1618227"/>
                  <a:gd name="f1962" fmla="*/ f1545 1 1249007"/>
                  <a:gd name="f1963" fmla="*/ f1546 1 1618227"/>
                  <a:gd name="f1964" fmla="*/ f1547 1 1618227"/>
                  <a:gd name="f1965" fmla="*/ f1548 1 1249007"/>
                  <a:gd name="f1966" fmla="*/ f1549 1 1618227"/>
                  <a:gd name="f1967" fmla="*/ f1550 1 1618227"/>
                  <a:gd name="f1968" fmla="*/ f1551 1 1618227"/>
                  <a:gd name="f1969" fmla="*/ f1552 1 1618227"/>
                  <a:gd name="f1970" fmla="*/ f1553 1 1249007"/>
                  <a:gd name="f1971" fmla="*/ f1554 1 1618227"/>
                  <a:gd name="f1972" fmla="*/ f1555 1 1618227"/>
                  <a:gd name="f1973" fmla="*/ f1556 1 1249007"/>
                  <a:gd name="f1974" fmla="*/ f1557 1 1618227"/>
                  <a:gd name="f1975" fmla="*/ f1558 1 1618227"/>
                  <a:gd name="f1976" fmla="*/ f1559 1 1618227"/>
                  <a:gd name="f1977" fmla="*/ f1560 1 1618227"/>
                  <a:gd name="f1978" fmla="*/ f1561 1 1249007"/>
                  <a:gd name="f1979" fmla="*/ f1562 1 1618227"/>
                  <a:gd name="f1980" fmla="*/ f1563 1 1249007"/>
                  <a:gd name="f1981" fmla="*/ f1564 1 1618227"/>
                  <a:gd name="f1982" fmla="*/ f1565 1 1249007"/>
                  <a:gd name="f1983" fmla="*/ f1566 1 1249007"/>
                  <a:gd name="f1984" fmla="*/ f1567 1 1618227"/>
                  <a:gd name="f1985" fmla="*/ f1568 1 1249007"/>
                  <a:gd name="f1986" fmla="*/ f1569 1 1618227"/>
                  <a:gd name="f1987" fmla="*/ f1570 1 1249007"/>
                  <a:gd name="f1988" fmla="*/ f1571 1 1249007"/>
                  <a:gd name="f1989" fmla="*/ f1572 1 1249007"/>
                  <a:gd name="f1990" fmla="*/ f1573 1 1618227"/>
                  <a:gd name="f1991" fmla="*/ f1574 1 1249007"/>
                  <a:gd name="f1992" fmla="*/ f1575 1 1249007"/>
                  <a:gd name="f1993" fmla="*/ f1576 1 1618227"/>
                  <a:gd name="f1994" fmla="*/ f1577 1 1249007"/>
                  <a:gd name="f1995" fmla="*/ f1578 1 1618227"/>
                  <a:gd name="f1996" fmla="*/ f1579 1 1249007"/>
                  <a:gd name="f1997" fmla="*/ f1580 1 1618227"/>
                  <a:gd name="f1998" fmla="*/ f1581 1 1618227"/>
                  <a:gd name="f1999" fmla="*/ f1582 1 1249007"/>
                  <a:gd name="f2000" fmla="*/ f1583 1 1618227"/>
                  <a:gd name="f2001" fmla="*/ f1584 1 1249007"/>
                  <a:gd name="f2002" fmla="*/ f1585 1 1618227"/>
                  <a:gd name="f2003" fmla="*/ f1586 1 1249007"/>
                  <a:gd name="f2004" fmla="*/ f1587 1 1249007"/>
                  <a:gd name="f2005" fmla="*/ f1588 1 1618227"/>
                  <a:gd name="f2006" fmla="*/ f1589 1 1249007"/>
                  <a:gd name="f2007" fmla="*/ f1590 1 1249007"/>
                  <a:gd name="f2008" fmla="*/ f1591 1 1618227"/>
                  <a:gd name="f2009" fmla="*/ f1592 1 1249007"/>
                  <a:gd name="f2010" fmla="*/ f1593 1 1249007"/>
                  <a:gd name="f2011" fmla="*/ f1594 1 1618227"/>
                  <a:gd name="f2012" fmla="*/ f1595 1 1249007"/>
                  <a:gd name="f2013" fmla="*/ f1596 1 1618227"/>
                  <a:gd name="f2014" fmla="*/ f1597 1 1249007"/>
                  <a:gd name="f2015" fmla="*/ f1598 1 1618227"/>
                  <a:gd name="f2016" fmla="*/ f1599 1 1618227"/>
                  <a:gd name="f2017" fmla="*/ f1600 1 1249007"/>
                  <a:gd name="f2018" fmla="*/ f1601 1 1618227"/>
                  <a:gd name="f2019" fmla="*/ f1602 1 1618227"/>
                  <a:gd name="f2020" fmla="*/ f1603 1 1249007"/>
                  <a:gd name="f2021" fmla="*/ f1604 1 1618227"/>
                  <a:gd name="f2022" fmla="*/ f1605 1 1618227"/>
                  <a:gd name="f2023" fmla="*/ f1606 1 1618227"/>
                  <a:gd name="f2024" fmla="*/ f1607 1 1249007"/>
                  <a:gd name="f2025" fmla="*/ f1608 1 1618227"/>
                  <a:gd name="f2026" fmla="*/ f1609 1 1249007"/>
                  <a:gd name="f2027" fmla="*/ f1610 1 1618227"/>
                  <a:gd name="f2028" fmla="*/ f1611 1 1618227"/>
                  <a:gd name="f2029" fmla="*/ f1612 1 1249007"/>
                  <a:gd name="f2030" fmla="*/ f1613 1 1618227"/>
                  <a:gd name="f2031" fmla="*/ f1614 1 1618227"/>
                  <a:gd name="f2032" fmla="*/ f1615 1 1618227"/>
                  <a:gd name="f2033" fmla="*/ f1616 1 1618227"/>
                  <a:gd name="f2034" fmla="*/ f1617 1 1618227"/>
                  <a:gd name="f2035" fmla="*/ f1618 1 1618227"/>
                  <a:gd name="f2036" fmla="*/ f1619 1 1249007"/>
                  <a:gd name="f2037" fmla="*/ f1620 1 1618227"/>
                  <a:gd name="f2038" fmla="*/ f1621 1 1618227"/>
                  <a:gd name="f2039" fmla="*/ f1622 1 1249007"/>
                  <a:gd name="f2040" fmla="*/ f1623 1 1618227"/>
                  <a:gd name="f2041" fmla="*/ f1624 1 1618227"/>
                  <a:gd name="f2042" fmla="*/ f1625 1 1249007"/>
                  <a:gd name="f2043" fmla="*/ f1626 1 1249007"/>
                  <a:gd name="f2044" fmla="*/ f1627 1 1618227"/>
                  <a:gd name="f2045" fmla="*/ f1628 1 1249007"/>
                  <a:gd name="f2046" fmla="*/ f1629 1 1618227"/>
                  <a:gd name="f2047" fmla="*/ f1630 1 1249007"/>
                  <a:gd name="f2048" fmla="*/ f1631 1 1249007"/>
                  <a:gd name="f2049" fmla="*/ f1632 1 1249007"/>
                  <a:gd name="f2050" fmla="*/ f1633 1 1618227"/>
                  <a:gd name="f2051" fmla="*/ f1634 1 1618227"/>
                  <a:gd name="f2052" fmla="*/ f1635 1 1249007"/>
                  <a:gd name="f2053" fmla="*/ f1636 1 1618227"/>
                  <a:gd name="f2054" fmla="*/ f1637 1 1249007"/>
                  <a:gd name="f2055" fmla="*/ f1638 1 1249007"/>
                  <a:gd name="f2056" fmla="*/ f1639 1 1618227"/>
                  <a:gd name="f2057" fmla="*/ f1640 1 1618227"/>
                  <a:gd name="f2058" fmla="*/ f1641 1 1249007"/>
                  <a:gd name="f2059" fmla="*/ f1642 1 1249007"/>
                  <a:gd name="f2060" fmla="*/ f1643 1 1249007"/>
                  <a:gd name="f2061" fmla="*/ f1644 1 1618227"/>
                  <a:gd name="f2062" fmla="*/ f1645 1 1618227"/>
                  <a:gd name="f2063" fmla="*/ f1646 1 1618227"/>
                  <a:gd name="f2064" fmla="*/ f1647 1 1249007"/>
                  <a:gd name="f2065" fmla="*/ f1648 1 1618227"/>
                  <a:gd name="f2066" fmla="*/ f1649 1 1618227"/>
                  <a:gd name="f2067" fmla="*/ f1650 1 1618227"/>
                  <a:gd name="f2068" fmla="*/ f1651 1 1249007"/>
                  <a:gd name="f2069" fmla="*/ f1652 1 1618227"/>
                  <a:gd name="f2070" fmla="*/ f1653 1 1249007"/>
                  <a:gd name="f2071" fmla="*/ f1654 1 1618227"/>
                  <a:gd name="f2072" fmla="*/ f1655 1 1249007"/>
                  <a:gd name="f2073" fmla="*/ f1656 1 1618227"/>
                  <a:gd name="f2074" fmla="*/ f1657 1 1618227"/>
                  <a:gd name="f2075" fmla="*/ f1658 1 1618227"/>
                  <a:gd name="f2076" fmla="*/ f1659 1 1618227"/>
                  <a:gd name="f2077" fmla="*/ f1660 1 1618227"/>
                  <a:gd name="f2078" fmla="*/ f1661 1 1249007"/>
                  <a:gd name="f2079" fmla="*/ f1662 1 1618227"/>
                  <a:gd name="f2080" fmla="*/ f1663 1 1618227"/>
                  <a:gd name="f2081" fmla="*/ f1664 1 1249007"/>
                  <a:gd name="f2082" fmla="*/ f1665 1 1618227"/>
                  <a:gd name="f2083" fmla="*/ f1666 1 1249007"/>
                  <a:gd name="f2084" fmla="*/ f1667 1 1618227"/>
                  <a:gd name="f2085" fmla="*/ f1668 1 1249007"/>
                  <a:gd name="f2086" fmla="*/ f1669 1 1618227"/>
                  <a:gd name="f2087" fmla="*/ f1670 1 1618227"/>
                  <a:gd name="f2088" fmla="*/ f1671 1 1249007"/>
                  <a:gd name="f2089" fmla="*/ f1672 1 1618227"/>
                  <a:gd name="f2090" fmla="*/ f1673 1 1618227"/>
                  <a:gd name="f2091" fmla="*/ f1674 1 1249007"/>
                  <a:gd name="f2092" fmla="*/ f1675 1 1618227"/>
                  <a:gd name="f2093" fmla="*/ f1676 1 1249007"/>
                  <a:gd name="f2094" fmla="*/ f1677 1 1618227"/>
                  <a:gd name="f2095" fmla="*/ f1678 1 1249007"/>
                  <a:gd name="f2096" fmla="*/ f1679 1 1618227"/>
                  <a:gd name="f2097" fmla="*/ f1680 1 1249007"/>
                  <a:gd name="f2098" fmla="*/ f1681 1 1618227"/>
                  <a:gd name="f2099" fmla="*/ f1682 1 1249007"/>
                  <a:gd name="f2100" fmla="*/ f1683 1 1618227"/>
                  <a:gd name="f2101" fmla="*/ f1684 1 1618227"/>
                  <a:gd name="f2102" fmla="*/ f1685 1 1249007"/>
                  <a:gd name="f2103" fmla="*/ f1686 1 1618227"/>
                  <a:gd name="f2104" fmla="*/ f1687 1 1249007"/>
                  <a:gd name="f2105" fmla="*/ f1688 1 1618227"/>
                  <a:gd name="f2106" fmla="*/ f1689 1 1249007"/>
                  <a:gd name="f2107" fmla="*/ f1690 1 1618227"/>
                  <a:gd name="f2108" fmla="*/ f1691 1 1249007"/>
                  <a:gd name="f2109" fmla="*/ f1692 1 1618227"/>
                  <a:gd name="f2110" fmla="*/ f1693 1 1618227"/>
                  <a:gd name="f2111" fmla="*/ f1694 1 1249007"/>
                  <a:gd name="f2112" fmla="*/ f1695 1 1618227"/>
                  <a:gd name="f2113" fmla="*/ f1696 1 1249007"/>
                  <a:gd name="f2114" fmla="*/ f1697 1 1618227"/>
                  <a:gd name="f2115" fmla="*/ f1698 1 1618227"/>
                  <a:gd name="f2116" fmla="*/ f1699 1 1249007"/>
                  <a:gd name="f2117" fmla="*/ f1700 1 1249007"/>
                  <a:gd name="f2118" fmla="*/ f1701 1 1618227"/>
                  <a:gd name="f2119" fmla="*/ f1702 1 1249007"/>
                  <a:gd name="f2120" fmla="*/ f1703 1 1618227"/>
                  <a:gd name="f2121" fmla="*/ f1704 1 1249007"/>
                  <a:gd name="f2122" fmla="*/ f1705 1 1618227"/>
                  <a:gd name="f2123" fmla="*/ f1706 1 1249007"/>
                  <a:gd name="f2124" fmla="*/ f1707 1 1618227"/>
                  <a:gd name="f2125" fmla="*/ f1708 1 1618227"/>
                  <a:gd name="f2126" fmla="*/ f1709 1 1618227"/>
                  <a:gd name="f2127" fmla="*/ f1710 1 1249007"/>
                  <a:gd name="f2128" fmla="*/ f1711 1 1618227"/>
                  <a:gd name="f2129" fmla="*/ f1712 1 1249007"/>
                  <a:gd name="f2130" fmla="*/ f1713 1 1618227"/>
                  <a:gd name="f2131" fmla="*/ f1289 1 f1296"/>
                  <a:gd name="f2132" fmla="*/ f1290 1 f1296"/>
                  <a:gd name="f2133" fmla="*/ f1289 1 f1297"/>
                  <a:gd name="f2134" fmla="*/ f1291 1 f1297"/>
                  <a:gd name="f2135" fmla="*/ f1715 1 f1296"/>
                  <a:gd name="f2136" fmla="*/ f1716 1 f1297"/>
                  <a:gd name="f2137" fmla="*/ f1717 1 f1296"/>
                  <a:gd name="f2138" fmla="*/ f1718 1 f1297"/>
                  <a:gd name="f2139" fmla="*/ f1719 1 f1296"/>
                  <a:gd name="f2140" fmla="*/ f1720 1 f1297"/>
                  <a:gd name="f2141" fmla="*/ f1721 1 f1296"/>
                  <a:gd name="f2142" fmla="*/ f1722 1 f1297"/>
                  <a:gd name="f2143" fmla="*/ f1723 1 f1296"/>
                  <a:gd name="f2144" fmla="*/ f1724 1 f1297"/>
                  <a:gd name="f2145" fmla="*/ f1725 1 f1296"/>
                  <a:gd name="f2146" fmla="*/ f1726 1 f1297"/>
                  <a:gd name="f2147" fmla="*/ f1727 1 f1296"/>
                  <a:gd name="f2148" fmla="*/ f1728 1 f1297"/>
                  <a:gd name="f2149" fmla="*/ f1729 1 f1296"/>
                  <a:gd name="f2150" fmla="*/ f1730 1 f1297"/>
                  <a:gd name="f2151" fmla="*/ f1731 1 f1296"/>
                  <a:gd name="f2152" fmla="*/ f1732 1 f1297"/>
                  <a:gd name="f2153" fmla="*/ f1733 1 f1296"/>
                  <a:gd name="f2154" fmla="*/ f1734 1 f1297"/>
                  <a:gd name="f2155" fmla="*/ f1735 1 f1296"/>
                  <a:gd name="f2156" fmla="*/ f1736 1 f1297"/>
                  <a:gd name="f2157" fmla="*/ f1737 1 f1296"/>
                  <a:gd name="f2158" fmla="*/ f1738 1 f1297"/>
                  <a:gd name="f2159" fmla="*/ f1739 1 f1297"/>
                  <a:gd name="f2160" fmla="*/ f1740 1 f1296"/>
                  <a:gd name="f2161" fmla="*/ f1741 1 f1297"/>
                  <a:gd name="f2162" fmla="*/ f1742 1 f1296"/>
                  <a:gd name="f2163" fmla="*/ f1743 1 f1297"/>
                  <a:gd name="f2164" fmla="*/ f1744 1 f1296"/>
                  <a:gd name="f2165" fmla="*/ f1745 1 f1297"/>
                  <a:gd name="f2166" fmla="*/ f1746 1 f1296"/>
                  <a:gd name="f2167" fmla="*/ f1747 1 f1297"/>
                  <a:gd name="f2168" fmla="*/ f1748 1 f1296"/>
                  <a:gd name="f2169" fmla="*/ f1749 1 f1297"/>
                  <a:gd name="f2170" fmla="*/ f1750 1 f1296"/>
                  <a:gd name="f2171" fmla="*/ f1751 1 f1297"/>
                  <a:gd name="f2172" fmla="*/ f1752 1 f1296"/>
                  <a:gd name="f2173" fmla="*/ f1753 1 f1297"/>
                  <a:gd name="f2174" fmla="*/ f1754 1 f1296"/>
                  <a:gd name="f2175" fmla="*/ f1755 1 f1297"/>
                  <a:gd name="f2176" fmla="*/ f1756 1 f1296"/>
                  <a:gd name="f2177" fmla="*/ f1757 1 f1297"/>
                  <a:gd name="f2178" fmla="*/ f1758 1 f1296"/>
                  <a:gd name="f2179" fmla="*/ f1759 1 f1297"/>
                  <a:gd name="f2180" fmla="*/ f1760 1 f1296"/>
                  <a:gd name="f2181" fmla="*/ f1761 1 f1297"/>
                  <a:gd name="f2182" fmla="*/ f1762 1 f1296"/>
                  <a:gd name="f2183" fmla="*/ f1763 1 f1297"/>
                  <a:gd name="f2184" fmla="*/ f1764 1 f1297"/>
                  <a:gd name="f2185" fmla="*/ f1765 1 f1297"/>
                  <a:gd name="f2186" fmla="*/ f1766 1 f1297"/>
                  <a:gd name="f2187" fmla="*/ f1767 1 f1297"/>
                  <a:gd name="f2188" fmla="*/ f1768 1 f1296"/>
                  <a:gd name="f2189" fmla="*/ f1769 1 f1297"/>
                  <a:gd name="f2190" fmla="*/ f1770 1 f1296"/>
                  <a:gd name="f2191" fmla="*/ f1771 1 f1297"/>
                  <a:gd name="f2192" fmla="*/ f1772 1 f1296"/>
                  <a:gd name="f2193" fmla="*/ f1773 1 f1297"/>
                  <a:gd name="f2194" fmla="*/ f1774 1 f1296"/>
                  <a:gd name="f2195" fmla="*/ f1775 1 f1297"/>
                  <a:gd name="f2196" fmla="*/ f1776 1 f1296"/>
                  <a:gd name="f2197" fmla="*/ f1777 1 f1297"/>
                  <a:gd name="f2198" fmla="*/ f1778 1 f1296"/>
                  <a:gd name="f2199" fmla="*/ f1779 1 f1297"/>
                  <a:gd name="f2200" fmla="*/ f1780 1 f1296"/>
                  <a:gd name="f2201" fmla="*/ f1781 1 f1296"/>
                  <a:gd name="f2202" fmla="*/ f1782 1 f1297"/>
                  <a:gd name="f2203" fmla="*/ f1783 1 f1296"/>
                  <a:gd name="f2204" fmla="*/ f1784 1 f1297"/>
                  <a:gd name="f2205" fmla="*/ f1785 1 f1296"/>
                  <a:gd name="f2206" fmla="*/ f1786 1 f1297"/>
                  <a:gd name="f2207" fmla="*/ f1787 1 f1296"/>
                  <a:gd name="f2208" fmla="*/ f1788 1 f1297"/>
                  <a:gd name="f2209" fmla="*/ f1789 1 f1296"/>
                  <a:gd name="f2210" fmla="*/ f1790 1 f1297"/>
                  <a:gd name="f2211" fmla="*/ f1791 1 f1296"/>
                  <a:gd name="f2212" fmla="*/ f1792 1 f1296"/>
                  <a:gd name="f2213" fmla="*/ f1793 1 f1297"/>
                  <a:gd name="f2214" fmla="*/ f1794 1 f1296"/>
                  <a:gd name="f2215" fmla="*/ f1795 1 f1297"/>
                  <a:gd name="f2216" fmla="*/ f1796 1 f1296"/>
                  <a:gd name="f2217" fmla="*/ f1797 1 f1297"/>
                  <a:gd name="f2218" fmla="*/ f1798 1 f1296"/>
                  <a:gd name="f2219" fmla="*/ f1799 1 f1297"/>
                  <a:gd name="f2220" fmla="*/ f1800 1 f1296"/>
                  <a:gd name="f2221" fmla="*/ f1801 1 f1296"/>
                  <a:gd name="f2222" fmla="*/ f1802 1 f1296"/>
                  <a:gd name="f2223" fmla="*/ f1803 1 f1297"/>
                  <a:gd name="f2224" fmla="*/ f1804 1 f1296"/>
                  <a:gd name="f2225" fmla="*/ f1805 1 f1297"/>
                  <a:gd name="f2226" fmla="*/ f1806 1 f1296"/>
                  <a:gd name="f2227" fmla="*/ f1807 1 f1297"/>
                  <a:gd name="f2228" fmla="*/ f1808 1 f1296"/>
                  <a:gd name="f2229" fmla="*/ f1809 1 f1296"/>
                  <a:gd name="f2230" fmla="*/ f1810 1 f1296"/>
                  <a:gd name="f2231" fmla="*/ f1811 1 f1297"/>
                  <a:gd name="f2232" fmla="*/ f1812 1 f1296"/>
                  <a:gd name="f2233" fmla="*/ f1813 1 f1296"/>
                  <a:gd name="f2234" fmla="*/ f1814 1 f1297"/>
                  <a:gd name="f2235" fmla="*/ f1815 1 f1296"/>
                  <a:gd name="f2236" fmla="*/ f1816 1 f1296"/>
                  <a:gd name="f2237" fmla="*/ f1817 1 f1296"/>
                  <a:gd name="f2238" fmla="*/ f1818 1 f1296"/>
                  <a:gd name="f2239" fmla="*/ f1819 1 f1296"/>
                  <a:gd name="f2240" fmla="*/ f1820 1 f1296"/>
                  <a:gd name="f2241" fmla="*/ f1821 1 f1296"/>
                  <a:gd name="f2242" fmla="*/ f1822 1 f1296"/>
                  <a:gd name="f2243" fmla="*/ f1823 1 f1296"/>
                  <a:gd name="f2244" fmla="*/ f1824 1 f1297"/>
                  <a:gd name="f2245" fmla="*/ f1825 1 f1296"/>
                  <a:gd name="f2246" fmla="*/ f1826 1 f1297"/>
                  <a:gd name="f2247" fmla="*/ f1827 1 f1296"/>
                  <a:gd name="f2248" fmla="*/ f1828 1 f1297"/>
                  <a:gd name="f2249" fmla="*/ f1829 1 f1296"/>
                  <a:gd name="f2250" fmla="*/ f1830 1 f1297"/>
                  <a:gd name="f2251" fmla="*/ f1831 1 f1297"/>
                  <a:gd name="f2252" fmla="*/ f1832 1 f1296"/>
                  <a:gd name="f2253" fmla="*/ f1833 1 f1297"/>
                  <a:gd name="f2254" fmla="*/ f1834 1 f1296"/>
                  <a:gd name="f2255" fmla="*/ f1835 1 f1297"/>
                  <a:gd name="f2256" fmla="*/ f1836 1 f1296"/>
                  <a:gd name="f2257" fmla="*/ f1837 1 f1297"/>
                  <a:gd name="f2258" fmla="*/ f1838 1 f1296"/>
                  <a:gd name="f2259" fmla="*/ f1839 1 f1297"/>
                  <a:gd name="f2260" fmla="*/ f1840 1 f1296"/>
                  <a:gd name="f2261" fmla="*/ f1841 1 f1297"/>
                  <a:gd name="f2262" fmla="*/ f1842 1 f1296"/>
                  <a:gd name="f2263" fmla="*/ f1843 1 f1297"/>
                  <a:gd name="f2264" fmla="*/ f1844 1 f1297"/>
                  <a:gd name="f2265" fmla="*/ f1845 1 f1296"/>
                  <a:gd name="f2266" fmla="*/ f1846 1 f1297"/>
                  <a:gd name="f2267" fmla="*/ f1847 1 f1296"/>
                  <a:gd name="f2268" fmla="*/ f1848 1 f1297"/>
                  <a:gd name="f2269" fmla="*/ f1849 1 f1296"/>
                  <a:gd name="f2270" fmla="*/ f1850 1 f1297"/>
                  <a:gd name="f2271" fmla="*/ f1851 1 f1296"/>
                  <a:gd name="f2272" fmla="*/ f1852 1 f1297"/>
                  <a:gd name="f2273" fmla="*/ f1853 1 f1296"/>
                  <a:gd name="f2274" fmla="*/ f1854 1 f1297"/>
                  <a:gd name="f2275" fmla="*/ f1855 1 f1296"/>
                  <a:gd name="f2276" fmla="*/ f1856 1 f1297"/>
                  <a:gd name="f2277" fmla="*/ f1857 1 f1296"/>
                  <a:gd name="f2278" fmla="*/ f1858 1 f1297"/>
                  <a:gd name="f2279" fmla="*/ f1859 1 f1296"/>
                  <a:gd name="f2280" fmla="*/ f1860 1 f1297"/>
                  <a:gd name="f2281" fmla="*/ f1861 1 f1296"/>
                  <a:gd name="f2282" fmla="*/ f1862 1 f1296"/>
                  <a:gd name="f2283" fmla="*/ f1863 1 f1296"/>
                  <a:gd name="f2284" fmla="*/ f1864 1 f1297"/>
                  <a:gd name="f2285" fmla="*/ f1865 1 f1296"/>
                  <a:gd name="f2286" fmla="*/ f1866 1 f1296"/>
                  <a:gd name="f2287" fmla="*/ f1867 1 f1297"/>
                  <a:gd name="f2288" fmla="*/ f1868 1 f1296"/>
                  <a:gd name="f2289" fmla="*/ f1869 1 f1297"/>
                  <a:gd name="f2290" fmla="*/ f1870 1 f1296"/>
                  <a:gd name="f2291" fmla="*/ f1871 1 f1297"/>
                  <a:gd name="f2292" fmla="*/ f1872 1 f1296"/>
                  <a:gd name="f2293" fmla="*/ f1873 1 f1297"/>
                  <a:gd name="f2294" fmla="*/ f1874 1 f1296"/>
                  <a:gd name="f2295" fmla="*/ f1875 1 f1297"/>
                  <a:gd name="f2296" fmla="*/ f1876 1 f1296"/>
                  <a:gd name="f2297" fmla="*/ f1877 1 f1297"/>
                  <a:gd name="f2298" fmla="*/ f1878 1 f1296"/>
                  <a:gd name="f2299" fmla="*/ f1879 1 f1297"/>
                  <a:gd name="f2300" fmla="*/ f1880 1 f1296"/>
                  <a:gd name="f2301" fmla="*/ f1881 1 f1297"/>
                  <a:gd name="f2302" fmla="*/ f1882 1 f1296"/>
                  <a:gd name="f2303" fmla="*/ f1883 1 f1297"/>
                  <a:gd name="f2304" fmla="*/ f1884 1 f1296"/>
                  <a:gd name="f2305" fmla="*/ f1885 1 f1297"/>
                  <a:gd name="f2306" fmla="*/ f1886 1 f1296"/>
                  <a:gd name="f2307" fmla="*/ f1887 1 f1297"/>
                  <a:gd name="f2308" fmla="*/ f1888 1 f1297"/>
                  <a:gd name="f2309" fmla="*/ f1889 1 f1297"/>
                  <a:gd name="f2310" fmla="*/ f1890 1 f1296"/>
                  <a:gd name="f2311" fmla="*/ f1891 1 f1297"/>
                  <a:gd name="f2312" fmla="*/ f1892 1 f1296"/>
                  <a:gd name="f2313" fmla="*/ f1893 1 f1297"/>
                  <a:gd name="f2314" fmla="*/ f1894 1 f1297"/>
                  <a:gd name="f2315" fmla="*/ f1895 1 f1297"/>
                  <a:gd name="f2316" fmla="*/ f1896 1 f1296"/>
                  <a:gd name="f2317" fmla="*/ f1897 1 f1297"/>
                  <a:gd name="f2318" fmla="*/ f1898 1 f1296"/>
                  <a:gd name="f2319" fmla="*/ f1899 1 f1297"/>
                  <a:gd name="f2320" fmla="*/ f1900 1 f1296"/>
                  <a:gd name="f2321" fmla="*/ f1901 1 f1297"/>
                  <a:gd name="f2322" fmla="*/ f1902 1 f1297"/>
                  <a:gd name="f2323" fmla="*/ f1903 1 f1296"/>
                  <a:gd name="f2324" fmla="*/ f1904 1 f1297"/>
                  <a:gd name="f2325" fmla="*/ f1905 1 f1296"/>
                  <a:gd name="f2326" fmla="*/ f1906 1 f1297"/>
                  <a:gd name="f2327" fmla="*/ f1907 1 f1297"/>
                  <a:gd name="f2328" fmla="*/ f1908 1 f1296"/>
                  <a:gd name="f2329" fmla="*/ f1909 1 f1297"/>
                  <a:gd name="f2330" fmla="*/ f1910 1 f1297"/>
                  <a:gd name="f2331" fmla="*/ f1911 1 f1296"/>
                  <a:gd name="f2332" fmla="*/ f1912 1 f1297"/>
                  <a:gd name="f2333" fmla="*/ f1913 1 f1296"/>
                  <a:gd name="f2334" fmla="*/ f1914 1 f1297"/>
                  <a:gd name="f2335" fmla="*/ f1915 1 f1297"/>
                  <a:gd name="f2336" fmla="*/ f1916 1 f1296"/>
                  <a:gd name="f2337" fmla="*/ f1917 1 f1297"/>
                  <a:gd name="f2338" fmla="*/ f1918 1 f1296"/>
                  <a:gd name="f2339" fmla="*/ f1919 1 f1297"/>
                  <a:gd name="f2340" fmla="*/ f1920 1 f1296"/>
                  <a:gd name="f2341" fmla="*/ f1921 1 f1297"/>
                  <a:gd name="f2342" fmla="*/ f1922 1 f1296"/>
                  <a:gd name="f2343" fmla="*/ f1923 1 f1297"/>
                  <a:gd name="f2344" fmla="*/ f1924 1 f1296"/>
                  <a:gd name="f2345" fmla="*/ f1925 1 f1297"/>
                  <a:gd name="f2346" fmla="*/ f1926 1 f1296"/>
                  <a:gd name="f2347" fmla="*/ f1927 1 f1297"/>
                  <a:gd name="f2348" fmla="*/ f1928 1 f1297"/>
                  <a:gd name="f2349" fmla="*/ f1929 1 f1297"/>
                  <a:gd name="f2350" fmla="*/ f1930 1 f1296"/>
                  <a:gd name="f2351" fmla="*/ f1931 1 f1297"/>
                  <a:gd name="f2352" fmla="*/ f1932 1 f1296"/>
                  <a:gd name="f2353" fmla="*/ f1933 1 f1297"/>
                  <a:gd name="f2354" fmla="*/ f1934 1 f1296"/>
                  <a:gd name="f2355" fmla="*/ f1935 1 f1297"/>
                  <a:gd name="f2356" fmla="*/ f1936 1 f1296"/>
                  <a:gd name="f2357" fmla="*/ f1937 1 f1297"/>
                  <a:gd name="f2358" fmla="*/ f1938 1 f1296"/>
                  <a:gd name="f2359" fmla="*/ f1939 1 f1297"/>
                  <a:gd name="f2360" fmla="*/ f1940 1 f1297"/>
                  <a:gd name="f2361" fmla="*/ f1941 1 f1297"/>
                  <a:gd name="f2362" fmla="*/ f1942 1 f1296"/>
                  <a:gd name="f2363" fmla="*/ f1943 1 f1297"/>
                  <a:gd name="f2364" fmla="*/ f1944 1 f1296"/>
                  <a:gd name="f2365" fmla="*/ f1945 1 f1297"/>
                  <a:gd name="f2366" fmla="*/ f1946 1 f1296"/>
                  <a:gd name="f2367" fmla="*/ f1947 1 f1297"/>
                  <a:gd name="f2368" fmla="*/ f1948 1 f1296"/>
                  <a:gd name="f2369" fmla="*/ f1949 1 f1297"/>
                  <a:gd name="f2370" fmla="*/ f1950 1 f1296"/>
                  <a:gd name="f2371" fmla="*/ f1951 1 f1297"/>
                  <a:gd name="f2372" fmla="*/ f1952 1 f1296"/>
                  <a:gd name="f2373" fmla="*/ f1953 1 f1297"/>
                  <a:gd name="f2374" fmla="*/ f1954 1 f1296"/>
                  <a:gd name="f2375" fmla="*/ f1955 1 f1297"/>
                  <a:gd name="f2376" fmla="*/ f1956 1 f1296"/>
                  <a:gd name="f2377" fmla="*/ f1957 1 f1297"/>
                  <a:gd name="f2378" fmla="*/ f1958 1 f1296"/>
                  <a:gd name="f2379" fmla="*/ f1959 1 f1297"/>
                  <a:gd name="f2380" fmla="*/ f1960 1 f1296"/>
                  <a:gd name="f2381" fmla="*/ f1961 1 f1296"/>
                  <a:gd name="f2382" fmla="*/ f1962 1 f1297"/>
                  <a:gd name="f2383" fmla="*/ f1963 1 f1296"/>
                  <a:gd name="f2384" fmla="*/ f1964 1 f1296"/>
                  <a:gd name="f2385" fmla="*/ f1965 1 f1297"/>
                  <a:gd name="f2386" fmla="*/ f1966 1 f1296"/>
                  <a:gd name="f2387" fmla="*/ f1967 1 f1296"/>
                  <a:gd name="f2388" fmla="*/ f1968 1 f1296"/>
                  <a:gd name="f2389" fmla="*/ f1969 1 f1296"/>
                  <a:gd name="f2390" fmla="*/ f1970 1 f1297"/>
                  <a:gd name="f2391" fmla="*/ f1971 1 f1296"/>
                  <a:gd name="f2392" fmla="*/ f1972 1 f1296"/>
                  <a:gd name="f2393" fmla="*/ f1973 1 f1297"/>
                  <a:gd name="f2394" fmla="*/ f1974 1 f1296"/>
                  <a:gd name="f2395" fmla="*/ f1975 1 f1296"/>
                  <a:gd name="f2396" fmla="*/ f1976 1 f1296"/>
                  <a:gd name="f2397" fmla="*/ f1977 1 f1296"/>
                  <a:gd name="f2398" fmla="*/ f1978 1 f1297"/>
                  <a:gd name="f2399" fmla="*/ f1979 1 f1296"/>
                  <a:gd name="f2400" fmla="*/ f1980 1 f1297"/>
                  <a:gd name="f2401" fmla="*/ f1981 1 f1296"/>
                  <a:gd name="f2402" fmla="*/ f1982 1 f1297"/>
                  <a:gd name="f2403" fmla="*/ f1983 1 f1297"/>
                  <a:gd name="f2404" fmla="*/ f1984 1 f1296"/>
                  <a:gd name="f2405" fmla="*/ f1985 1 f1297"/>
                  <a:gd name="f2406" fmla="*/ f1986 1 f1296"/>
                  <a:gd name="f2407" fmla="*/ f1987 1 f1297"/>
                  <a:gd name="f2408" fmla="*/ f1988 1 f1297"/>
                  <a:gd name="f2409" fmla="*/ f1989 1 f1297"/>
                  <a:gd name="f2410" fmla="*/ f1990 1 f1296"/>
                  <a:gd name="f2411" fmla="*/ f1991 1 f1297"/>
                  <a:gd name="f2412" fmla="*/ f1992 1 f1297"/>
                  <a:gd name="f2413" fmla="*/ f1993 1 f1296"/>
                  <a:gd name="f2414" fmla="*/ f1994 1 f1297"/>
                  <a:gd name="f2415" fmla="*/ f1995 1 f1296"/>
                  <a:gd name="f2416" fmla="*/ f1996 1 f1297"/>
                  <a:gd name="f2417" fmla="*/ f1997 1 f1296"/>
                  <a:gd name="f2418" fmla="*/ f1998 1 f1296"/>
                  <a:gd name="f2419" fmla="*/ f1999 1 f1297"/>
                  <a:gd name="f2420" fmla="*/ f2000 1 f1296"/>
                  <a:gd name="f2421" fmla="*/ f2001 1 f1297"/>
                  <a:gd name="f2422" fmla="*/ f2002 1 f1296"/>
                  <a:gd name="f2423" fmla="*/ f2003 1 f1297"/>
                  <a:gd name="f2424" fmla="*/ f2004 1 f1297"/>
                  <a:gd name="f2425" fmla="*/ f2005 1 f1296"/>
                  <a:gd name="f2426" fmla="*/ f2006 1 f1297"/>
                  <a:gd name="f2427" fmla="*/ f2007 1 f1297"/>
                  <a:gd name="f2428" fmla="*/ f2008 1 f1296"/>
                  <a:gd name="f2429" fmla="*/ f2009 1 f1297"/>
                  <a:gd name="f2430" fmla="*/ f2010 1 f1297"/>
                  <a:gd name="f2431" fmla="*/ f2011 1 f1296"/>
                  <a:gd name="f2432" fmla="*/ f2012 1 f1297"/>
                  <a:gd name="f2433" fmla="*/ f2013 1 f1296"/>
                  <a:gd name="f2434" fmla="*/ f2014 1 f1297"/>
                  <a:gd name="f2435" fmla="*/ f2015 1 f1296"/>
                  <a:gd name="f2436" fmla="*/ f2016 1 f1296"/>
                  <a:gd name="f2437" fmla="*/ f2017 1 f1297"/>
                  <a:gd name="f2438" fmla="*/ f2018 1 f1296"/>
                  <a:gd name="f2439" fmla="*/ f2019 1 f1296"/>
                  <a:gd name="f2440" fmla="*/ f2020 1 f1297"/>
                  <a:gd name="f2441" fmla="*/ f2021 1 f1296"/>
                  <a:gd name="f2442" fmla="*/ f2022 1 f1296"/>
                  <a:gd name="f2443" fmla="*/ f2023 1 f1296"/>
                  <a:gd name="f2444" fmla="*/ f2024 1 f1297"/>
                  <a:gd name="f2445" fmla="*/ f2025 1 f1296"/>
                  <a:gd name="f2446" fmla="*/ f2026 1 f1297"/>
                  <a:gd name="f2447" fmla="*/ f2027 1 f1296"/>
                  <a:gd name="f2448" fmla="*/ f2028 1 f1296"/>
                  <a:gd name="f2449" fmla="*/ f2029 1 f1297"/>
                  <a:gd name="f2450" fmla="*/ f2030 1 f1296"/>
                  <a:gd name="f2451" fmla="*/ f2031 1 f1296"/>
                  <a:gd name="f2452" fmla="*/ f2032 1 f1296"/>
                  <a:gd name="f2453" fmla="*/ f2033 1 f1296"/>
                  <a:gd name="f2454" fmla="*/ f2034 1 f1296"/>
                  <a:gd name="f2455" fmla="*/ f2035 1 f1296"/>
                  <a:gd name="f2456" fmla="*/ f2036 1 f1297"/>
                  <a:gd name="f2457" fmla="*/ f2037 1 f1296"/>
                  <a:gd name="f2458" fmla="*/ f2038 1 f1296"/>
                  <a:gd name="f2459" fmla="*/ f2039 1 f1297"/>
                  <a:gd name="f2460" fmla="*/ f2040 1 f1296"/>
                  <a:gd name="f2461" fmla="*/ f2041 1 f1296"/>
                  <a:gd name="f2462" fmla="*/ f2042 1 f1297"/>
                  <a:gd name="f2463" fmla="*/ f2043 1 f1297"/>
                  <a:gd name="f2464" fmla="*/ f2044 1 f1296"/>
                  <a:gd name="f2465" fmla="*/ f2045 1 f1297"/>
                  <a:gd name="f2466" fmla="*/ f2046 1 f1296"/>
                  <a:gd name="f2467" fmla="*/ f2047 1 f1297"/>
                  <a:gd name="f2468" fmla="*/ f2048 1 f1297"/>
                  <a:gd name="f2469" fmla="*/ f2049 1 f1297"/>
                  <a:gd name="f2470" fmla="*/ f2050 1 f1296"/>
                  <a:gd name="f2471" fmla="*/ f2051 1 f1296"/>
                  <a:gd name="f2472" fmla="*/ f2052 1 f1297"/>
                  <a:gd name="f2473" fmla="*/ f2053 1 f1296"/>
                  <a:gd name="f2474" fmla="*/ f2054 1 f1297"/>
                  <a:gd name="f2475" fmla="*/ f2055 1 f1297"/>
                  <a:gd name="f2476" fmla="*/ f2056 1 f1296"/>
                  <a:gd name="f2477" fmla="*/ f2057 1 f1296"/>
                  <a:gd name="f2478" fmla="*/ f2058 1 f1297"/>
                  <a:gd name="f2479" fmla="*/ f2059 1 f1297"/>
                  <a:gd name="f2480" fmla="*/ f2060 1 f1297"/>
                  <a:gd name="f2481" fmla="*/ f2061 1 f1296"/>
                  <a:gd name="f2482" fmla="*/ f2062 1 f1296"/>
                  <a:gd name="f2483" fmla="*/ f2063 1 f1296"/>
                  <a:gd name="f2484" fmla="*/ f2064 1 f1297"/>
                  <a:gd name="f2485" fmla="*/ f2065 1 f1296"/>
                  <a:gd name="f2486" fmla="*/ f2066 1 f1296"/>
                  <a:gd name="f2487" fmla="*/ f2067 1 f1296"/>
                  <a:gd name="f2488" fmla="*/ f2068 1 f1297"/>
                  <a:gd name="f2489" fmla="*/ f2069 1 f1296"/>
                  <a:gd name="f2490" fmla="*/ f2070 1 f1297"/>
                  <a:gd name="f2491" fmla="*/ f2071 1 f1296"/>
                  <a:gd name="f2492" fmla="*/ f2072 1 f1297"/>
                  <a:gd name="f2493" fmla="*/ f2073 1 f1296"/>
                  <a:gd name="f2494" fmla="*/ f2074 1 f1296"/>
                  <a:gd name="f2495" fmla="*/ f2075 1 f1296"/>
                  <a:gd name="f2496" fmla="*/ f2076 1 f1296"/>
                  <a:gd name="f2497" fmla="*/ f2077 1 f1296"/>
                  <a:gd name="f2498" fmla="*/ f2078 1 f1297"/>
                  <a:gd name="f2499" fmla="*/ f2079 1 f1296"/>
                  <a:gd name="f2500" fmla="*/ f2080 1 f1296"/>
                  <a:gd name="f2501" fmla="*/ f2081 1 f1297"/>
                  <a:gd name="f2502" fmla="*/ f2082 1 f1296"/>
                  <a:gd name="f2503" fmla="*/ f2083 1 f1297"/>
                  <a:gd name="f2504" fmla="*/ f2084 1 f1296"/>
                  <a:gd name="f2505" fmla="*/ f2085 1 f1297"/>
                  <a:gd name="f2506" fmla="*/ f2086 1 f1296"/>
                  <a:gd name="f2507" fmla="*/ f2087 1 f1296"/>
                  <a:gd name="f2508" fmla="*/ f2088 1 f1297"/>
                  <a:gd name="f2509" fmla="*/ f2089 1 f1296"/>
                  <a:gd name="f2510" fmla="*/ f2090 1 f1296"/>
                  <a:gd name="f2511" fmla="*/ f2091 1 f1297"/>
                  <a:gd name="f2512" fmla="*/ f2092 1 f1296"/>
                  <a:gd name="f2513" fmla="*/ f2093 1 f1297"/>
                  <a:gd name="f2514" fmla="*/ f2094 1 f1296"/>
                  <a:gd name="f2515" fmla="*/ f2095 1 f1297"/>
                  <a:gd name="f2516" fmla="*/ f2096 1 f1296"/>
                  <a:gd name="f2517" fmla="*/ f2097 1 f1297"/>
                  <a:gd name="f2518" fmla="*/ f2098 1 f1296"/>
                  <a:gd name="f2519" fmla="*/ f2099 1 f1297"/>
                  <a:gd name="f2520" fmla="*/ f2100 1 f1296"/>
                  <a:gd name="f2521" fmla="*/ f2101 1 f1296"/>
                  <a:gd name="f2522" fmla="*/ f2102 1 f1297"/>
                  <a:gd name="f2523" fmla="*/ f2103 1 f1296"/>
                  <a:gd name="f2524" fmla="*/ f2104 1 f1297"/>
                  <a:gd name="f2525" fmla="*/ f2105 1 f1296"/>
                  <a:gd name="f2526" fmla="*/ f2106 1 f1297"/>
                  <a:gd name="f2527" fmla="*/ f2107 1 f1296"/>
                  <a:gd name="f2528" fmla="*/ f2108 1 f1297"/>
                  <a:gd name="f2529" fmla="*/ f2109 1 f1296"/>
                  <a:gd name="f2530" fmla="*/ f2110 1 f1296"/>
                  <a:gd name="f2531" fmla="*/ f2111 1 f1297"/>
                  <a:gd name="f2532" fmla="*/ f2112 1 f1296"/>
                  <a:gd name="f2533" fmla="*/ f2113 1 f1297"/>
                  <a:gd name="f2534" fmla="*/ f2114 1 f1296"/>
                  <a:gd name="f2535" fmla="*/ f2115 1 f1296"/>
                  <a:gd name="f2536" fmla="*/ f2116 1 f1297"/>
                  <a:gd name="f2537" fmla="*/ f2117 1 f1297"/>
                  <a:gd name="f2538" fmla="*/ f2118 1 f1296"/>
                  <a:gd name="f2539" fmla="*/ f2119 1 f1297"/>
                  <a:gd name="f2540" fmla="*/ f2120 1 f1296"/>
                  <a:gd name="f2541" fmla="*/ f2121 1 f1297"/>
                  <a:gd name="f2542" fmla="*/ f2122 1 f1296"/>
                  <a:gd name="f2543" fmla="*/ f2123 1 f1297"/>
                  <a:gd name="f2544" fmla="*/ f2124 1 f1296"/>
                  <a:gd name="f2545" fmla="*/ f2125 1 f1296"/>
                  <a:gd name="f2546" fmla="*/ f2126 1 f1296"/>
                  <a:gd name="f2547" fmla="*/ f2127 1 f1297"/>
                  <a:gd name="f2548" fmla="*/ f2128 1 f1296"/>
                  <a:gd name="f2549" fmla="*/ f2129 1 f1297"/>
                  <a:gd name="f2550" fmla="*/ f2130 1 f1296"/>
                  <a:gd name="f2551" fmla="*/ f2131 f1287 1"/>
                  <a:gd name="f2552" fmla="*/ f2132 f1287 1"/>
                  <a:gd name="f2553" fmla="*/ f2134 f1288 1"/>
                  <a:gd name="f2554" fmla="*/ f2133 f1288 1"/>
                  <a:gd name="f2555" fmla="*/ f2135 f1287 1"/>
                  <a:gd name="f2556" fmla="*/ f2136 f1288 1"/>
                  <a:gd name="f2557" fmla="*/ f2137 f1287 1"/>
                  <a:gd name="f2558" fmla="*/ f2138 f1288 1"/>
                  <a:gd name="f2559" fmla="*/ f2139 f1287 1"/>
                  <a:gd name="f2560" fmla="*/ f2140 f1288 1"/>
                  <a:gd name="f2561" fmla="*/ f2141 f1287 1"/>
                  <a:gd name="f2562" fmla="*/ f2142 f1288 1"/>
                  <a:gd name="f2563" fmla="*/ f2143 f1287 1"/>
                  <a:gd name="f2564" fmla="*/ f2144 f1288 1"/>
                  <a:gd name="f2565" fmla="*/ f2145 f1287 1"/>
                  <a:gd name="f2566" fmla="*/ f2146 f1288 1"/>
                  <a:gd name="f2567" fmla="*/ f2147 f1287 1"/>
                  <a:gd name="f2568" fmla="*/ f2148 f1288 1"/>
                  <a:gd name="f2569" fmla="*/ f2149 f1287 1"/>
                  <a:gd name="f2570" fmla="*/ f2150 f1288 1"/>
                  <a:gd name="f2571" fmla="*/ f2151 f1287 1"/>
                  <a:gd name="f2572" fmla="*/ f2152 f1288 1"/>
                  <a:gd name="f2573" fmla="*/ f2153 f1287 1"/>
                  <a:gd name="f2574" fmla="*/ f2154 f1288 1"/>
                  <a:gd name="f2575" fmla="*/ f2155 f1287 1"/>
                  <a:gd name="f2576" fmla="*/ f2156 f1288 1"/>
                  <a:gd name="f2577" fmla="*/ f2157 f1287 1"/>
                  <a:gd name="f2578" fmla="*/ f2158 f1288 1"/>
                  <a:gd name="f2579" fmla="*/ f2159 f1288 1"/>
                  <a:gd name="f2580" fmla="*/ f2160 f1287 1"/>
                  <a:gd name="f2581" fmla="*/ f2161 f1288 1"/>
                  <a:gd name="f2582" fmla="*/ f2162 f1287 1"/>
                  <a:gd name="f2583" fmla="*/ f2163 f1288 1"/>
                  <a:gd name="f2584" fmla="*/ f2164 f1287 1"/>
                  <a:gd name="f2585" fmla="*/ f2165 f1288 1"/>
                  <a:gd name="f2586" fmla="*/ f2166 f1287 1"/>
                  <a:gd name="f2587" fmla="*/ f2167 f1288 1"/>
                  <a:gd name="f2588" fmla="*/ f2168 f1287 1"/>
                  <a:gd name="f2589" fmla="*/ f2169 f1288 1"/>
                  <a:gd name="f2590" fmla="*/ f2170 f1287 1"/>
                  <a:gd name="f2591" fmla="*/ f2171 f1288 1"/>
                  <a:gd name="f2592" fmla="*/ f2172 f1287 1"/>
                  <a:gd name="f2593" fmla="*/ f2173 f1288 1"/>
                  <a:gd name="f2594" fmla="*/ f2174 f1287 1"/>
                  <a:gd name="f2595" fmla="*/ f2175 f1288 1"/>
                  <a:gd name="f2596" fmla="*/ f2176 f1287 1"/>
                  <a:gd name="f2597" fmla="*/ f2177 f1288 1"/>
                  <a:gd name="f2598" fmla="*/ f2178 f1287 1"/>
                  <a:gd name="f2599" fmla="*/ f2179 f1288 1"/>
                  <a:gd name="f2600" fmla="*/ f2180 f1287 1"/>
                  <a:gd name="f2601" fmla="*/ f2181 f1288 1"/>
                  <a:gd name="f2602" fmla="*/ f2182 f1287 1"/>
                  <a:gd name="f2603" fmla="*/ f2183 f1288 1"/>
                  <a:gd name="f2604" fmla="*/ f2184 f1288 1"/>
                  <a:gd name="f2605" fmla="*/ f2185 f1288 1"/>
                  <a:gd name="f2606" fmla="*/ f2186 f1288 1"/>
                  <a:gd name="f2607" fmla="*/ f2187 f1288 1"/>
                  <a:gd name="f2608" fmla="*/ f2188 f1287 1"/>
                  <a:gd name="f2609" fmla="*/ f2189 f1288 1"/>
                  <a:gd name="f2610" fmla="*/ f2190 f1287 1"/>
                  <a:gd name="f2611" fmla="*/ f2191 f1288 1"/>
                  <a:gd name="f2612" fmla="*/ f2192 f1287 1"/>
                  <a:gd name="f2613" fmla="*/ f2193 f1288 1"/>
                  <a:gd name="f2614" fmla="*/ f2194 f1287 1"/>
                  <a:gd name="f2615" fmla="*/ f2195 f1288 1"/>
                  <a:gd name="f2616" fmla="*/ f2196 f1287 1"/>
                  <a:gd name="f2617" fmla="*/ f2197 f1288 1"/>
                  <a:gd name="f2618" fmla="*/ f2198 f1287 1"/>
                  <a:gd name="f2619" fmla="*/ f2199 f1288 1"/>
                  <a:gd name="f2620" fmla="*/ f2200 f1287 1"/>
                  <a:gd name="f2621" fmla="*/ f2201 f1287 1"/>
                  <a:gd name="f2622" fmla="*/ f2202 f1288 1"/>
                  <a:gd name="f2623" fmla="*/ f2203 f1287 1"/>
                  <a:gd name="f2624" fmla="*/ f2204 f1288 1"/>
                  <a:gd name="f2625" fmla="*/ f2205 f1287 1"/>
                  <a:gd name="f2626" fmla="*/ f2206 f1288 1"/>
                  <a:gd name="f2627" fmla="*/ f2207 f1287 1"/>
                  <a:gd name="f2628" fmla="*/ f2208 f1288 1"/>
                  <a:gd name="f2629" fmla="*/ f2209 f1287 1"/>
                  <a:gd name="f2630" fmla="*/ f2210 f1288 1"/>
                  <a:gd name="f2631" fmla="*/ f2211 f1287 1"/>
                  <a:gd name="f2632" fmla="*/ f2212 f1287 1"/>
                  <a:gd name="f2633" fmla="*/ f2213 f1288 1"/>
                  <a:gd name="f2634" fmla="*/ f2214 f1287 1"/>
                  <a:gd name="f2635" fmla="*/ f2215 f1288 1"/>
                  <a:gd name="f2636" fmla="*/ f2216 f1287 1"/>
                  <a:gd name="f2637" fmla="*/ f2217 f1288 1"/>
                  <a:gd name="f2638" fmla="*/ f2218 f1287 1"/>
                  <a:gd name="f2639" fmla="*/ f2219 f1288 1"/>
                  <a:gd name="f2640" fmla="*/ f2220 f1287 1"/>
                  <a:gd name="f2641" fmla="*/ f2221 f1287 1"/>
                  <a:gd name="f2642" fmla="*/ f2222 f1287 1"/>
                  <a:gd name="f2643" fmla="*/ f2223 f1288 1"/>
                  <a:gd name="f2644" fmla="*/ f2224 f1287 1"/>
                  <a:gd name="f2645" fmla="*/ f2225 f1288 1"/>
                  <a:gd name="f2646" fmla="*/ f2226 f1287 1"/>
                  <a:gd name="f2647" fmla="*/ f2227 f1288 1"/>
                  <a:gd name="f2648" fmla="*/ f2228 f1287 1"/>
                  <a:gd name="f2649" fmla="*/ f2229 f1287 1"/>
                  <a:gd name="f2650" fmla="*/ f2230 f1287 1"/>
                  <a:gd name="f2651" fmla="*/ f2231 f1288 1"/>
                  <a:gd name="f2652" fmla="*/ f2232 f1287 1"/>
                  <a:gd name="f2653" fmla="*/ f2233 f1287 1"/>
                  <a:gd name="f2654" fmla="*/ f2234 f1288 1"/>
                  <a:gd name="f2655" fmla="*/ f2235 f1287 1"/>
                  <a:gd name="f2656" fmla="*/ f2236 f1287 1"/>
                  <a:gd name="f2657" fmla="*/ f2237 f1287 1"/>
                  <a:gd name="f2658" fmla="*/ f2238 f1287 1"/>
                  <a:gd name="f2659" fmla="*/ f2239 f1287 1"/>
                  <a:gd name="f2660" fmla="*/ f2240 f1287 1"/>
                  <a:gd name="f2661" fmla="*/ f2241 f1287 1"/>
                  <a:gd name="f2662" fmla="*/ f2242 f1287 1"/>
                  <a:gd name="f2663" fmla="*/ f2243 f1287 1"/>
                  <a:gd name="f2664" fmla="*/ f2244 f1288 1"/>
                  <a:gd name="f2665" fmla="*/ f2245 f1287 1"/>
                  <a:gd name="f2666" fmla="*/ f2246 f1288 1"/>
                  <a:gd name="f2667" fmla="*/ f2247 f1287 1"/>
                  <a:gd name="f2668" fmla="*/ f2248 f1288 1"/>
                  <a:gd name="f2669" fmla="*/ f2249 f1287 1"/>
                  <a:gd name="f2670" fmla="*/ f2250 f1288 1"/>
                  <a:gd name="f2671" fmla="*/ f2251 f1288 1"/>
                  <a:gd name="f2672" fmla="*/ f2252 f1287 1"/>
                  <a:gd name="f2673" fmla="*/ f2253 f1288 1"/>
                  <a:gd name="f2674" fmla="*/ f2254 f1287 1"/>
                  <a:gd name="f2675" fmla="*/ f2255 f1288 1"/>
                  <a:gd name="f2676" fmla="*/ f2256 f1287 1"/>
                  <a:gd name="f2677" fmla="*/ f2257 f1288 1"/>
                  <a:gd name="f2678" fmla="*/ f2258 f1287 1"/>
                  <a:gd name="f2679" fmla="*/ f2259 f1288 1"/>
                  <a:gd name="f2680" fmla="*/ f2260 f1287 1"/>
                  <a:gd name="f2681" fmla="*/ f2261 f1288 1"/>
                  <a:gd name="f2682" fmla="*/ f2262 f1287 1"/>
                  <a:gd name="f2683" fmla="*/ f2263 f1288 1"/>
                  <a:gd name="f2684" fmla="*/ f2264 f1288 1"/>
                  <a:gd name="f2685" fmla="*/ f2265 f1287 1"/>
                  <a:gd name="f2686" fmla="*/ f2266 f1288 1"/>
                  <a:gd name="f2687" fmla="*/ f2267 f1287 1"/>
                  <a:gd name="f2688" fmla="*/ f2268 f1288 1"/>
                  <a:gd name="f2689" fmla="*/ f2269 f1287 1"/>
                  <a:gd name="f2690" fmla="*/ f2270 f1288 1"/>
                  <a:gd name="f2691" fmla="*/ f2271 f1287 1"/>
                  <a:gd name="f2692" fmla="*/ f2272 f1288 1"/>
                  <a:gd name="f2693" fmla="*/ f2273 f1287 1"/>
                  <a:gd name="f2694" fmla="*/ f2274 f1288 1"/>
                  <a:gd name="f2695" fmla="*/ f2275 f1287 1"/>
                  <a:gd name="f2696" fmla="*/ f2276 f1288 1"/>
                  <a:gd name="f2697" fmla="*/ f2277 f1287 1"/>
                  <a:gd name="f2698" fmla="*/ f2278 f1288 1"/>
                  <a:gd name="f2699" fmla="*/ f2279 f1287 1"/>
                  <a:gd name="f2700" fmla="*/ f2280 f1288 1"/>
                  <a:gd name="f2701" fmla="*/ f2281 f1287 1"/>
                  <a:gd name="f2702" fmla="*/ f2282 f1287 1"/>
                  <a:gd name="f2703" fmla="*/ f2283 f1287 1"/>
                  <a:gd name="f2704" fmla="*/ f2284 f1288 1"/>
                  <a:gd name="f2705" fmla="*/ f2285 f1287 1"/>
                  <a:gd name="f2706" fmla="*/ f2286 f1287 1"/>
                  <a:gd name="f2707" fmla="*/ f2287 f1288 1"/>
                  <a:gd name="f2708" fmla="*/ f2288 f1287 1"/>
                  <a:gd name="f2709" fmla="*/ f2289 f1288 1"/>
                  <a:gd name="f2710" fmla="*/ f2290 f1287 1"/>
                  <a:gd name="f2711" fmla="*/ f2291 f1288 1"/>
                  <a:gd name="f2712" fmla="*/ f2292 f1287 1"/>
                  <a:gd name="f2713" fmla="*/ f2293 f1288 1"/>
                  <a:gd name="f2714" fmla="*/ f2294 f1287 1"/>
                  <a:gd name="f2715" fmla="*/ f2295 f1288 1"/>
                  <a:gd name="f2716" fmla="*/ f2296 f1287 1"/>
                  <a:gd name="f2717" fmla="*/ f2297 f1288 1"/>
                  <a:gd name="f2718" fmla="*/ f2298 f1287 1"/>
                  <a:gd name="f2719" fmla="*/ f2299 f1288 1"/>
                  <a:gd name="f2720" fmla="*/ f2300 f1287 1"/>
                  <a:gd name="f2721" fmla="*/ f2301 f1288 1"/>
                  <a:gd name="f2722" fmla="*/ f2302 f1287 1"/>
                  <a:gd name="f2723" fmla="*/ f2303 f1288 1"/>
                  <a:gd name="f2724" fmla="*/ f2304 f1287 1"/>
                  <a:gd name="f2725" fmla="*/ f2305 f1288 1"/>
                  <a:gd name="f2726" fmla="*/ f2306 f1287 1"/>
                  <a:gd name="f2727" fmla="*/ f2307 f1288 1"/>
                  <a:gd name="f2728" fmla="*/ f2308 f1288 1"/>
                  <a:gd name="f2729" fmla="*/ f2309 f1288 1"/>
                  <a:gd name="f2730" fmla="*/ f2310 f1287 1"/>
                  <a:gd name="f2731" fmla="*/ f2311 f1288 1"/>
                  <a:gd name="f2732" fmla="*/ f2312 f1287 1"/>
                  <a:gd name="f2733" fmla="*/ f2313 f1288 1"/>
                  <a:gd name="f2734" fmla="*/ f2314 f1288 1"/>
                  <a:gd name="f2735" fmla="*/ f2315 f1288 1"/>
                  <a:gd name="f2736" fmla="*/ f2316 f1287 1"/>
                  <a:gd name="f2737" fmla="*/ f2317 f1288 1"/>
                  <a:gd name="f2738" fmla="*/ f2318 f1287 1"/>
                  <a:gd name="f2739" fmla="*/ f2319 f1288 1"/>
                  <a:gd name="f2740" fmla="*/ f2320 f1287 1"/>
                  <a:gd name="f2741" fmla="*/ f2321 f1288 1"/>
                  <a:gd name="f2742" fmla="*/ f2322 f1288 1"/>
                  <a:gd name="f2743" fmla="*/ f2323 f1287 1"/>
                  <a:gd name="f2744" fmla="*/ f2324 f1288 1"/>
                  <a:gd name="f2745" fmla="*/ f2325 f1287 1"/>
                  <a:gd name="f2746" fmla="*/ f2326 f1288 1"/>
                  <a:gd name="f2747" fmla="*/ f2327 f1288 1"/>
                  <a:gd name="f2748" fmla="*/ f2328 f1287 1"/>
                  <a:gd name="f2749" fmla="*/ f2329 f1288 1"/>
                  <a:gd name="f2750" fmla="*/ f2330 f1288 1"/>
                  <a:gd name="f2751" fmla="*/ f2331 f1287 1"/>
                  <a:gd name="f2752" fmla="*/ f2332 f1288 1"/>
                  <a:gd name="f2753" fmla="*/ f2333 f1287 1"/>
                  <a:gd name="f2754" fmla="*/ f2334 f1288 1"/>
                  <a:gd name="f2755" fmla="*/ f2335 f1288 1"/>
                  <a:gd name="f2756" fmla="*/ f2336 f1287 1"/>
                  <a:gd name="f2757" fmla="*/ f2337 f1288 1"/>
                  <a:gd name="f2758" fmla="*/ f2338 f1287 1"/>
                  <a:gd name="f2759" fmla="*/ f2339 f1288 1"/>
                  <a:gd name="f2760" fmla="*/ f2340 f1287 1"/>
                  <a:gd name="f2761" fmla="*/ f2341 f1288 1"/>
                  <a:gd name="f2762" fmla="*/ f2342 f1287 1"/>
                  <a:gd name="f2763" fmla="*/ f2343 f1288 1"/>
                  <a:gd name="f2764" fmla="*/ f2344 f1287 1"/>
                  <a:gd name="f2765" fmla="*/ f2345 f1288 1"/>
                  <a:gd name="f2766" fmla="*/ f2346 f1287 1"/>
                  <a:gd name="f2767" fmla="*/ f2347 f1288 1"/>
                  <a:gd name="f2768" fmla="*/ f2348 f1288 1"/>
                  <a:gd name="f2769" fmla="*/ f2349 f1288 1"/>
                  <a:gd name="f2770" fmla="*/ f2350 f1287 1"/>
                  <a:gd name="f2771" fmla="*/ f2351 f1288 1"/>
                  <a:gd name="f2772" fmla="*/ f2352 f1287 1"/>
                  <a:gd name="f2773" fmla="*/ f2353 f1288 1"/>
                  <a:gd name="f2774" fmla="*/ f2354 f1287 1"/>
                  <a:gd name="f2775" fmla="*/ f2355 f1288 1"/>
                  <a:gd name="f2776" fmla="*/ f2356 f1287 1"/>
                  <a:gd name="f2777" fmla="*/ f2357 f1288 1"/>
                  <a:gd name="f2778" fmla="*/ f2358 f1287 1"/>
                  <a:gd name="f2779" fmla="*/ f2359 f1288 1"/>
                  <a:gd name="f2780" fmla="*/ f2360 f1288 1"/>
                  <a:gd name="f2781" fmla="*/ f2361 f1288 1"/>
                  <a:gd name="f2782" fmla="*/ f2362 f1287 1"/>
                  <a:gd name="f2783" fmla="*/ f2363 f1288 1"/>
                  <a:gd name="f2784" fmla="*/ f2364 f1287 1"/>
                  <a:gd name="f2785" fmla="*/ f2365 f1288 1"/>
                  <a:gd name="f2786" fmla="*/ f2366 f1287 1"/>
                  <a:gd name="f2787" fmla="*/ f2367 f1288 1"/>
                  <a:gd name="f2788" fmla="*/ f2368 f1287 1"/>
                  <a:gd name="f2789" fmla="*/ f2369 f1288 1"/>
                  <a:gd name="f2790" fmla="*/ f2370 f1287 1"/>
                  <a:gd name="f2791" fmla="*/ f2371 f1288 1"/>
                  <a:gd name="f2792" fmla="*/ f2372 f1287 1"/>
                  <a:gd name="f2793" fmla="*/ f2373 f1288 1"/>
                  <a:gd name="f2794" fmla="*/ f2374 f1287 1"/>
                  <a:gd name="f2795" fmla="*/ f2375 f1288 1"/>
                  <a:gd name="f2796" fmla="*/ f2376 f1287 1"/>
                  <a:gd name="f2797" fmla="*/ f2377 f1288 1"/>
                  <a:gd name="f2798" fmla="*/ f2378 f1287 1"/>
                  <a:gd name="f2799" fmla="*/ f2379 f1288 1"/>
                  <a:gd name="f2800" fmla="*/ f2380 f1287 1"/>
                  <a:gd name="f2801" fmla="*/ f2381 f1287 1"/>
                  <a:gd name="f2802" fmla="*/ f2382 f1288 1"/>
                  <a:gd name="f2803" fmla="*/ f2383 f1287 1"/>
                  <a:gd name="f2804" fmla="*/ f2384 f1287 1"/>
                  <a:gd name="f2805" fmla="*/ f2385 f1288 1"/>
                  <a:gd name="f2806" fmla="*/ f2386 f1287 1"/>
                  <a:gd name="f2807" fmla="*/ f2387 f1287 1"/>
                  <a:gd name="f2808" fmla="*/ f2388 f1287 1"/>
                  <a:gd name="f2809" fmla="*/ f2389 f1287 1"/>
                  <a:gd name="f2810" fmla="*/ f2390 f1288 1"/>
                  <a:gd name="f2811" fmla="*/ f2391 f1287 1"/>
                  <a:gd name="f2812" fmla="*/ f2392 f1287 1"/>
                  <a:gd name="f2813" fmla="*/ f2393 f1288 1"/>
                  <a:gd name="f2814" fmla="*/ f2394 f1287 1"/>
                  <a:gd name="f2815" fmla="*/ f2395 f1287 1"/>
                  <a:gd name="f2816" fmla="*/ f2396 f1287 1"/>
                  <a:gd name="f2817" fmla="*/ f2397 f1287 1"/>
                  <a:gd name="f2818" fmla="*/ f2398 f1288 1"/>
                  <a:gd name="f2819" fmla="*/ f2399 f1287 1"/>
                  <a:gd name="f2820" fmla="*/ f2400 f1288 1"/>
                  <a:gd name="f2821" fmla="*/ f2401 f1287 1"/>
                  <a:gd name="f2822" fmla="*/ f2402 f1288 1"/>
                  <a:gd name="f2823" fmla="*/ f2403 f1288 1"/>
                  <a:gd name="f2824" fmla="*/ f2404 f1287 1"/>
                  <a:gd name="f2825" fmla="*/ f2405 f1288 1"/>
                  <a:gd name="f2826" fmla="*/ f2406 f1287 1"/>
                  <a:gd name="f2827" fmla="*/ f2407 f1288 1"/>
                  <a:gd name="f2828" fmla="*/ f2408 f1288 1"/>
                  <a:gd name="f2829" fmla="*/ f2409 f1288 1"/>
                  <a:gd name="f2830" fmla="*/ f2410 f1287 1"/>
                  <a:gd name="f2831" fmla="*/ f2411 f1288 1"/>
                  <a:gd name="f2832" fmla="*/ f2412 f1288 1"/>
                  <a:gd name="f2833" fmla="*/ f2413 f1287 1"/>
                  <a:gd name="f2834" fmla="*/ f2414 f1288 1"/>
                  <a:gd name="f2835" fmla="*/ f2415 f1287 1"/>
                  <a:gd name="f2836" fmla="*/ f2416 f1288 1"/>
                  <a:gd name="f2837" fmla="*/ f2417 f1287 1"/>
                  <a:gd name="f2838" fmla="*/ f2418 f1287 1"/>
                  <a:gd name="f2839" fmla="*/ f2419 f1288 1"/>
                  <a:gd name="f2840" fmla="*/ f2420 f1287 1"/>
                  <a:gd name="f2841" fmla="*/ f2421 f1288 1"/>
                  <a:gd name="f2842" fmla="*/ f2422 f1287 1"/>
                  <a:gd name="f2843" fmla="*/ f2423 f1288 1"/>
                  <a:gd name="f2844" fmla="*/ f2424 f1288 1"/>
                  <a:gd name="f2845" fmla="*/ f2425 f1287 1"/>
                  <a:gd name="f2846" fmla="*/ f2426 f1288 1"/>
                  <a:gd name="f2847" fmla="*/ f2427 f1288 1"/>
                  <a:gd name="f2848" fmla="*/ f2428 f1287 1"/>
                  <a:gd name="f2849" fmla="*/ f2429 f1288 1"/>
                  <a:gd name="f2850" fmla="*/ f2430 f1288 1"/>
                  <a:gd name="f2851" fmla="*/ f2431 f1287 1"/>
                  <a:gd name="f2852" fmla="*/ f2432 f1288 1"/>
                  <a:gd name="f2853" fmla="*/ f2433 f1287 1"/>
                  <a:gd name="f2854" fmla="*/ f2434 f1288 1"/>
                  <a:gd name="f2855" fmla="*/ f2435 f1287 1"/>
                  <a:gd name="f2856" fmla="*/ f2436 f1287 1"/>
                  <a:gd name="f2857" fmla="*/ f2437 f1288 1"/>
                  <a:gd name="f2858" fmla="*/ f2438 f1287 1"/>
                  <a:gd name="f2859" fmla="*/ f2439 f1287 1"/>
                  <a:gd name="f2860" fmla="*/ f2440 f1288 1"/>
                  <a:gd name="f2861" fmla="*/ f2441 f1287 1"/>
                  <a:gd name="f2862" fmla="*/ f2442 f1287 1"/>
                  <a:gd name="f2863" fmla="*/ f2443 f1287 1"/>
                  <a:gd name="f2864" fmla="*/ f2444 f1288 1"/>
                  <a:gd name="f2865" fmla="*/ f2445 f1287 1"/>
                  <a:gd name="f2866" fmla="*/ f2446 f1288 1"/>
                  <a:gd name="f2867" fmla="*/ f2447 f1287 1"/>
                  <a:gd name="f2868" fmla="*/ f2448 f1287 1"/>
                  <a:gd name="f2869" fmla="*/ f2449 f1288 1"/>
                  <a:gd name="f2870" fmla="*/ f2450 f1287 1"/>
                  <a:gd name="f2871" fmla="*/ f2451 f1287 1"/>
                  <a:gd name="f2872" fmla="*/ f2452 f1287 1"/>
                  <a:gd name="f2873" fmla="*/ f2453 f1287 1"/>
                  <a:gd name="f2874" fmla="*/ f2454 f1287 1"/>
                  <a:gd name="f2875" fmla="*/ f2455 f1287 1"/>
                  <a:gd name="f2876" fmla="*/ f2456 f1288 1"/>
                  <a:gd name="f2877" fmla="*/ f2457 f1287 1"/>
                  <a:gd name="f2878" fmla="*/ f2458 f1287 1"/>
                  <a:gd name="f2879" fmla="*/ f2459 f1288 1"/>
                  <a:gd name="f2880" fmla="*/ f2460 f1287 1"/>
                  <a:gd name="f2881" fmla="*/ f2461 f1287 1"/>
                  <a:gd name="f2882" fmla="*/ f2462 f1288 1"/>
                  <a:gd name="f2883" fmla="*/ f2463 f1288 1"/>
                  <a:gd name="f2884" fmla="*/ f2464 f1287 1"/>
                  <a:gd name="f2885" fmla="*/ f2465 f1288 1"/>
                  <a:gd name="f2886" fmla="*/ f2466 f1287 1"/>
                  <a:gd name="f2887" fmla="*/ f2467 f1288 1"/>
                  <a:gd name="f2888" fmla="*/ f2468 f1288 1"/>
                  <a:gd name="f2889" fmla="*/ f2469 f1288 1"/>
                  <a:gd name="f2890" fmla="*/ f2470 f1287 1"/>
                  <a:gd name="f2891" fmla="*/ f2471 f1287 1"/>
                  <a:gd name="f2892" fmla="*/ f2472 f1288 1"/>
                  <a:gd name="f2893" fmla="*/ f2473 f1287 1"/>
                  <a:gd name="f2894" fmla="*/ f2474 f1288 1"/>
                  <a:gd name="f2895" fmla="*/ f2475 f1288 1"/>
                  <a:gd name="f2896" fmla="*/ f2476 f1287 1"/>
                  <a:gd name="f2897" fmla="*/ f2477 f1287 1"/>
                  <a:gd name="f2898" fmla="*/ f2478 f1288 1"/>
                  <a:gd name="f2899" fmla="*/ f2479 f1288 1"/>
                  <a:gd name="f2900" fmla="*/ f2480 f1288 1"/>
                  <a:gd name="f2901" fmla="*/ f2481 f1287 1"/>
                  <a:gd name="f2902" fmla="*/ f2482 f1287 1"/>
                  <a:gd name="f2903" fmla="*/ f2483 f1287 1"/>
                  <a:gd name="f2904" fmla="*/ f2484 f1288 1"/>
                  <a:gd name="f2905" fmla="*/ f2485 f1287 1"/>
                  <a:gd name="f2906" fmla="*/ f2486 f1287 1"/>
                  <a:gd name="f2907" fmla="*/ f2487 f1287 1"/>
                  <a:gd name="f2908" fmla="*/ f2488 f1288 1"/>
                  <a:gd name="f2909" fmla="*/ f2489 f1287 1"/>
                  <a:gd name="f2910" fmla="*/ f2490 f1288 1"/>
                  <a:gd name="f2911" fmla="*/ f2491 f1287 1"/>
                  <a:gd name="f2912" fmla="*/ f2492 f1288 1"/>
                  <a:gd name="f2913" fmla="*/ f2493 f1287 1"/>
                  <a:gd name="f2914" fmla="*/ f2494 f1287 1"/>
                  <a:gd name="f2915" fmla="*/ f2495 f1287 1"/>
                  <a:gd name="f2916" fmla="*/ f2496 f1287 1"/>
                  <a:gd name="f2917" fmla="*/ f2497 f1287 1"/>
                  <a:gd name="f2918" fmla="*/ f2498 f1288 1"/>
                  <a:gd name="f2919" fmla="*/ f2499 f1287 1"/>
                  <a:gd name="f2920" fmla="*/ f2500 f1287 1"/>
                  <a:gd name="f2921" fmla="*/ f2501 f1288 1"/>
                  <a:gd name="f2922" fmla="*/ f2502 f1287 1"/>
                  <a:gd name="f2923" fmla="*/ f2503 f1288 1"/>
                  <a:gd name="f2924" fmla="*/ f2504 f1287 1"/>
                  <a:gd name="f2925" fmla="*/ f2505 f1288 1"/>
                  <a:gd name="f2926" fmla="*/ f2506 f1287 1"/>
                  <a:gd name="f2927" fmla="*/ f2507 f1287 1"/>
                  <a:gd name="f2928" fmla="*/ f2508 f1288 1"/>
                  <a:gd name="f2929" fmla="*/ f2509 f1287 1"/>
                  <a:gd name="f2930" fmla="*/ f2510 f1287 1"/>
                  <a:gd name="f2931" fmla="*/ f2511 f1288 1"/>
                  <a:gd name="f2932" fmla="*/ f2512 f1287 1"/>
                  <a:gd name="f2933" fmla="*/ f2513 f1288 1"/>
                  <a:gd name="f2934" fmla="*/ f2514 f1287 1"/>
                  <a:gd name="f2935" fmla="*/ f2515 f1288 1"/>
                  <a:gd name="f2936" fmla="*/ f2516 f1287 1"/>
                  <a:gd name="f2937" fmla="*/ f2517 f1288 1"/>
                  <a:gd name="f2938" fmla="*/ f2518 f1287 1"/>
                  <a:gd name="f2939" fmla="*/ f2519 f1288 1"/>
                  <a:gd name="f2940" fmla="*/ f2520 f1287 1"/>
                  <a:gd name="f2941" fmla="*/ f2521 f1287 1"/>
                  <a:gd name="f2942" fmla="*/ f2522 f1288 1"/>
                  <a:gd name="f2943" fmla="*/ f2523 f1287 1"/>
                  <a:gd name="f2944" fmla="*/ f2524 f1288 1"/>
                  <a:gd name="f2945" fmla="*/ f2525 f1287 1"/>
                  <a:gd name="f2946" fmla="*/ f2526 f1288 1"/>
                  <a:gd name="f2947" fmla="*/ f2527 f1287 1"/>
                  <a:gd name="f2948" fmla="*/ f2528 f1288 1"/>
                  <a:gd name="f2949" fmla="*/ f2529 f1287 1"/>
                  <a:gd name="f2950" fmla="*/ f2530 f1287 1"/>
                  <a:gd name="f2951" fmla="*/ f2531 f1288 1"/>
                  <a:gd name="f2952" fmla="*/ f2532 f1287 1"/>
                  <a:gd name="f2953" fmla="*/ f2533 f1288 1"/>
                  <a:gd name="f2954" fmla="*/ f2534 f1287 1"/>
                  <a:gd name="f2955" fmla="*/ f2535 f1287 1"/>
                  <a:gd name="f2956" fmla="*/ f2536 f1288 1"/>
                  <a:gd name="f2957" fmla="*/ f2537 f1288 1"/>
                  <a:gd name="f2958" fmla="*/ f2538 f1287 1"/>
                  <a:gd name="f2959" fmla="*/ f2539 f1288 1"/>
                  <a:gd name="f2960" fmla="*/ f2540 f1287 1"/>
                  <a:gd name="f2961" fmla="*/ f2541 f1288 1"/>
                  <a:gd name="f2962" fmla="*/ f2542 f1287 1"/>
                  <a:gd name="f2963" fmla="*/ f2543 f1288 1"/>
                  <a:gd name="f2964" fmla="*/ f2544 f1287 1"/>
                  <a:gd name="f2965" fmla="*/ f2545 f1287 1"/>
                  <a:gd name="f2966" fmla="*/ f2546 f1287 1"/>
                  <a:gd name="f2967" fmla="*/ f2547 f1288 1"/>
                  <a:gd name="f2968" fmla="*/ f2548 f1287 1"/>
                  <a:gd name="f2969" fmla="*/ f2549 f1288 1"/>
                  <a:gd name="f2970" fmla="*/ f2550 f12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714">
                    <a:pos x="f2555" y="f2556"/>
                  </a:cxn>
                  <a:cxn ang="f1714">
                    <a:pos x="f2557" y="f2558"/>
                  </a:cxn>
                  <a:cxn ang="f1714">
                    <a:pos x="f2559" y="f2560"/>
                  </a:cxn>
                  <a:cxn ang="f1714">
                    <a:pos x="f2561" y="f2562"/>
                  </a:cxn>
                  <a:cxn ang="f1714">
                    <a:pos x="f2563" y="f2564"/>
                  </a:cxn>
                  <a:cxn ang="f1714">
                    <a:pos x="f2565" y="f2566"/>
                  </a:cxn>
                  <a:cxn ang="f1714">
                    <a:pos x="f2567" y="f2568"/>
                  </a:cxn>
                  <a:cxn ang="f1714">
                    <a:pos x="f2569" y="f2570"/>
                  </a:cxn>
                  <a:cxn ang="f1714">
                    <a:pos x="f2571" y="f2572"/>
                  </a:cxn>
                  <a:cxn ang="f1714">
                    <a:pos x="f2573" y="f2574"/>
                  </a:cxn>
                  <a:cxn ang="f1714">
                    <a:pos x="f2575" y="f2576"/>
                  </a:cxn>
                  <a:cxn ang="f1714">
                    <a:pos x="f2577" y="f2578"/>
                  </a:cxn>
                  <a:cxn ang="f1714">
                    <a:pos x="f2575" y="f2579"/>
                  </a:cxn>
                  <a:cxn ang="f1714">
                    <a:pos x="f2580" y="f2581"/>
                  </a:cxn>
                  <a:cxn ang="f1714">
                    <a:pos x="f2582" y="f2583"/>
                  </a:cxn>
                  <a:cxn ang="f1714">
                    <a:pos x="f2584" y="f2585"/>
                  </a:cxn>
                  <a:cxn ang="f1714">
                    <a:pos x="f2586" y="f2587"/>
                  </a:cxn>
                  <a:cxn ang="f1714">
                    <a:pos x="f2588" y="f2589"/>
                  </a:cxn>
                  <a:cxn ang="f1714">
                    <a:pos x="f2590" y="f2591"/>
                  </a:cxn>
                  <a:cxn ang="f1714">
                    <a:pos x="f2592" y="f2593"/>
                  </a:cxn>
                  <a:cxn ang="f1714">
                    <a:pos x="f2594" y="f2595"/>
                  </a:cxn>
                  <a:cxn ang="f1714">
                    <a:pos x="f2596" y="f2597"/>
                  </a:cxn>
                  <a:cxn ang="f1714">
                    <a:pos x="f2598" y="f2599"/>
                  </a:cxn>
                  <a:cxn ang="f1714">
                    <a:pos x="f2600" y="f2601"/>
                  </a:cxn>
                  <a:cxn ang="f1714">
                    <a:pos x="f2602" y="f2603"/>
                  </a:cxn>
                  <a:cxn ang="f1714">
                    <a:pos x="f2598" y="f2604"/>
                  </a:cxn>
                  <a:cxn ang="f1714">
                    <a:pos x="f2596" y="f2605"/>
                  </a:cxn>
                  <a:cxn ang="f1714">
                    <a:pos x="f2588" y="f2606"/>
                  </a:cxn>
                  <a:cxn ang="f1714">
                    <a:pos x="f2590" y="f2607"/>
                  </a:cxn>
                  <a:cxn ang="f1714">
                    <a:pos x="f2608" y="f2609"/>
                  </a:cxn>
                  <a:cxn ang="f1714">
                    <a:pos x="f2610" y="f2611"/>
                  </a:cxn>
                  <a:cxn ang="f1714">
                    <a:pos x="f2612" y="f2613"/>
                  </a:cxn>
                  <a:cxn ang="f1714">
                    <a:pos x="f2614" y="f2615"/>
                  </a:cxn>
                  <a:cxn ang="f1714">
                    <a:pos x="f2616" y="f2617"/>
                  </a:cxn>
                  <a:cxn ang="f1714">
                    <a:pos x="f2618" y="f2619"/>
                  </a:cxn>
                  <a:cxn ang="f1714">
                    <a:pos x="f2620" y="f2617"/>
                  </a:cxn>
                  <a:cxn ang="f1714">
                    <a:pos x="f2621" y="f2622"/>
                  </a:cxn>
                  <a:cxn ang="f1714">
                    <a:pos x="f2623" y="f2624"/>
                  </a:cxn>
                  <a:cxn ang="f1714">
                    <a:pos x="f2625" y="f2626"/>
                  </a:cxn>
                  <a:cxn ang="f1714">
                    <a:pos x="f2627" y="f2628"/>
                  </a:cxn>
                  <a:cxn ang="f1714">
                    <a:pos x="f2629" y="f2630"/>
                  </a:cxn>
                  <a:cxn ang="f1714">
                    <a:pos x="f2631" y="f2611"/>
                  </a:cxn>
                  <a:cxn ang="f1714">
                    <a:pos x="f2632" y="f2633"/>
                  </a:cxn>
                  <a:cxn ang="f1714">
                    <a:pos x="f2634" y="f2635"/>
                  </a:cxn>
                  <a:cxn ang="f1714">
                    <a:pos x="f2636" y="f2637"/>
                  </a:cxn>
                  <a:cxn ang="f1714">
                    <a:pos x="f2638" y="f2639"/>
                  </a:cxn>
                  <a:cxn ang="f1714">
                    <a:pos x="f2640" y="f2635"/>
                  </a:cxn>
                  <a:cxn ang="f1714">
                    <a:pos x="f2641" y="f2633"/>
                  </a:cxn>
                  <a:cxn ang="f1714">
                    <a:pos x="f2642" y="f2643"/>
                  </a:cxn>
                  <a:cxn ang="f1714">
                    <a:pos x="f2644" y="f2645"/>
                  </a:cxn>
                  <a:cxn ang="f1714">
                    <a:pos x="f2646" y="f2647"/>
                  </a:cxn>
                  <a:cxn ang="f1714">
                    <a:pos x="f2648" y="f2637"/>
                  </a:cxn>
                  <a:cxn ang="f1714">
                    <a:pos x="f2649" y="f2605"/>
                  </a:cxn>
                  <a:cxn ang="f1714">
                    <a:pos x="f2650" y="f2651"/>
                  </a:cxn>
                  <a:cxn ang="f1714">
                    <a:pos x="f2652" y="f2647"/>
                  </a:cxn>
                  <a:cxn ang="f1714">
                    <a:pos x="f2653" y="f2654"/>
                  </a:cxn>
                  <a:cxn ang="f1714">
                    <a:pos x="f2655" y="f2635"/>
                  </a:cxn>
                  <a:cxn ang="f1714">
                    <a:pos x="f2656" y="f2645"/>
                  </a:cxn>
                  <a:cxn ang="f1714">
                    <a:pos x="f2657" y="f2643"/>
                  </a:cxn>
                  <a:cxn ang="f1714">
                    <a:pos x="f2658" y="f2635"/>
                  </a:cxn>
                  <a:cxn ang="f1714">
                    <a:pos x="f2659" y="f2639"/>
                  </a:cxn>
                  <a:cxn ang="f1714">
                    <a:pos x="f2660" y="f2635"/>
                  </a:cxn>
                  <a:cxn ang="f1714">
                    <a:pos x="f2661" y="f2643"/>
                  </a:cxn>
                  <a:cxn ang="f1714">
                    <a:pos x="f2662" y="f2633"/>
                  </a:cxn>
                  <a:cxn ang="f1714">
                    <a:pos x="f2663" y="f2664"/>
                  </a:cxn>
                  <a:cxn ang="f1714">
                    <a:pos x="f2665" y="f2666"/>
                  </a:cxn>
                  <a:cxn ang="f1714">
                    <a:pos x="f2667" y="f2619"/>
                  </a:cxn>
                  <a:cxn ang="f1714">
                    <a:pos x="f2665" y="f2668"/>
                  </a:cxn>
                  <a:cxn ang="f1714">
                    <a:pos x="f2669" y="f2670"/>
                  </a:cxn>
                  <a:cxn ang="f1714">
                    <a:pos x="f2663" y="f2671"/>
                  </a:cxn>
                  <a:cxn ang="f1714">
                    <a:pos x="f2672" y="f2673"/>
                  </a:cxn>
                  <a:cxn ang="f1714">
                    <a:pos x="f2674" y="f2675"/>
                  </a:cxn>
                  <a:cxn ang="f1714">
                    <a:pos x="f2676" y="f2677"/>
                  </a:cxn>
                  <a:cxn ang="f1714">
                    <a:pos x="f2678" y="f2679"/>
                  </a:cxn>
                  <a:cxn ang="f1714">
                    <a:pos x="f2680" y="f2681"/>
                  </a:cxn>
                  <a:cxn ang="f1714">
                    <a:pos x="f2682" y="f2683"/>
                  </a:cxn>
                  <a:cxn ang="f1714">
                    <a:pos x="f2682" y="f2684"/>
                  </a:cxn>
                  <a:cxn ang="f1714">
                    <a:pos x="f2685" y="f2686"/>
                  </a:cxn>
                  <a:cxn ang="f1714">
                    <a:pos x="f2687" y="f2688"/>
                  </a:cxn>
                  <a:cxn ang="f1714">
                    <a:pos x="f2689" y="f2690"/>
                  </a:cxn>
                  <a:cxn ang="f1714">
                    <a:pos x="f2691" y="f2692"/>
                  </a:cxn>
                  <a:cxn ang="f1714">
                    <a:pos x="f2693" y="f2694"/>
                  </a:cxn>
                  <a:cxn ang="f1714">
                    <a:pos x="f2695" y="f2696"/>
                  </a:cxn>
                  <a:cxn ang="f1714">
                    <a:pos x="f2697" y="f2698"/>
                  </a:cxn>
                  <a:cxn ang="f1714">
                    <a:pos x="f2699" y="f2700"/>
                  </a:cxn>
                  <a:cxn ang="f1714">
                    <a:pos x="f2701" y="f2679"/>
                  </a:cxn>
                  <a:cxn ang="f1714">
                    <a:pos x="f2702" y="f2679"/>
                  </a:cxn>
                  <a:cxn ang="f1714">
                    <a:pos x="f2703" y="f2704"/>
                  </a:cxn>
                  <a:cxn ang="f1714">
                    <a:pos x="f2705" y="f2690"/>
                  </a:cxn>
                  <a:cxn ang="f1714">
                    <a:pos x="f2706" y="f2707"/>
                  </a:cxn>
                  <a:cxn ang="f1714">
                    <a:pos x="f2708" y="f2709"/>
                  </a:cxn>
                  <a:cxn ang="f1714">
                    <a:pos x="f2710" y="f2711"/>
                  </a:cxn>
                  <a:cxn ang="f1714">
                    <a:pos x="f2712" y="f2713"/>
                  </a:cxn>
                  <a:cxn ang="f1714">
                    <a:pos x="f2714" y="f2715"/>
                  </a:cxn>
                  <a:cxn ang="f1714">
                    <a:pos x="f2716" y="f2717"/>
                  </a:cxn>
                  <a:cxn ang="f1714">
                    <a:pos x="f2718" y="f2719"/>
                  </a:cxn>
                  <a:cxn ang="f1714">
                    <a:pos x="f2720" y="f2721"/>
                  </a:cxn>
                  <a:cxn ang="f1714">
                    <a:pos x="f2722" y="f2723"/>
                  </a:cxn>
                  <a:cxn ang="f1714">
                    <a:pos x="f2724" y="f2725"/>
                  </a:cxn>
                  <a:cxn ang="f1714">
                    <a:pos x="f2726" y="f2727"/>
                  </a:cxn>
                  <a:cxn ang="f1714">
                    <a:pos x="f2724" y="f2728"/>
                  </a:cxn>
                  <a:cxn ang="f1714">
                    <a:pos x="f2722" y="f2729"/>
                  </a:cxn>
                  <a:cxn ang="f1714">
                    <a:pos x="f2730" y="f2731"/>
                  </a:cxn>
                  <a:cxn ang="f1714">
                    <a:pos x="f2732" y="f2733"/>
                  </a:cxn>
                  <a:cxn ang="f1714">
                    <a:pos x="f2716" y="f2734"/>
                  </a:cxn>
                  <a:cxn ang="f1714">
                    <a:pos x="f2714" y="f2735"/>
                  </a:cxn>
                  <a:cxn ang="f1714">
                    <a:pos x="f2736" y="f2737"/>
                  </a:cxn>
                  <a:cxn ang="f1714">
                    <a:pos x="f2738" y="f2739"/>
                  </a:cxn>
                  <a:cxn ang="f1714">
                    <a:pos x="f2740" y="f2741"/>
                  </a:cxn>
                  <a:cxn ang="f1714">
                    <a:pos x="f2710" y="f2742"/>
                  </a:cxn>
                  <a:cxn ang="f1714">
                    <a:pos x="f2743" y="f2744"/>
                  </a:cxn>
                  <a:cxn ang="f1714">
                    <a:pos x="f2745" y="f2746"/>
                  </a:cxn>
                  <a:cxn ang="f1714">
                    <a:pos x="f2738" y="f2747"/>
                  </a:cxn>
                  <a:cxn ang="f1714">
                    <a:pos x="f2748" y="f2749"/>
                  </a:cxn>
                  <a:cxn ang="f1714">
                    <a:pos x="f2736" y="f2750"/>
                  </a:cxn>
                  <a:cxn ang="f1714">
                    <a:pos x="f2751" y="f2752"/>
                  </a:cxn>
                  <a:cxn ang="f1714">
                    <a:pos x="f2753" y="f2754"/>
                  </a:cxn>
                  <a:cxn ang="f1714">
                    <a:pos x="f2724" y="f2755"/>
                  </a:cxn>
                  <a:cxn ang="f1714">
                    <a:pos x="f2756" y="f2757"/>
                  </a:cxn>
                  <a:cxn ang="f1714">
                    <a:pos x="f2758" y="f2759"/>
                  </a:cxn>
                  <a:cxn ang="f1714">
                    <a:pos x="f2760" y="f2761"/>
                  </a:cxn>
                  <a:cxn ang="f1714">
                    <a:pos x="f2762" y="f2763"/>
                  </a:cxn>
                  <a:cxn ang="f1714">
                    <a:pos x="f2764" y="f2765"/>
                  </a:cxn>
                  <a:cxn ang="f1714">
                    <a:pos x="f2716" y="f2763"/>
                  </a:cxn>
                  <a:cxn ang="f1714">
                    <a:pos x="f2738" y="f2761"/>
                  </a:cxn>
                  <a:cxn ang="f1714">
                    <a:pos x="f2766" y="f2767"/>
                  </a:cxn>
                  <a:cxn ang="f1714">
                    <a:pos x="f2745" y="f2768"/>
                  </a:cxn>
                  <a:cxn ang="f1714">
                    <a:pos x="f2706" y="f2769"/>
                  </a:cxn>
                  <a:cxn ang="f1714">
                    <a:pos x="f2770" y="f2771"/>
                  </a:cxn>
                  <a:cxn ang="f1714">
                    <a:pos x="f2772" y="f2773"/>
                  </a:cxn>
                  <a:cxn ang="f1714">
                    <a:pos x="f2774" y="f2775"/>
                  </a:cxn>
                  <a:cxn ang="f1714">
                    <a:pos x="f2776" y="f2777"/>
                  </a:cxn>
                  <a:cxn ang="f1714">
                    <a:pos x="f2778" y="f2779"/>
                  </a:cxn>
                  <a:cxn ang="f1714">
                    <a:pos x="f2701" y="f2750"/>
                  </a:cxn>
                  <a:cxn ang="f1714">
                    <a:pos x="f2699" y="f2780"/>
                  </a:cxn>
                  <a:cxn ang="f1714">
                    <a:pos x="f2697" y="f2781"/>
                  </a:cxn>
                  <a:cxn ang="f1714">
                    <a:pos x="f2782" y="f2749"/>
                  </a:cxn>
                  <a:cxn ang="f1714">
                    <a:pos x="f2695" y="f2783"/>
                  </a:cxn>
                  <a:cxn ang="f1714">
                    <a:pos x="f2784" y="f2785"/>
                  </a:cxn>
                  <a:cxn ang="f1714">
                    <a:pos x="f2786" y="f2787"/>
                  </a:cxn>
                  <a:cxn ang="f1714">
                    <a:pos x="f2788" y="f2789"/>
                  </a:cxn>
                  <a:cxn ang="f1714">
                    <a:pos x="f2790" y="f2791"/>
                  </a:cxn>
                  <a:cxn ang="f1714">
                    <a:pos x="f2792" y="f2744"/>
                  </a:cxn>
                  <a:cxn ang="f1714">
                    <a:pos x="f2689" y="f2793"/>
                  </a:cxn>
                  <a:cxn ang="f1714">
                    <a:pos x="f2794" y="f2795"/>
                  </a:cxn>
                  <a:cxn ang="f1714">
                    <a:pos x="f2796" y="f2797"/>
                  </a:cxn>
                  <a:cxn ang="f1714">
                    <a:pos x="f2798" y="f2799"/>
                  </a:cxn>
                  <a:cxn ang="f1714">
                    <a:pos x="f2800" y="f2739"/>
                  </a:cxn>
                  <a:cxn ang="f1714">
                    <a:pos x="f2685" y="f2739"/>
                  </a:cxn>
                  <a:cxn ang="f1714">
                    <a:pos x="f2801" y="f2802"/>
                  </a:cxn>
                  <a:cxn ang="f1714">
                    <a:pos x="f2803" y="f2797"/>
                  </a:cxn>
                  <a:cxn ang="f1714">
                    <a:pos x="f2804" y="f2805"/>
                  </a:cxn>
                  <a:cxn ang="f1714">
                    <a:pos x="f2806" y="f2746"/>
                  </a:cxn>
                  <a:cxn ang="f1714">
                    <a:pos x="f2807" y="f2789"/>
                  </a:cxn>
                  <a:cxn ang="f1714">
                    <a:pos x="f2808" y="f2805"/>
                  </a:cxn>
                  <a:cxn ang="f1714">
                    <a:pos x="f2809" y="f2810"/>
                  </a:cxn>
                  <a:cxn ang="f1714">
                    <a:pos x="f2811" y="f2744"/>
                  </a:cxn>
                  <a:cxn ang="f1714">
                    <a:pos x="f2812" y="f2813"/>
                  </a:cxn>
                  <a:cxn ang="f1714">
                    <a:pos x="f2814" y="f2810"/>
                  </a:cxn>
                  <a:cxn ang="f1714">
                    <a:pos x="f2665" y="f2744"/>
                  </a:cxn>
                  <a:cxn ang="f1714">
                    <a:pos x="f2815" y="f2799"/>
                  </a:cxn>
                  <a:cxn ang="f1714">
                    <a:pos x="f2816" y="f2739"/>
                  </a:cxn>
                  <a:cxn ang="f1714">
                    <a:pos x="f2817" y="f2818"/>
                  </a:cxn>
                  <a:cxn ang="f1714">
                    <a:pos x="f2819" y="f2820"/>
                  </a:cxn>
                  <a:cxn ang="f1714">
                    <a:pos x="f2821" y="f2822"/>
                  </a:cxn>
                  <a:cxn ang="f1714">
                    <a:pos x="f2815" y="f2823"/>
                  </a:cxn>
                  <a:cxn ang="f1714">
                    <a:pos x="f2824" y="f2825"/>
                  </a:cxn>
                  <a:cxn ang="f1714">
                    <a:pos x="f2826" y="f2827"/>
                  </a:cxn>
                  <a:cxn ang="f1714">
                    <a:pos x="f2667" y="f2828"/>
                  </a:cxn>
                  <a:cxn ang="f1714">
                    <a:pos x="f2826" y="f2829"/>
                  </a:cxn>
                  <a:cxn ang="f1714">
                    <a:pos x="f2830" y="f2831"/>
                  </a:cxn>
                  <a:cxn ang="f1714">
                    <a:pos x="f2817" y="f2832"/>
                  </a:cxn>
                  <a:cxn ang="f1714">
                    <a:pos x="f2833" y="f2834"/>
                  </a:cxn>
                  <a:cxn ang="f1714">
                    <a:pos x="f2835" y="f2836"/>
                  </a:cxn>
                  <a:cxn ang="f1714">
                    <a:pos x="f2837" y="f2725"/>
                  </a:cxn>
                  <a:cxn ang="f1714">
                    <a:pos x="f2838" y="f2723"/>
                  </a:cxn>
                  <a:cxn ang="f1714">
                    <a:pos x="f2657" y="f2839"/>
                  </a:cxn>
                  <a:cxn ang="f1714">
                    <a:pos x="f2840" y="f2841"/>
                  </a:cxn>
                  <a:cxn ang="f1714">
                    <a:pos x="f2842" y="f2843"/>
                  </a:cxn>
                  <a:cxn ang="f1714">
                    <a:pos x="f2657" y="f2844"/>
                  </a:cxn>
                  <a:cxn ang="f1714">
                    <a:pos x="f2845" y="f2846"/>
                  </a:cxn>
                  <a:cxn ang="f1714">
                    <a:pos x="f2652" y="f2711"/>
                  </a:cxn>
                  <a:cxn ang="f1714">
                    <a:pos x="f2650" y="f2847"/>
                  </a:cxn>
                  <a:cxn ang="f1714">
                    <a:pos x="f2848" y="f2849"/>
                  </a:cxn>
                  <a:cxn ang="f1714">
                    <a:pos x="f2648" y="f2850"/>
                  </a:cxn>
                  <a:cxn ang="f1714">
                    <a:pos x="f2851" y="f2852"/>
                  </a:cxn>
                  <a:cxn ang="f1714">
                    <a:pos x="f2853" y="f2854"/>
                  </a:cxn>
                  <a:cxn ang="f1714">
                    <a:pos x="f2855" y="f2696"/>
                  </a:cxn>
                  <a:cxn ang="f1714">
                    <a:pos x="f2856" y="f2857"/>
                  </a:cxn>
                  <a:cxn ang="f1714">
                    <a:pos x="f2858" y="f2852"/>
                  </a:cxn>
                  <a:cxn ang="f1714">
                    <a:pos x="f2859" y="f2860"/>
                  </a:cxn>
                  <a:cxn ang="f1714">
                    <a:pos x="f2638" y="f2688"/>
                  </a:cxn>
                  <a:cxn ang="f1714">
                    <a:pos x="f2861" y="f2709"/>
                  </a:cxn>
                  <a:cxn ang="f1714">
                    <a:pos x="f2862" y="f2846"/>
                  </a:cxn>
                  <a:cxn ang="f1714">
                    <a:pos x="f2863" y="f2864"/>
                  </a:cxn>
                  <a:cxn ang="f1714">
                    <a:pos x="f2865" y="f2866"/>
                  </a:cxn>
                  <a:cxn ang="f1714">
                    <a:pos x="f2867" y="f2715"/>
                  </a:cxn>
                  <a:cxn ang="f1714">
                    <a:pos x="f2868" y="f2869"/>
                  </a:cxn>
                  <a:cxn ang="f1714">
                    <a:pos x="f2870" y="f2713"/>
                  </a:cxn>
                  <a:cxn ang="f1714">
                    <a:pos x="f2871" y="f2864"/>
                  </a:cxn>
                  <a:cxn ang="f1714">
                    <a:pos x="f2629" y="f2846"/>
                  </a:cxn>
                  <a:cxn ang="f1714">
                    <a:pos x="f2625" y="f2847"/>
                  </a:cxn>
                  <a:cxn ang="f1714">
                    <a:pos x="f2623" y="f2709"/>
                  </a:cxn>
                  <a:cxn ang="f1714">
                    <a:pos x="f2872" y="f2864"/>
                  </a:cxn>
                  <a:cxn ang="f1714">
                    <a:pos x="f2873" y="f2713"/>
                  </a:cxn>
                  <a:cxn ang="f1714">
                    <a:pos x="f2874" y="f2869"/>
                  </a:cxn>
                  <a:cxn ang="f1714">
                    <a:pos x="f2875" y="f2876"/>
                  </a:cxn>
                  <a:cxn ang="f1714">
                    <a:pos x="f2877" y="f2843"/>
                  </a:cxn>
                  <a:cxn ang="f1714">
                    <a:pos x="f2878" y="f2879"/>
                  </a:cxn>
                  <a:cxn ang="f1714">
                    <a:pos x="f2880" y="f2841"/>
                  </a:cxn>
                  <a:cxn ang="f1714">
                    <a:pos x="f2881" y="f2882"/>
                  </a:cxn>
                  <a:cxn ang="f1714">
                    <a:pos x="f2618" y="f2883"/>
                  </a:cxn>
                  <a:cxn ang="f1714">
                    <a:pos x="f2884" y="f2885"/>
                  </a:cxn>
                  <a:cxn ang="f1714">
                    <a:pos x="f2886" y="f2887"/>
                  </a:cxn>
                  <a:cxn ang="f1714">
                    <a:pos x="f2610" y="f2888"/>
                  </a:cxn>
                  <a:cxn ang="f1714">
                    <a:pos x="f2608" y="f2889"/>
                  </a:cxn>
                  <a:cxn ang="f1714">
                    <a:pos x="f2890" y="f2827"/>
                  </a:cxn>
                  <a:cxn ang="f1714">
                    <a:pos x="f2891" y="f2892"/>
                  </a:cxn>
                  <a:cxn ang="f1714">
                    <a:pos x="f2893" y="f2731"/>
                  </a:cxn>
                  <a:cxn ang="f1714">
                    <a:pos x="f2600" y="f2894"/>
                  </a:cxn>
                  <a:cxn ang="f1714">
                    <a:pos x="f2602" y="f2895"/>
                  </a:cxn>
                  <a:cxn ang="f1714">
                    <a:pos x="f2896" y="f2822"/>
                  </a:cxn>
                  <a:cxn ang="f1714">
                    <a:pos x="f2897" y="f2898"/>
                  </a:cxn>
                  <a:cxn ang="f1714">
                    <a:pos x="f2555" y="f2899"/>
                  </a:cxn>
                  <a:cxn ang="f1714">
                    <a:pos x="f2586" y="f2802"/>
                  </a:cxn>
                  <a:cxn ang="f1714">
                    <a:pos x="f2584" y="f2900"/>
                  </a:cxn>
                  <a:cxn ang="f1714">
                    <a:pos x="f2901" y="f2739"/>
                  </a:cxn>
                  <a:cxn ang="f1714">
                    <a:pos x="f2902" y="f2818"/>
                  </a:cxn>
                  <a:cxn ang="f1714">
                    <a:pos x="f2903" y="f2904"/>
                  </a:cxn>
                  <a:cxn ang="f1714">
                    <a:pos x="f2905" y="f2733"/>
                  </a:cxn>
                  <a:cxn ang="f1714">
                    <a:pos x="f2906" y="f2895"/>
                  </a:cxn>
                  <a:cxn ang="f1714">
                    <a:pos x="f2907" y="f2908"/>
                  </a:cxn>
                  <a:cxn ang="f1714">
                    <a:pos x="f2909" y="f2910"/>
                  </a:cxn>
                  <a:cxn ang="f1714">
                    <a:pos x="f2911" y="f2912"/>
                  </a:cxn>
                  <a:cxn ang="f1714">
                    <a:pos x="f2913" y="f2822"/>
                  </a:cxn>
                  <a:cxn ang="f1714">
                    <a:pos x="f2914" y="f2820"/>
                  </a:cxn>
                  <a:cxn ang="f1714">
                    <a:pos x="f2915" y="f2904"/>
                  </a:cxn>
                  <a:cxn ang="f1714">
                    <a:pos x="f2916" y="f2733"/>
                  </a:cxn>
                  <a:cxn ang="f1714">
                    <a:pos x="f2917" y="f2918"/>
                  </a:cxn>
                  <a:cxn ang="f1714">
                    <a:pos x="f2919" y="f2912"/>
                  </a:cxn>
                  <a:cxn ang="f1714">
                    <a:pos x="f2920" y="f2921"/>
                  </a:cxn>
                  <a:cxn ang="f1714">
                    <a:pos x="f2922" y="f2923"/>
                  </a:cxn>
                  <a:cxn ang="f1714">
                    <a:pos x="f2924" y="f2925"/>
                  </a:cxn>
                  <a:cxn ang="f1714">
                    <a:pos x="f2926" y="f2825"/>
                  </a:cxn>
                  <a:cxn ang="f1714">
                    <a:pos x="f2927" y="f2928"/>
                  </a:cxn>
                  <a:cxn ang="f1714">
                    <a:pos x="f2929" y="f2892"/>
                  </a:cxn>
                  <a:cxn ang="f1714">
                    <a:pos x="f2930" y="f2931"/>
                  </a:cxn>
                  <a:cxn ang="f1714">
                    <a:pos x="f2932" y="f2933"/>
                  </a:cxn>
                  <a:cxn ang="f1714">
                    <a:pos x="f2934" y="f2935"/>
                  </a:cxn>
                  <a:cxn ang="f1714">
                    <a:pos x="f2936" y="f2937"/>
                  </a:cxn>
                  <a:cxn ang="f1714">
                    <a:pos x="f2938" y="f2939"/>
                  </a:cxn>
                  <a:cxn ang="f1714">
                    <a:pos x="f2940" y="f2888"/>
                  </a:cxn>
                  <a:cxn ang="f1714">
                    <a:pos x="f2941" y="f2942"/>
                  </a:cxn>
                  <a:cxn ang="f1714">
                    <a:pos x="f2943" y="f2944"/>
                  </a:cxn>
                  <a:cxn ang="f1714">
                    <a:pos x="f2945" y="f2946"/>
                  </a:cxn>
                  <a:cxn ang="f1714">
                    <a:pos x="f2947" y="f2948"/>
                  </a:cxn>
                  <a:cxn ang="f1714">
                    <a:pos x="f2949" y="f2725"/>
                  </a:cxn>
                  <a:cxn ang="f1714">
                    <a:pos x="f2950" y="f2882"/>
                  </a:cxn>
                  <a:cxn ang="f1714">
                    <a:pos x="f2929" y="f2951"/>
                  </a:cxn>
                  <a:cxn ang="f1714">
                    <a:pos x="f2952" y="f2953"/>
                  </a:cxn>
                  <a:cxn ang="f1714">
                    <a:pos x="f2954" y="f2721"/>
                  </a:cxn>
                  <a:cxn ang="f1714">
                    <a:pos x="f2955" y="f2956"/>
                  </a:cxn>
                  <a:cxn ang="f1714">
                    <a:pos x="f2934" y="f2957"/>
                  </a:cxn>
                  <a:cxn ang="f1714">
                    <a:pos x="f2958" y="f2959"/>
                  </a:cxn>
                  <a:cxn ang="f1714">
                    <a:pos x="f2960" y="f2961"/>
                  </a:cxn>
                  <a:cxn ang="f1714">
                    <a:pos x="f2962" y="f2963"/>
                  </a:cxn>
                  <a:cxn ang="f1714">
                    <a:pos x="f2964" y="f2866"/>
                  </a:cxn>
                  <a:cxn ang="f1714">
                    <a:pos x="f2965" y="f2864"/>
                  </a:cxn>
                  <a:cxn ang="f1714">
                    <a:pos x="f2966" y="f2967"/>
                  </a:cxn>
                  <a:cxn ang="f1714">
                    <a:pos x="f2968" y="f2969"/>
                  </a:cxn>
                  <a:cxn ang="f1714">
                    <a:pos x="f2970" y="f2969"/>
                  </a:cxn>
                </a:cxnLst>
                <a:rect l="f2551" t="f2554" r="f2552" b="f2553"/>
                <a:pathLst>
                  <a:path w="1618227" h="1249007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59" y="f63"/>
                      <a:pt x="f64" y="f65"/>
                      <a:pt x="f5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102"/>
                    </a:cubicBezTo>
                    <a:cubicBezTo>
                      <a:pt x="f103" y="f104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19" y="f137"/>
                    </a:cubicBezTo>
                    <a:cubicBezTo>
                      <a:pt x="f138" y="f139"/>
                      <a:pt x="f140" y="f141"/>
                      <a:pt x="f113" y="f142"/>
                    </a:cubicBezTo>
                    <a:cubicBezTo>
                      <a:pt x="f143" y="f144"/>
                      <a:pt x="f89" y="f145"/>
                      <a:pt x="f89" y="f145"/>
                    </a:cubicBezTo>
                    <a:cubicBezTo>
                      <a:pt x="f91" y="f146"/>
                      <a:pt x="f147" y="f148"/>
                      <a:pt x="f95" y="f149"/>
                    </a:cubicBezTo>
                    <a:cubicBezTo>
                      <a:pt x="f150" y="f151"/>
                      <a:pt x="f152" y="f153"/>
                      <a:pt x="f154" y="f55"/>
                    </a:cubicBezTo>
                    <a:cubicBezTo>
                      <a:pt x="f155" y="f156"/>
                      <a:pt x="f157" y="f158"/>
                      <a:pt x="f159" y="f75"/>
                    </a:cubicBezTo>
                    <a:cubicBezTo>
                      <a:pt x="f160" y="f161"/>
                      <a:pt x="f162" y="f163"/>
                      <a:pt x="f164" y="f77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79" y="f180"/>
                    </a:cubicBezTo>
                    <a:cubicBezTo>
                      <a:pt x="f181" y="f182"/>
                      <a:pt x="f183" y="f184"/>
                      <a:pt x="f185" y="f176"/>
                    </a:cubicBezTo>
                    <a:cubicBezTo>
                      <a:pt x="f186" y="f187"/>
                      <a:pt x="f188" y="f189"/>
                      <a:pt x="f190" y="f191"/>
                    </a:cubicBezTo>
                    <a:cubicBezTo>
                      <a:pt x="f192" y="f193"/>
                      <a:pt x="f194" y="f195"/>
                      <a:pt x="f196" y="f197"/>
                    </a:cubicBezTo>
                    <a:cubicBezTo>
                      <a:pt x="f198" y="f199"/>
                      <a:pt x="f200" y="f201"/>
                      <a:pt x="f202" y="f8"/>
                    </a:cubicBezTo>
                    <a:cubicBezTo>
                      <a:pt x="f203" y="f204"/>
                      <a:pt x="f205" y="f206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75"/>
                    </a:cubicBezTo>
                    <a:cubicBezTo>
                      <a:pt x="f218" y="f219"/>
                      <a:pt x="f220" y="f221"/>
                      <a:pt x="f222" y="f223"/>
                    </a:cubicBezTo>
                    <a:lnTo>
                      <a:pt x="f224" y="f225"/>
                    </a:lnTo>
                    <a:lnTo>
                      <a:pt x="f226" y="f227"/>
                    </a:lnTo>
                    <a:cubicBezTo>
                      <a:pt x="f228" y="f229"/>
                      <a:pt x="f230" y="f231"/>
                      <a:pt x="f232" y="f233"/>
                    </a:cubicBezTo>
                    <a:cubicBezTo>
                      <a:pt x="f234" y="f235"/>
                      <a:pt x="f236" y="f237"/>
                      <a:pt x="f238" y="f225"/>
                    </a:cubicBezTo>
                    <a:cubicBezTo>
                      <a:pt x="f239" y="f240"/>
                      <a:pt x="f241" y="f223"/>
                      <a:pt x="f241" y="f223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61"/>
                    </a:cubicBezTo>
                    <a:cubicBezTo>
                      <a:pt x="f253" y="f254"/>
                      <a:pt x="f255" y="f256"/>
                      <a:pt x="f257" y="f258"/>
                    </a:cubicBezTo>
                    <a:cubicBezTo>
                      <a:pt x="f259" y="f260"/>
                      <a:pt x="f261" y="f262"/>
                      <a:pt x="f263" y="f227"/>
                    </a:cubicBezTo>
                    <a:cubicBezTo>
                      <a:pt x="f264" y="f265"/>
                      <a:pt x="f266" y="f267"/>
                      <a:pt x="f268" y="f142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79" y="f258"/>
                    </a:cubicBezTo>
                    <a:cubicBezTo>
                      <a:pt x="f280" y="f281"/>
                      <a:pt x="f282" y="f231"/>
                      <a:pt x="f283" y="f284"/>
                    </a:cubicBezTo>
                    <a:cubicBezTo>
                      <a:pt x="f285" y="f233"/>
                      <a:pt x="f286" y="f287"/>
                      <a:pt x="f288" y="f225"/>
                    </a:cubicBezTo>
                    <a:cubicBezTo>
                      <a:pt x="f289" y="f290"/>
                      <a:pt x="f291" y="f292"/>
                      <a:pt x="f293" y="f61"/>
                    </a:cubicBezTo>
                    <a:cubicBezTo>
                      <a:pt x="f294" y="f295"/>
                      <a:pt x="f296" y="f297"/>
                      <a:pt x="f298" y="f247"/>
                    </a:cubicBezTo>
                    <a:cubicBezTo>
                      <a:pt x="f299" y="f300"/>
                      <a:pt x="f301" y="f302"/>
                      <a:pt x="f303" y="f225"/>
                    </a:cubicBezTo>
                    <a:cubicBezTo>
                      <a:pt x="f304" y="f305"/>
                      <a:pt x="f306" y="f233"/>
                      <a:pt x="f306" y="f233"/>
                    </a:cubicBezTo>
                    <a:cubicBezTo>
                      <a:pt x="f307" y="f308"/>
                      <a:pt x="f309" y="f310"/>
                      <a:pt x="f311" y="f225"/>
                    </a:cubicBezTo>
                    <a:cubicBezTo>
                      <a:pt x="f312" y="f313"/>
                      <a:pt x="f314" y="f315"/>
                      <a:pt x="f316" y="f247"/>
                    </a:cubicBezTo>
                    <a:cubicBezTo>
                      <a:pt x="f317" y="f318"/>
                      <a:pt x="f319" y="f243"/>
                      <a:pt x="f320" y="f223"/>
                    </a:cubicBezTo>
                    <a:cubicBezTo>
                      <a:pt x="f321" y="f23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125"/>
                    </a:cubicBezTo>
                    <a:cubicBezTo>
                      <a:pt x="f331" y="f332"/>
                      <a:pt x="f333" y="f119"/>
                      <a:pt x="f334" y="f180"/>
                    </a:cubicBezTo>
                    <a:cubicBezTo>
                      <a:pt x="f333" y="f335"/>
                      <a:pt x="f336" y="f337"/>
                      <a:pt x="f330" y="f338"/>
                    </a:cubicBezTo>
                    <a:cubicBezTo>
                      <a:pt x="f339" y="f340"/>
                      <a:pt x="f341" y="f342"/>
                      <a:pt x="f319" y="f343"/>
                    </a:cubicBezTo>
                    <a:cubicBezTo>
                      <a:pt x="f344" y="f345"/>
                      <a:pt x="f346" y="f347"/>
                      <a:pt x="f324" y="f348"/>
                    </a:cubicBezTo>
                    <a:cubicBezTo>
                      <a:pt x="f349" y="f350"/>
                      <a:pt x="f351" y="f352"/>
                      <a:pt x="f353" y="f194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5"/>
                    </a:cubicBezTo>
                    <a:cubicBezTo>
                      <a:pt x="f377" y="f375"/>
                      <a:pt x="f378" y="f379"/>
                      <a:pt x="f380" y="f381"/>
                    </a:cubicBezTo>
                    <a:cubicBezTo>
                      <a:pt x="f382" y="f383"/>
                      <a:pt x="f384" y="f385"/>
                      <a:pt x="f380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398"/>
                    </a:cubicBezTo>
                    <a:cubicBezTo>
                      <a:pt x="f399" y="f400"/>
                      <a:pt x="f401" y="f402"/>
                      <a:pt x="f403" y="f404"/>
                    </a:cubicBezTo>
                    <a:cubicBezTo>
                      <a:pt x="f405" y="f406"/>
                      <a:pt x="f407" y="f408"/>
                      <a:pt x="f409" y="f410"/>
                    </a:cubicBezTo>
                    <a:cubicBezTo>
                      <a:pt x="f411" y="f412"/>
                      <a:pt x="f413" y="f414"/>
                      <a:pt x="f415" y="f416"/>
                    </a:cubicBezTo>
                    <a:cubicBezTo>
                      <a:pt x="f417" y="f418"/>
                      <a:pt x="f419" y="f420"/>
                      <a:pt x="f421" y="f207"/>
                    </a:cubicBezTo>
                    <a:lnTo>
                      <a:pt x="f422" y="f423"/>
                    </a:lnTo>
                    <a:lnTo>
                      <a:pt x="f424" y="f425"/>
                    </a:lnTo>
                    <a:cubicBezTo>
                      <a:pt x="f426" y="f375"/>
                      <a:pt x="f427" y="f428"/>
                      <a:pt x="f429" y="f371"/>
                    </a:cubicBezTo>
                    <a:cubicBezTo>
                      <a:pt x="f430" y="f431"/>
                      <a:pt x="f432" y="f433"/>
                      <a:pt x="f434" y="f371"/>
                    </a:cubicBezTo>
                    <a:cubicBezTo>
                      <a:pt x="f435" y="f436"/>
                      <a:pt x="f437" y="f438"/>
                      <a:pt x="f439" y="f440"/>
                    </a:cubicBezTo>
                    <a:lnTo>
                      <a:pt x="f441" y="f404"/>
                    </a:lnTo>
                    <a:cubicBezTo>
                      <a:pt x="f442" y="f443"/>
                      <a:pt x="f444" y="f402"/>
                      <a:pt x="f445" y="f446"/>
                    </a:cubicBezTo>
                    <a:cubicBezTo>
                      <a:pt x="f447" y="f222"/>
                      <a:pt x="f448" y="f449"/>
                      <a:pt x="f450" y="f451"/>
                    </a:cubicBezTo>
                    <a:cubicBezTo>
                      <a:pt x="f452" y="f453"/>
                      <a:pt x="f454" y="f455"/>
                      <a:pt x="f456" y="f457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67"/>
                      <a:pt x="f468" y="f469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481"/>
                    </a:cubicBezTo>
                    <a:cubicBezTo>
                      <a:pt x="f482" y="f483"/>
                      <a:pt x="f484" y="f485"/>
                      <a:pt x="f486" y="f487"/>
                    </a:cubicBezTo>
                    <a:lnTo>
                      <a:pt x="f488" y="f489"/>
                    </a:lnTo>
                    <a:lnTo>
                      <a:pt x="f490" y="f491"/>
                    </a:lnTo>
                    <a:cubicBezTo>
                      <a:pt x="f492" y="f493"/>
                      <a:pt x="f494" y="f495"/>
                      <a:pt x="f494" y="f496"/>
                    </a:cubicBezTo>
                    <a:cubicBezTo>
                      <a:pt x="f494" y="f497"/>
                      <a:pt x="f498" y="f499"/>
                      <a:pt x="f490" y="f500"/>
                    </a:cubicBezTo>
                    <a:cubicBezTo>
                      <a:pt x="f501" y="f502"/>
                      <a:pt x="f503" y="f504"/>
                      <a:pt x="f488" y="f505"/>
                    </a:cubicBezTo>
                    <a:cubicBezTo>
                      <a:pt x="f506" y="f507"/>
                      <a:pt x="f508" y="f509"/>
                      <a:pt x="f510" y="f511"/>
                    </a:cubicBezTo>
                    <a:lnTo>
                      <a:pt x="f512" y="f513"/>
                    </a:lnTo>
                    <a:cubicBezTo>
                      <a:pt x="f514" y="f515"/>
                      <a:pt x="f516" y="f517"/>
                      <a:pt x="f474" y="f518"/>
                    </a:cubicBezTo>
                    <a:cubicBezTo>
                      <a:pt x="f519" y="f520"/>
                      <a:pt x="f521" y="f316"/>
                      <a:pt x="f468" y="f522"/>
                    </a:cubicBezTo>
                    <a:cubicBezTo>
                      <a:pt x="f523" y="f524"/>
                      <a:pt x="f525" y="f526"/>
                      <a:pt x="f527" y="f330"/>
                    </a:cubicBezTo>
                    <a:lnTo>
                      <a:pt x="f528" y="f529"/>
                    </a:lnTo>
                    <a:cubicBezTo>
                      <a:pt x="f530" y="f531"/>
                      <a:pt x="f532" y="f533"/>
                      <a:pt x="f534" y="f535"/>
                    </a:cubicBezTo>
                    <a:cubicBezTo>
                      <a:pt x="f536" y="f537"/>
                      <a:pt x="f538" y="f539"/>
                      <a:pt x="f456" y="f354"/>
                    </a:cubicBezTo>
                    <a:cubicBezTo>
                      <a:pt x="f540" y="f541"/>
                      <a:pt x="f542" y="f543"/>
                      <a:pt x="f544" y="f545"/>
                    </a:cubicBezTo>
                    <a:cubicBezTo>
                      <a:pt x="f546" y="f547"/>
                      <a:pt x="f548" y="f549"/>
                      <a:pt x="f550" y="f551"/>
                    </a:cubicBezTo>
                    <a:cubicBezTo>
                      <a:pt x="f552" y="f553"/>
                      <a:pt x="f528" y="f554"/>
                      <a:pt x="f528" y="f554"/>
                    </a:cubicBezTo>
                    <a:lnTo>
                      <a:pt x="f555" y="f556"/>
                    </a:lnTo>
                    <a:cubicBezTo>
                      <a:pt x="f557" y="f558"/>
                      <a:pt x="f559" y="f560"/>
                      <a:pt x="f527" y="f561"/>
                    </a:cubicBezTo>
                    <a:cubicBezTo>
                      <a:pt x="f562" y="f563"/>
                      <a:pt x="f564" y="f565"/>
                      <a:pt x="f566" y="f567"/>
                    </a:cubicBezTo>
                    <a:cubicBezTo>
                      <a:pt x="f568" y="f569"/>
                      <a:pt x="f570" y="f571"/>
                      <a:pt x="f478" y="f572"/>
                    </a:cubicBezTo>
                    <a:cubicBezTo>
                      <a:pt x="f573" y="f574"/>
                      <a:pt x="f575" y="f576"/>
                      <a:pt x="f490" y="f577"/>
                    </a:cubicBezTo>
                    <a:cubicBezTo>
                      <a:pt x="f578" y="f579"/>
                      <a:pt x="f580" y="f581"/>
                      <a:pt x="f582" y="f583"/>
                    </a:cubicBezTo>
                    <a:cubicBezTo>
                      <a:pt x="f584" y="f585"/>
                      <a:pt x="f586" y="f587"/>
                      <a:pt x="f588" y="f589"/>
                    </a:cubicBezTo>
                    <a:cubicBezTo>
                      <a:pt x="f590" y="f591"/>
                      <a:pt x="f592" y="f593"/>
                      <a:pt x="f594" y="f595"/>
                    </a:cubicBezTo>
                    <a:cubicBezTo>
                      <a:pt x="f596" y="f597"/>
                      <a:pt x="f598" y="f599"/>
                      <a:pt x="f586" y="f600"/>
                    </a:cubicBezTo>
                    <a:cubicBezTo>
                      <a:pt x="f601" y="f602"/>
                      <a:pt x="f582" y="f603"/>
                      <a:pt x="f604" y="f7"/>
                    </a:cubicBezTo>
                    <a:cubicBezTo>
                      <a:pt x="f605" y="f603"/>
                      <a:pt x="f606" y="f607"/>
                      <a:pt x="f474" y="f600"/>
                    </a:cubicBezTo>
                    <a:cubicBezTo>
                      <a:pt x="f608" y="f609"/>
                      <a:pt x="f610" y="f611"/>
                      <a:pt x="f528" y="f595"/>
                    </a:cubicBezTo>
                    <a:cubicBezTo>
                      <a:pt x="f612" y="f613"/>
                      <a:pt x="f614" y="f615"/>
                      <a:pt x="f616" y="f617"/>
                    </a:cubicBezTo>
                    <a:cubicBezTo>
                      <a:pt x="f618" y="f619"/>
                      <a:pt x="f620" y="f621"/>
                      <a:pt x="f550" y="f622"/>
                    </a:cubicBezTo>
                    <a:cubicBezTo>
                      <a:pt x="f623" y="f624"/>
                      <a:pt x="f445" y="f625"/>
                      <a:pt x="f445" y="f625"/>
                    </a:cubicBezTo>
                    <a:cubicBezTo>
                      <a:pt x="f626" y="f627"/>
                      <a:pt x="f628" y="f629"/>
                      <a:pt x="f630" y="f631"/>
                    </a:cubicBezTo>
                    <a:cubicBezTo>
                      <a:pt x="f632" y="f633"/>
                      <a:pt x="f634" y="f380"/>
                      <a:pt x="f634" y="f380"/>
                    </a:cubicBezTo>
                    <a:cubicBezTo>
                      <a:pt x="f635" y="f636"/>
                      <a:pt x="f637" y="f638"/>
                      <a:pt x="f639" y="f640"/>
                    </a:cubicBezTo>
                    <a:cubicBezTo>
                      <a:pt x="f641" y="f642"/>
                      <a:pt x="f643" y="f644"/>
                      <a:pt x="f645" y="f646"/>
                    </a:cubicBezTo>
                    <a:cubicBezTo>
                      <a:pt x="f647" y="f648"/>
                      <a:pt x="f649" y="f650"/>
                      <a:pt x="f651" y="f652"/>
                    </a:cubicBezTo>
                    <a:cubicBezTo>
                      <a:pt x="f653" y="f654"/>
                      <a:pt x="f655" y="f656"/>
                      <a:pt x="f429" y="f561"/>
                    </a:cubicBezTo>
                    <a:cubicBezTo>
                      <a:pt x="f657" y="f658"/>
                      <a:pt x="f659" y="f660"/>
                      <a:pt x="f424" y="f370"/>
                    </a:cubicBezTo>
                    <a:cubicBezTo>
                      <a:pt x="f661" y="f662"/>
                      <a:pt x="f663" y="f664"/>
                      <a:pt x="f422" y="f665"/>
                    </a:cubicBezTo>
                    <a:cubicBezTo>
                      <a:pt x="f666" y="f667"/>
                      <a:pt x="f668" y="f669"/>
                      <a:pt x="f670" y="f556"/>
                    </a:cubicBezTo>
                    <a:cubicBezTo>
                      <a:pt x="f671" y="f672"/>
                      <a:pt x="f673" y="f674"/>
                      <a:pt x="f421" y="f675"/>
                    </a:cubicBezTo>
                    <a:cubicBezTo>
                      <a:pt x="f676" y="f677"/>
                      <a:pt x="f678" y="f679"/>
                      <a:pt x="f680" y="f681"/>
                    </a:cubicBezTo>
                    <a:cubicBezTo>
                      <a:pt x="f682" y="f683"/>
                      <a:pt x="f684" y="f685"/>
                      <a:pt x="f686" y="f687"/>
                    </a:cubicBezTo>
                    <a:cubicBezTo>
                      <a:pt x="f688" y="f689"/>
                      <a:pt x="f690" y="f691"/>
                      <a:pt x="f692" y="f693"/>
                    </a:cubicBezTo>
                    <a:cubicBezTo>
                      <a:pt x="f694" y="f695"/>
                      <a:pt x="f696" y="f697"/>
                      <a:pt x="f698" y="f699"/>
                    </a:cubicBezTo>
                    <a:cubicBezTo>
                      <a:pt x="f700" y="f701"/>
                      <a:pt x="f415" y="f702"/>
                      <a:pt x="f703" y="f545"/>
                    </a:cubicBezTo>
                    <a:cubicBezTo>
                      <a:pt x="f704" y="f705"/>
                      <a:pt x="f403" y="f541"/>
                      <a:pt x="f403" y="f541"/>
                    </a:cubicBezTo>
                    <a:cubicBezTo>
                      <a:pt x="f706" y="f354"/>
                      <a:pt x="f707" y="f708"/>
                      <a:pt x="f709" y="f710"/>
                    </a:cubicBezTo>
                    <a:cubicBezTo>
                      <a:pt x="f711" y="f712"/>
                      <a:pt x="f713" y="f714"/>
                      <a:pt x="f715" y="f716"/>
                    </a:cubicBezTo>
                    <a:cubicBezTo>
                      <a:pt x="f717" y="f718"/>
                      <a:pt x="f719" y="f720"/>
                      <a:pt x="f721" y="f722"/>
                    </a:cubicBezTo>
                    <a:cubicBezTo>
                      <a:pt x="f723" y="f320"/>
                      <a:pt x="f724" y="f725"/>
                      <a:pt x="f726" y="f529"/>
                    </a:cubicBezTo>
                    <a:cubicBezTo>
                      <a:pt x="f727" y="f728"/>
                      <a:pt x="f729" y="f730"/>
                      <a:pt x="f391" y="f529"/>
                    </a:cubicBezTo>
                    <a:cubicBezTo>
                      <a:pt x="f625" y="f731"/>
                      <a:pt x="f732" y="f733"/>
                      <a:pt x="f734" y="f320"/>
                    </a:cubicBezTo>
                    <a:cubicBezTo>
                      <a:pt x="f735" y="f736"/>
                      <a:pt x="f737" y="f738"/>
                      <a:pt x="f631" y="f716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378" y="f551"/>
                    </a:cubicBezTo>
                    <a:cubicBezTo>
                      <a:pt x="f749" y="f750"/>
                      <a:pt x="f751" y="f752"/>
                      <a:pt x="f753" y="f693"/>
                    </a:cubicBezTo>
                    <a:cubicBezTo>
                      <a:pt x="f754" y="f755"/>
                      <a:pt x="f756" y="f744"/>
                      <a:pt x="f756" y="f744"/>
                    </a:cubicBezTo>
                    <a:cubicBezTo>
                      <a:pt x="f757" y="f758"/>
                      <a:pt x="f759" y="f760"/>
                      <a:pt x="f761" y="f762"/>
                    </a:cubicBezTo>
                    <a:cubicBezTo>
                      <a:pt x="f763" y="f764"/>
                      <a:pt x="f765" y="f766"/>
                      <a:pt x="f675" y="f545"/>
                    </a:cubicBezTo>
                    <a:cubicBezTo>
                      <a:pt x="f767" y="f768"/>
                      <a:pt x="f681" y="f769"/>
                      <a:pt x="f770" y="f771"/>
                    </a:cubicBezTo>
                    <a:cubicBezTo>
                      <a:pt x="f772" y="f773"/>
                      <a:pt x="f774" y="f762"/>
                      <a:pt x="f541" y="f762"/>
                    </a:cubicBezTo>
                    <a:cubicBezTo>
                      <a:pt x="f775" y="f762"/>
                      <a:pt x="f776" y="f777"/>
                      <a:pt x="f330" y="f545"/>
                    </a:cubicBezTo>
                    <a:cubicBezTo>
                      <a:pt x="f316" y="f539"/>
                      <a:pt x="f778" y="f771"/>
                      <a:pt x="f779" y="f722"/>
                    </a:cubicBezTo>
                    <a:cubicBezTo>
                      <a:pt x="f780" y="f781"/>
                      <a:pt x="f782" y="f783"/>
                      <a:pt x="f784" y="f529"/>
                    </a:cubicBezTo>
                    <a:cubicBezTo>
                      <a:pt x="f785" y="f786"/>
                      <a:pt x="f787" y="f330"/>
                      <a:pt x="f788" y="f789"/>
                    </a:cubicBezTo>
                    <a:lnTo>
                      <a:pt x="f518" y="f790"/>
                    </a:lnTo>
                    <a:lnTo>
                      <a:pt x="f791" y="f792"/>
                    </a:lnTo>
                    <a:lnTo>
                      <a:pt x="f779" y="f793"/>
                    </a:lnTo>
                    <a:cubicBezTo>
                      <a:pt x="f794" y="f795"/>
                      <a:pt x="f796" y="f797"/>
                      <a:pt x="f798" y="f799"/>
                    </a:cubicBezTo>
                    <a:lnTo>
                      <a:pt x="f800" y="f801"/>
                    </a:lnTo>
                    <a:lnTo>
                      <a:pt x="f334" y="f802"/>
                    </a:lnTo>
                    <a:cubicBezTo>
                      <a:pt x="f803" y="f804"/>
                      <a:pt x="f805" y="f806"/>
                      <a:pt x="f800" y="f807"/>
                    </a:cubicBezTo>
                    <a:cubicBezTo>
                      <a:pt x="f808" y="f809"/>
                      <a:pt x="f810" y="f811"/>
                      <a:pt x="f522" y="f812"/>
                    </a:cubicBezTo>
                    <a:cubicBezTo>
                      <a:pt x="f813" y="f814"/>
                      <a:pt x="f815" y="f816"/>
                      <a:pt x="f788" y="f817"/>
                    </a:cubicBezTo>
                    <a:cubicBezTo>
                      <a:pt x="f818" y="f819"/>
                      <a:pt x="f820" y="f821"/>
                      <a:pt x="f822" y="f823"/>
                    </a:cubicBezTo>
                    <a:cubicBezTo>
                      <a:pt x="f824" y="f825"/>
                      <a:pt x="f826" y="f827"/>
                      <a:pt x="f828" y="f829"/>
                    </a:cubicBezTo>
                    <a:cubicBezTo>
                      <a:pt x="f799" y="f259"/>
                      <a:pt x="f830" y="f831"/>
                      <a:pt x="f500" y="f491"/>
                    </a:cubicBezTo>
                    <a:cubicBezTo>
                      <a:pt x="f832" y="f833"/>
                      <a:pt x="f834" y="f835"/>
                      <a:pt x="f836" y="f489"/>
                    </a:cubicBezTo>
                    <a:cubicBezTo>
                      <a:pt x="f837" y="f838"/>
                      <a:pt x="f801" y="f839"/>
                      <a:pt x="f298" y="f840"/>
                    </a:cubicBezTo>
                    <a:cubicBezTo>
                      <a:pt x="f841" y="f842"/>
                      <a:pt x="f843" y="f844"/>
                      <a:pt x="f845" y="f846"/>
                    </a:cubicBezTo>
                    <a:cubicBezTo>
                      <a:pt x="f847" y="f848"/>
                      <a:pt x="f849" y="f242"/>
                      <a:pt x="f849" y="f242"/>
                    </a:cubicBezTo>
                    <a:cubicBezTo>
                      <a:pt x="f850" y="f851"/>
                      <a:pt x="f852" y="f853"/>
                      <a:pt x="f298" y="f854"/>
                    </a:cubicBezTo>
                    <a:cubicBezTo>
                      <a:pt x="f855" y="f856"/>
                      <a:pt x="f857" y="f858"/>
                      <a:pt x="f804" y="f859"/>
                    </a:cubicBezTo>
                    <a:cubicBezTo>
                      <a:pt x="f860" y="f861"/>
                      <a:pt x="f285" y="f862"/>
                      <a:pt x="f279" y="f457"/>
                    </a:cubicBezTo>
                    <a:cubicBezTo>
                      <a:pt x="f863" y="f864"/>
                      <a:pt x="f865" y="f866"/>
                      <a:pt x="f273" y="f867"/>
                    </a:cubicBezTo>
                    <a:cubicBezTo>
                      <a:pt x="f868" y="f869"/>
                      <a:pt x="f870" y="f871"/>
                      <a:pt x="f872" y="f402"/>
                    </a:cubicBezTo>
                    <a:cubicBezTo>
                      <a:pt x="f268" y="f873"/>
                      <a:pt x="f874" y="f875"/>
                      <a:pt x="f263" y="f406"/>
                    </a:cubicBezTo>
                    <a:cubicBezTo>
                      <a:pt x="f876" y="f877"/>
                      <a:pt x="f878" y="f879"/>
                      <a:pt x="f259" y="f880"/>
                    </a:cubicBezTo>
                    <a:cubicBezTo>
                      <a:pt x="f881" y="f882"/>
                      <a:pt x="f883" y="f884"/>
                      <a:pt x="f885" y="f886"/>
                    </a:cubicBezTo>
                    <a:cubicBezTo>
                      <a:pt x="f887" y="f888"/>
                      <a:pt x="f889" y="f890"/>
                      <a:pt x="f891" y="f207"/>
                    </a:cubicBezTo>
                    <a:cubicBezTo>
                      <a:pt x="f892" y="f893"/>
                      <a:pt x="f894" y="f895"/>
                      <a:pt x="f896" y="f897"/>
                    </a:cubicBezTo>
                    <a:cubicBezTo>
                      <a:pt x="f898" y="f899"/>
                      <a:pt x="f900" y="f901"/>
                      <a:pt x="f902" y="f880"/>
                    </a:cubicBezTo>
                    <a:cubicBezTo>
                      <a:pt x="f903" y="f904"/>
                      <a:pt x="f905" y="f906"/>
                      <a:pt x="f907" y="f873"/>
                    </a:cubicBezTo>
                    <a:cubicBezTo>
                      <a:pt x="f908" y="f909"/>
                      <a:pt x="f910" y="f911"/>
                      <a:pt x="f232" y="f398"/>
                    </a:cubicBezTo>
                    <a:cubicBezTo>
                      <a:pt x="f912" y="f913"/>
                      <a:pt x="f914" y="f915"/>
                      <a:pt x="f916" y="f451"/>
                    </a:cubicBezTo>
                    <a:cubicBezTo>
                      <a:pt x="f917" y="f918"/>
                      <a:pt x="f919" y="f920"/>
                      <a:pt x="f230" y="f859"/>
                    </a:cubicBezTo>
                    <a:cubicBezTo>
                      <a:pt x="f921" y="f922"/>
                      <a:pt x="f923" y="f924"/>
                      <a:pt x="f925" y="f926"/>
                    </a:cubicBezTo>
                    <a:cubicBezTo>
                      <a:pt x="f927" y="f928"/>
                      <a:pt x="f929" y="f930"/>
                      <a:pt x="f457" y="f931"/>
                    </a:cubicBezTo>
                    <a:cubicBezTo>
                      <a:pt x="f932" y="f933"/>
                      <a:pt x="f934" y="f935"/>
                      <a:pt x="f936" y="f469"/>
                    </a:cubicBezTo>
                    <a:cubicBezTo>
                      <a:pt x="f222" y="f937"/>
                      <a:pt x="f938" y="f939"/>
                      <a:pt x="f446" y="f907"/>
                    </a:cubicBezTo>
                    <a:cubicBezTo>
                      <a:pt x="f940" y="f941"/>
                      <a:pt x="f942" y="f943"/>
                      <a:pt x="f873" y="f463"/>
                    </a:cubicBezTo>
                    <a:cubicBezTo>
                      <a:pt x="f944" y="f945"/>
                      <a:pt x="f946" y="f947"/>
                      <a:pt x="f948" y="f926"/>
                    </a:cubicBezTo>
                    <a:cubicBezTo>
                      <a:pt x="f949" y="f950"/>
                      <a:pt x="f951" y="f952"/>
                      <a:pt x="f211" y="f859"/>
                    </a:cubicBezTo>
                    <a:cubicBezTo>
                      <a:pt x="f953" y="f954"/>
                      <a:pt x="f955" y="f956"/>
                      <a:pt x="f202" y="f867"/>
                    </a:cubicBezTo>
                    <a:cubicBezTo>
                      <a:pt x="f957" y="f958"/>
                      <a:pt x="f959" y="f960"/>
                      <a:pt x="f196" y="f451"/>
                    </a:cubicBezTo>
                    <a:cubicBezTo>
                      <a:pt x="f961" y="f962"/>
                      <a:pt x="f963" y="f964"/>
                      <a:pt x="f965" y="f926"/>
                    </a:cubicBezTo>
                    <a:cubicBezTo>
                      <a:pt x="f966" y="f967"/>
                      <a:pt x="f968" y="f969"/>
                      <a:pt x="f970" y="f463"/>
                    </a:cubicBezTo>
                    <a:cubicBezTo>
                      <a:pt x="f971" y="f916"/>
                      <a:pt x="f972" y="f973"/>
                      <a:pt x="f974" y="f907"/>
                    </a:cubicBezTo>
                    <a:cubicBezTo>
                      <a:pt x="f975" y="f976"/>
                      <a:pt x="f977" y="f978"/>
                      <a:pt x="f979" y="f980"/>
                    </a:cubicBezTo>
                    <a:cubicBezTo>
                      <a:pt x="f981" y="f982"/>
                      <a:pt x="f983" y="f241"/>
                      <a:pt x="f984" y="f242"/>
                    </a:cubicBezTo>
                    <a:lnTo>
                      <a:pt x="f343" y="f985"/>
                    </a:lnTo>
                    <a:cubicBezTo>
                      <a:pt x="f986" y="f987"/>
                      <a:pt x="f988" y="f989"/>
                      <a:pt x="f990" y="f846"/>
                    </a:cubicBezTo>
                    <a:cubicBezTo>
                      <a:pt x="f991" y="f992"/>
                      <a:pt x="f993" y="f994"/>
                      <a:pt x="f995" y="f885"/>
                    </a:cubicBezTo>
                    <a:cubicBezTo>
                      <a:pt x="f996" y="f997"/>
                      <a:pt x="f998" y="f999"/>
                      <a:pt x="f179" y="f263"/>
                    </a:cubicBezTo>
                    <a:cubicBezTo>
                      <a:pt x="f1000" y="f1001"/>
                      <a:pt x="f1002" y="f1003"/>
                      <a:pt x="f1004" y="f1005"/>
                    </a:cubicBezTo>
                    <a:cubicBezTo>
                      <a:pt x="f1006" y="f1007"/>
                      <a:pt x="f1008" y="f1009"/>
                      <a:pt x="f1010" y="f1011"/>
                    </a:cubicBezTo>
                    <a:lnTo>
                      <a:pt x="f159" y="f1012"/>
                    </a:lnTo>
                    <a:cubicBezTo>
                      <a:pt x="f1013" y="f1014"/>
                      <a:pt x="f1015" y="f1016"/>
                      <a:pt x="f154" y="f293"/>
                    </a:cubicBezTo>
                    <a:cubicBezTo>
                      <a:pt x="f1017" y="f1018"/>
                      <a:pt x="f1019" y="f1020"/>
                      <a:pt x="f1021" y="f801"/>
                    </a:cubicBezTo>
                    <a:cubicBezTo>
                      <a:pt x="f1022" y="f1023"/>
                      <a:pt x="f107" y="f1024"/>
                      <a:pt x="f1025" y="f1026"/>
                    </a:cubicBezTo>
                    <a:cubicBezTo>
                      <a:pt x="f1027" y="f1028"/>
                      <a:pt x="f1029" y="f1030"/>
                      <a:pt x="f1031" y="f511"/>
                    </a:cubicBezTo>
                    <a:cubicBezTo>
                      <a:pt x="f1032" y="f1033"/>
                      <a:pt x="f1034" y="f1035"/>
                      <a:pt x="f125" y="f1036"/>
                    </a:cubicBezTo>
                    <a:cubicBezTo>
                      <a:pt x="f1037" y="f1038"/>
                      <a:pt x="f1039" y="f1040"/>
                      <a:pt x="f131" y="f1041"/>
                    </a:cubicBezTo>
                    <a:cubicBezTo>
                      <a:pt x="f1042" y="f1043"/>
                      <a:pt x="f1044" y="f1045"/>
                      <a:pt x="f191" y="f792"/>
                    </a:cubicBezTo>
                    <a:lnTo>
                      <a:pt x="f199" y="f779"/>
                    </a:lnTo>
                    <a:cubicBezTo>
                      <a:pt x="f1046" y="f1047"/>
                      <a:pt x="f1048" y="f1049"/>
                      <a:pt x="f8" y="f1050"/>
                    </a:cubicBezTo>
                    <a:cubicBezTo>
                      <a:pt x="f1051" y="f1052"/>
                      <a:pt x="f1053" y="f1054"/>
                      <a:pt x="f83" y="f320"/>
                    </a:cubicBezTo>
                    <a:cubicBezTo>
                      <a:pt x="f1055" y="f1056"/>
                      <a:pt x="f1057" y="f1058"/>
                      <a:pt x="f77" y="f1059"/>
                    </a:cubicBezTo>
                    <a:cubicBezTo>
                      <a:pt x="f1060" y="f1061"/>
                      <a:pt x="f1062" y="f1063"/>
                      <a:pt x="f1064" y="f529"/>
                    </a:cubicBezTo>
                    <a:cubicBezTo>
                      <a:pt x="f1065" y="f1066"/>
                      <a:pt x="f1067" y="f330"/>
                      <a:pt x="f142" y="f789"/>
                    </a:cubicBezTo>
                    <a:cubicBezTo>
                      <a:pt x="f1068" y="f1069"/>
                      <a:pt x="f1070" y="f1071"/>
                      <a:pt x="f1072" y="f1073"/>
                    </a:cubicBezTo>
                    <a:cubicBezTo>
                      <a:pt x="f1074" y="f1075"/>
                      <a:pt x="f1076" y="f1077"/>
                      <a:pt x="f1078" y="f513"/>
                    </a:cubicBezTo>
                    <a:cubicBezTo>
                      <a:pt x="f1079" y="f1080"/>
                      <a:pt x="f1081" y="f1082"/>
                      <a:pt x="f1083" y="f1041"/>
                    </a:cubicBezTo>
                    <a:cubicBezTo>
                      <a:pt x="f1084" y="f1085"/>
                      <a:pt x="f1086" y="f1087"/>
                      <a:pt x="f1088" y="f306"/>
                    </a:cubicBezTo>
                    <a:cubicBezTo>
                      <a:pt x="f1089" y="f1090"/>
                      <a:pt x="f1091" y="f1092"/>
                      <a:pt x="f1093" y="f1087"/>
                    </a:cubicBezTo>
                    <a:cubicBezTo>
                      <a:pt x="f1094" y="f1095"/>
                      <a:pt x="f1096" y="f1097"/>
                      <a:pt x="f1098" y="f1099"/>
                    </a:cubicBezTo>
                    <a:cubicBezTo>
                      <a:pt x="f1100" y="f1101"/>
                      <a:pt x="f1102" y="f1103"/>
                      <a:pt x="f1104" y="f792"/>
                    </a:cubicBezTo>
                    <a:cubicBezTo>
                      <a:pt x="f1105" y="f1073"/>
                      <a:pt x="f1106" y="f1107"/>
                      <a:pt x="f1108" y="f790"/>
                    </a:cubicBezTo>
                    <a:cubicBezTo>
                      <a:pt x="f1109" y="f1110"/>
                      <a:pt x="f1111" y="f1112"/>
                      <a:pt x="f1113" y="f1073"/>
                    </a:cubicBezTo>
                    <a:cubicBezTo>
                      <a:pt x="f1114" y="f1115"/>
                      <a:pt x="f1116" y="f1117"/>
                      <a:pt x="f1118" y="f513"/>
                    </a:cubicBezTo>
                    <a:cubicBezTo>
                      <a:pt x="f1119" y="f1120"/>
                      <a:pt x="f1121" y="f1122"/>
                      <a:pt x="f1123" y="f1124"/>
                    </a:cubicBezTo>
                    <a:cubicBezTo>
                      <a:pt x="f1125" y="f1126"/>
                      <a:pt x="f1127" y="f1128"/>
                      <a:pt x="f1129" y="f1099"/>
                    </a:cubicBezTo>
                    <a:cubicBezTo>
                      <a:pt x="f1130" y="f1131"/>
                      <a:pt x="f1132" y="f1133"/>
                      <a:pt x="f1134" y="f1135"/>
                    </a:cubicBezTo>
                    <a:cubicBezTo>
                      <a:pt x="f1136" y="f1137"/>
                      <a:pt x="f1138" y="f1139"/>
                      <a:pt x="f1140" y="f1141"/>
                    </a:cubicBezTo>
                    <a:cubicBezTo>
                      <a:pt x="f1142" y="f1143"/>
                      <a:pt x="f1144" y="f1145"/>
                      <a:pt x="f1146" y="f1147"/>
                    </a:cubicBezTo>
                    <a:cubicBezTo>
                      <a:pt x="f1148" y="f1149"/>
                      <a:pt x="f1150" y="f1151"/>
                      <a:pt x="f1152" y="f799"/>
                    </a:cubicBezTo>
                    <a:cubicBezTo>
                      <a:pt x="f1153" y="f1154"/>
                      <a:pt x="f1155" y="f1156"/>
                      <a:pt x="f1157" y="f836"/>
                    </a:cubicBezTo>
                    <a:cubicBezTo>
                      <a:pt x="f1158" y="f1159"/>
                      <a:pt x="f1160" y="f1161"/>
                      <a:pt x="f1162" y="f1026"/>
                    </a:cubicBezTo>
                    <a:cubicBezTo>
                      <a:pt x="f1163" y="f1164"/>
                      <a:pt x="f1165" y="f1166"/>
                      <a:pt x="f56" y="f1167"/>
                    </a:cubicBezTo>
                    <a:cubicBezTo>
                      <a:pt x="f1168" y="f1169"/>
                      <a:pt x="f1170" y="f1171"/>
                      <a:pt x="f1172" y="f857"/>
                    </a:cubicBezTo>
                    <a:cubicBezTo>
                      <a:pt x="f1173" y="f1174"/>
                      <a:pt x="f1175" y="f1176"/>
                      <a:pt x="f1177" y="f1178"/>
                    </a:cubicBezTo>
                    <a:cubicBezTo>
                      <a:pt x="f1179" y="f1180"/>
                      <a:pt x="f1181" y="f1182"/>
                      <a:pt x="f1183" y="f1184"/>
                    </a:cubicBezTo>
                    <a:cubicBezTo>
                      <a:pt x="f1185" y="f1186"/>
                      <a:pt x="f1187" y="f1188"/>
                      <a:pt x="f1189" y="f1190"/>
                    </a:cubicBezTo>
                    <a:cubicBezTo>
                      <a:pt x="f1191" y="f1192"/>
                      <a:pt x="f1193" y="f1194"/>
                      <a:pt x="f1195" y="f1012"/>
                    </a:cubicBezTo>
                    <a:cubicBezTo>
                      <a:pt x="f1196" y="f1197"/>
                      <a:pt x="f1198" y="f1199"/>
                      <a:pt x="f1200" y="f1201"/>
                    </a:cubicBezTo>
                    <a:cubicBezTo>
                      <a:pt x="f1202" y="f1203"/>
                      <a:pt x="f1204" y="f1205"/>
                      <a:pt x="f1206" y="f1207"/>
                    </a:cubicBezTo>
                    <a:cubicBezTo>
                      <a:pt x="f1208" y="f1209"/>
                      <a:pt x="f1210" y="f1211"/>
                      <a:pt x="f1212" y="f1213"/>
                    </a:cubicBezTo>
                    <a:cubicBezTo>
                      <a:pt x="f1214" y="f1215"/>
                      <a:pt x="f1216" y="f1217"/>
                      <a:pt x="f1218" y="f268"/>
                    </a:cubicBezTo>
                    <a:cubicBezTo>
                      <a:pt x="f1219" y="f1220"/>
                      <a:pt x="f1221" y="f1222"/>
                      <a:pt x="f62" y="f491"/>
                    </a:cubicBezTo>
                    <a:lnTo>
                      <a:pt x="f1223" y="f885"/>
                    </a:lnTo>
                    <a:cubicBezTo>
                      <a:pt x="f1224" y="f1225"/>
                      <a:pt x="f1226" y="f1227"/>
                      <a:pt x="f1162" y="f1228"/>
                    </a:cubicBezTo>
                    <a:cubicBezTo>
                      <a:pt x="f1229" y="f1230"/>
                      <a:pt x="f1231" y="f1232"/>
                      <a:pt x="f1233" y="f842"/>
                    </a:cubicBezTo>
                    <a:cubicBezTo>
                      <a:pt x="f1234" y="f1235"/>
                      <a:pt x="f1236" y="f1237"/>
                      <a:pt x="f1238" y="f487"/>
                    </a:cubicBezTo>
                    <a:cubicBezTo>
                      <a:pt x="f1239" y="f1240"/>
                      <a:pt x="f1241" y="f1242"/>
                      <a:pt x="f1243" y="f1244"/>
                    </a:cubicBezTo>
                    <a:cubicBezTo>
                      <a:pt x="f1245" y="f1246"/>
                      <a:pt x="f1247" y="f1248"/>
                      <a:pt x="f1177" y="f1249"/>
                    </a:cubicBezTo>
                    <a:cubicBezTo>
                      <a:pt x="f1250" y="f1251"/>
                      <a:pt x="f1252" y="f1253"/>
                      <a:pt x="f1254" y="f1255"/>
                    </a:cubicBezTo>
                    <a:cubicBezTo>
                      <a:pt x="f1256" y="f1257"/>
                      <a:pt x="f1258" y="f1259"/>
                      <a:pt x="f1258" y="f1259"/>
                    </a:cubicBezTo>
                    <a:cubicBezTo>
                      <a:pt x="f1260" y="f980"/>
                      <a:pt x="f1261" y="f1262"/>
                      <a:pt x="f1263" y="f238"/>
                    </a:cubicBezTo>
                    <a:cubicBezTo>
                      <a:pt x="f1264" y="f1265"/>
                      <a:pt x="f1266" y="f1267"/>
                      <a:pt x="f1268" y="f931"/>
                    </a:cubicBezTo>
                    <a:cubicBezTo>
                      <a:pt x="f1269" y="f1270"/>
                      <a:pt x="f1271" y="f1272"/>
                      <a:pt x="f1273" y="f926"/>
                    </a:cubicBezTo>
                    <a:cubicBezTo>
                      <a:pt x="f1274" y="f1275"/>
                      <a:pt x="f1276" y="f862"/>
                      <a:pt x="f1277" y="f1278"/>
                    </a:cubicBezTo>
                    <a:cubicBezTo>
                      <a:pt x="f1279" y="f1280"/>
                      <a:pt x="f1281" y="f1282"/>
                      <a:pt x="f22" y="f453"/>
                    </a:cubicBezTo>
                    <a:cubicBezTo>
                      <a:pt x="f1283" y="f1284"/>
                      <a:pt x="f1285" y="f453"/>
                      <a:pt x="f5" y="f453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5" name="Полилиния 16"/>
              <p:cNvSpPr/>
              <p:nvPr/>
            </p:nvSpPr>
            <p:spPr>
              <a:xfrm>
                <a:off x="7184394" y="2676472"/>
                <a:ext cx="895172" cy="24379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91824"/>
                  <a:gd name="f7" fmla="val 2036488"/>
                  <a:gd name="f8" fmla="val 357683"/>
                  <a:gd name="f9" fmla="val 356722"/>
                  <a:gd name="f10" fmla="val 2031680"/>
                  <a:gd name="f11" fmla="val 355012"/>
                  <a:gd name="f12" fmla="val 2026963"/>
                  <a:gd name="f13" fmla="val 354799"/>
                  <a:gd name="f14" fmla="val 2022065"/>
                  <a:gd name="f15" fmla="val 349344"/>
                  <a:gd name="f16" fmla="val 1896605"/>
                  <a:gd name="f17" fmla="val 374006"/>
                  <a:gd name="f18" fmla="val 1936938"/>
                  <a:gd name="f19" fmla="val 346145"/>
                  <a:gd name="f20" fmla="val 1895145"/>
                  <a:gd name="f21" fmla="val 336530"/>
                  <a:gd name="f22" fmla="val 1896106"/>
                  <a:gd name="f23" fmla="val 326963"/>
                  <a:gd name="f24" fmla="val 1898029"/>
                  <a:gd name="f25" fmla="val 317300"/>
                  <a:gd name="f26" fmla="val 252763"/>
                  <a:gd name="f27" fmla="val 263824"/>
                  <a:gd name="f28" fmla="val 1899450"/>
                  <a:gd name="f29" fmla="val 227879"/>
                  <a:gd name="f30" fmla="val 1892260"/>
                  <a:gd name="f31" fmla="val 208524"/>
                  <a:gd name="f32" fmla="val 1879358"/>
                  <a:gd name="f33" fmla="val 227487"/>
                  <a:gd name="f34" fmla="val 1894557"/>
                  <a:gd name="f35" fmla="val 216341"/>
                  <a:gd name="f36" fmla="val 1877838"/>
                  <a:gd name="f37" fmla="val 211899"/>
                  <a:gd name="f38" fmla="val 1871174"/>
                  <a:gd name="f39" fmla="val 205419"/>
                  <a:gd name="f40" fmla="val 1867672"/>
                  <a:gd name="f41" fmla="val 199033"/>
                  <a:gd name="f42" fmla="val 1863415"/>
                  <a:gd name="f43" fmla="val 197110"/>
                  <a:gd name="f44" fmla="val 1860530"/>
                  <a:gd name="f45" fmla="val 194814"/>
                  <a:gd name="f46" fmla="val 1857862"/>
                  <a:gd name="f47" fmla="val 193264"/>
                  <a:gd name="f48" fmla="val 1854761"/>
                  <a:gd name="f49" fmla="val 191904"/>
                  <a:gd name="f50" fmla="val 1852042"/>
                  <a:gd name="f51" fmla="val 190380"/>
                  <a:gd name="f52" fmla="val 1849148"/>
                  <a:gd name="f53" fmla="val 1846108"/>
                  <a:gd name="f54" fmla="val 1737492"/>
                  <a:gd name="f55" fmla="val 173273"/>
                  <a:gd name="f56" fmla="val 1766484"/>
                  <a:gd name="f57" fmla="val 1727841"/>
                  <a:gd name="f58" fmla="val 200131"/>
                  <a:gd name="f59" fmla="val 1722354"/>
                  <a:gd name="f60" fmla="val 201846"/>
                  <a:gd name="f61" fmla="val 1710679"/>
                  <a:gd name="f62" fmla="val 204803"/>
                  <a:gd name="f63" fmla="val 1704765"/>
                  <a:gd name="f64" fmla="val 206353"/>
                  <a:gd name="f65" fmla="val 1701664"/>
                  <a:gd name="f66" fmla="val 208649"/>
                  <a:gd name="f67" fmla="val 1698996"/>
                  <a:gd name="f68" fmla="val 210572"/>
                  <a:gd name="f69" fmla="val 1696111"/>
                  <a:gd name="f70" fmla="val 212495"/>
                  <a:gd name="f71" fmla="val 1690342"/>
                  <a:gd name="f72" fmla="val 215341"/>
                  <a:gd name="f73" fmla="val 1684802"/>
                  <a:gd name="f74" fmla="val 1678804"/>
                  <a:gd name="f75" fmla="val 217124"/>
                  <a:gd name="f76" fmla="val 1674104"/>
                  <a:gd name="f77" fmla="val 218727"/>
                  <a:gd name="f78" fmla="val 1658932"/>
                  <a:gd name="f79" fmla="val 222110"/>
                  <a:gd name="f80" fmla="val 1652843"/>
                  <a:gd name="f81" fmla="val 225477"/>
                  <a:gd name="f82" fmla="val 1646782"/>
                  <a:gd name="f83" fmla="val 229802"/>
                  <a:gd name="f84" fmla="val 1641305"/>
                  <a:gd name="f85" fmla="val 233648"/>
                  <a:gd name="f86" fmla="val 1635536"/>
                  <a:gd name="f87" fmla="val 250955"/>
                  <a:gd name="f88" fmla="val 1609575"/>
                  <a:gd name="f89" fmla="val 254009"/>
                  <a:gd name="f90" fmla="val 1604994"/>
                  <a:gd name="f91" fmla="val 255473"/>
                  <a:gd name="f92" fmla="val 1589836"/>
                  <a:gd name="f93" fmla="val 256724"/>
                  <a:gd name="f94" fmla="val 1586499"/>
                  <a:gd name="f95" fmla="val 257941"/>
                  <a:gd name="f96" fmla="val 1583253"/>
                  <a:gd name="f97" fmla="val 260942"/>
                  <a:gd name="f98" fmla="val 1580946"/>
                  <a:gd name="f99" fmla="val 262493"/>
                  <a:gd name="f100" fmla="val 1577845"/>
                  <a:gd name="f101" fmla="val 263853"/>
                  <a:gd name="f102" fmla="val 1575126"/>
                  <a:gd name="f103" fmla="val 263901"/>
                  <a:gd name="f104" fmla="val 1571850"/>
                  <a:gd name="f105" fmla="val 265378"/>
                  <a:gd name="f106" fmla="val 1569192"/>
                  <a:gd name="f107" fmla="val 268745"/>
                  <a:gd name="f108" fmla="val 1563131"/>
                  <a:gd name="f109" fmla="val 274723"/>
                  <a:gd name="f110" fmla="val 1558462"/>
                  <a:gd name="f111" fmla="val 276916"/>
                  <a:gd name="f112" fmla="val 1551884"/>
                  <a:gd name="f113" fmla="val 285570"/>
                  <a:gd name="f114" fmla="val 1525923"/>
                  <a:gd name="f115" fmla="val 286531"/>
                  <a:gd name="f116" fmla="val 1523039"/>
                  <a:gd name="f117" fmla="val 286768"/>
                  <a:gd name="f118" fmla="val 1519800"/>
                  <a:gd name="f119" fmla="val 288454"/>
                  <a:gd name="f120" fmla="val 1517270"/>
                  <a:gd name="f121" fmla="val 290377"/>
                  <a:gd name="f122" fmla="val 1514385"/>
                  <a:gd name="f123" fmla="val 292815"/>
                  <a:gd name="f124" fmla="val 1511784"/>
                  <a:gd name="f125" fmla="val 294223"/>
                  <a:gd name="f126" fmla="val 1508616"/>
                  <a:gd name="f127" fmla="val 296693"/>
                  <a:gd name="f128" fmla="val 1503059"/>
                  <a:gd name="f129" fmla="val 298069"/>
                  <a:gd name="f130" fmla="val 1497078"/>
                  <a:gd name="f131" fmla="val 299992"/>
                  <a:gd name="f132" fmla="val 1491309"/>
                  <a:gd name="f133" fmla="val 302877"/>
                  <a:gd name="f134" fmla="val 1482655"/>
                  <a:gd name="f135" fmla="val 305385"/>
                  <a:gd name="f136" fmla="val 1475133"/>
                  <a:gd name="f137" fmla="val 306139"/>
                  <a:gd name="f138" fmla="val 1467101"/>
                  <a:gd name="f139" fmla="val 308646"/>
                  <a:gd name="f140" fmla="val 1459579"/>
                  <a:gd name="f141" fmla="val 314415"/>
                  <a:gd name="f142" fmla="val 1442272"/>
                  <a:gd name="f143" fmla="val 315511"/>
                  <a:gd name="f144" fmla="val 1438983"/>
                  <a:gd name="f145" fmla="val 318261"/>
                  <a:gd name="f146" fmla="val 1436503"/>
                  <a:gd name="f147" fmla="val 320184"/>
                  <a:gd name="f148" fmla="val 1433618"/>
                  <a:gd name="f149" fmla="val 321146"/>
                  <a:gd name="f150" fmla="val 1428810"/>
                  <a:gd name="f151" fmla="val 321880"/>
                  <a:gd name="f152" fmla="val 1423952"/>
                  <a:gd name="f153" fmla="val 323069"/>
                  <a:gd name="f154" fmla="val 1419195"/>
                  <a:gd name="f155" fmla="val 328857"/>
                  <a:gd name="f156" fmla="val 1396042"/>
                  <a:gd name="f157" fmla="val 332904"/>
                  <a:gd name="f158" fmla="val 1410107"/>
                  <a:gd name="f159" fmla="val 372106"/>
                  <a:gd name="f160" fmla="val 1407657"/>
                  <a:gd name="f161" fmla="val 374991"/>
                  <a:gd name="f162" fmla="val 1406696"/>
                  <a:gd name="f163" fmla="val 378993"/>
                  <a:gd name="f164" fmla="val 1407247"/>
                  <a:gd name="f165" fmla="val 380760"/>
                  <a:gd name="f166" fmla="val 1404773"/>
                  <a:gd name="f167" fmla="val 384295"/>
                  <a:gd name="f168" fmla="val 1399824"/>
                  <a:gd name="f169" fmla="val 384606"/>
                  <a:gd name="f170" fmla="val 1393234"/>
                  <a:gd name="f171" fmla="val 386529"/>
                  <a:gd name="f172" fmla="val 1387465"/>
                  <a:gd name="f173" fmla="val 387625"/>
                  <a:gd name="f174" fmla="val 1384176"/>
                  <a:gd name="f175" fmla="val 390375"/>
                  <a:gd name="f176" fmla="val 1381696"/>
                  <a:gd name="f177" fmla="val 392298"/>
                  <a:gd name="f178" fmla="val 1378812"/>
                  <a:gd name="f179" fmla="val 393259"/>
                  <a:gd name="f180" fmla="val 1375927"/>
                  <a:gd name="f181" fmla="val 394586"/>
                  <a:gd name="f182" fmla="val 1373140"/>
                  <a:gd name="f183" fmla="val 395182"/>
                  <a:gd name="f184" fmla="val 1370158"/>
                  <a:gd name="f185" fmla="val 396515"/>
                  <a:gd name="f186" fmla="val 1363491"/>
                  <a:gd name="f187" fmla="val 396113"/>
                  <a:gd name="f188" fmla="val 1356478"/>
                  <a:gd name="f189" fmla="val 398067"/>
                  <a:gd name="f190" fmla="val 1349966"/>
                  <a:gd name="f191" fmla="val 399063"/>
                  <a:gd name="f192" fmla="val 1346646"/>
                  <a:gd name="f193" fmla="val 401913"/>
                  <a:gd name="f194" fmla="val 1344197"/>
                  <a:gd name="f195" fmla="val 403836"/>
                  <a:gd name="f196" fmla="val 1341313"/>
                  <a:gd name="f197" fmla="val 412490"/>
                  <a:gd name="f198" fmla="val 1315352"/>
                  <a:gd name="f199" fmla="val 415374"/>
                  <a:gd name="f200" fmla="val 1306698"/>
                  <a:gd name="f201" fmla="val 418259"/>
                  <a:gd name="f202" fmla="val 1298045"/>
                  <a:gd name="f203" fmla="val 416726"/>
                  <a:gd name="f204" fmla="val 1264331"/>
                  <a:gd name="f205" fmla="val 420222"/>
                  <a:gd name="f206" fmla="val 1248817"/>
                  <a:gd name="f207" fmla="val 1223046"/>
                  <a:gd name="f208" fmla="val 410743"/>
                  <a:gd name="f209" fmla="val 1217221"/>
                  <a:gd name="f210" fmla="val 410093"/>
                  <a:gd name="f211" fmla="val 1210799"/>
                  <a:gd name="f212" fmla="val 406720"/>
                  <a:gd name="f213" fmla="val 1205739"/>
                  <a:gd name="f214" fmla="val 400951"/>
                  <a:gd name="f215" fmla="val 1197086"/>
                  <a:gd name="f216" fmla="val 377875"/>
                  <a:gd name="f217" fmla="val 1127857"/>
                  <a:gd name="f218" fmla="val 376913"/>
                  <a:gd name="f219" fmla="val 1124972"/>
                  <a:gd name="f220" fmla="val 375729"/>
                  <a:gd name="f221" fmla="val 1122153"/>
                  <a:gd name="f222" fmla="val 1119203"/>
                  <a:gd name="f223" fmla="val 374067"/>
                  <a:gd name="f224" fmla="val 1115506"/>
                  <a:gd name="f225" fmla="val 371290"/>
                  <a:gd name="f226" fmla="val 1103149"/>
                  <a:gd name="f227" fmla="val 369221"/>
                  <a:gd name="f228" fmla="val 1099011"/>
                  <a:gd name="f229" fmla="val 367671"/>
                  <a:gd name="f230" fmla="val 1095910"/>
                  <a:gd name="f231" fmla="val 365375"/>
                  <a:gd name="f232" fmla="val 1093242"/>
                  <a:gd name="f233" fmla="val 363452"/>
                  <a:gd name="f234" fmla="val 1090358"/>
                  <a:gd name="f235" fmla="val 361106"/>
                  <a:gd name="f236" fmla="val 1083319"/>
                  <a:gd name="f237" fmla="val 360391"/>
                  <a:gd name="f238" fmla="val 1078642"/>
                  <a:gd name="f239" fmla="val 1073050"/>
                  <a:gd name="f240" fmla="val 352348"/>
                  <a:gd name="f241" fmla="val 1070599"/>
                  <a:gd name="f242" fmla="val 349030"/>
                  <a:gd name="f243" fmla="val 1069204"/>
                  <a:gd name="f244" fmla="val 1067281"/>
                  <a:gd name="f245" fmla="val 340631"/>
                  <a:gd name="f246" fmla="val 1050737"/>
                  <a:gd name="f247" fmla="val 346994"/>
                  <a:gd name="f248" fmla="val 1065529"/>
                  <a:gd name="f249" fmla="val 337491"/>
                  <a:gd name="f250" fmla="val 1052858"/>
                  <a:gd name="f251" fmla="val 320664"/>
                  <a:gd name="f252" fmla="val 1030423"/>
                  <a:gd name="f253" fmla="val 333405"/>
                  <a:gd name="f254" fmla="val 1040519"/>
                  <a:gd name="f255" fmla="val 1029782"/>
                  <a:gd name="f256" fmla="val 315377"/>
                  <a:gd name="f257" fmla="val 1026898"/>
                  <a:gd name="f258" fmla="val 313697"/>
                  <a:gd name="f259" fmla="val 1023836"/>
                  <a:gd name="f260" fmla="val 311531"/>
                  <a:gd name="f261" fmla="val 1021129"/>
                  <a:gd name="f262" fmla="val 309832"/>
                  <a:gd name="f263" fmla="val 1019005"/>
                  <a:gd name="f264" fmla="val 307160"/>
                  <a:gd name="f265" fmla="val 1017691"/>
                  <a:gd name="f266" fmla="val 305761"/>
                  <a:gd name="f267" fmla="val 1015359"/>
                  <a:gd name="f268" fmla="val 304197"/>
                  <a:gd name="f269" fmla="val 1012752"/>
                  <a:gd name="f270" fmla="val 303838"/>
                  <a:gd name="f271" fmla="val 1009590"/>
                  <a:gd name="f272" fmla="val 1006706"/>
                  <a:gd name="f273" fmla="val 305762"/>
                  <a:gd name="f274" fmla="val 1004783"/>
                  <a:gd name="f275" fmla="val 308430"/>
                  <a:gd name="f276" fmla="val 1002488"/>
                  <a:gd name="f277" fmla="val 1000937"/>
                  <a:gd name="f278" fmla="val 319589"/>
                  <a:gd name="f279" fmla="val 996908"/>
                  <a:gd name="f280" fmla="val 332928"/>
                  <a:gd name="f281" fmla="val 996232"/>
                  <a:gd name="f282" fmla="val 340376"/>
                  <a:gd name="f283" fmla="val 995168"/>
                  <a:gd name="f284" fmla="val 343261"/>
                  <a:gd name="f285" fmla="val 994206"/>
                  <a:gd name="f286" fmla="val 346080"/>
                  <a:gd name="f287" fmla="val 993020"/>
                  <a:gd name="f288" fmla="val 992283"/>
                  <a:gd name="f289" fmla="val 353786"/>
                  <a:gd name="f290" fmla="val 991094"/>
                  <a:gd name="f291" fmla="val 359166"/>
                  <a:gd name="f292" fmla="val 991780"/>
                  <a:gd name="f293" fmla="val 989399"/>
                  <a:gd name="f294" fmla="val 368207"/>
                  <a:gd name="f295" fmla="val 986757"/>
                  <a:gd name="f296" fmla="val 977860"/>
                  <a:gd name="f297" fmla="val 376927"/>
                  <a:gd name="f298" fmla="val 954629"/>
                  <a:gd name="f299" fmla="val 375504"/>
                  <a:gd name="f300" fmla="val 949228"/>
                  <a:gd name="f301" fmla="val 931708"/>
                  <a:gd name="f302" fmla="val 382508"/>
                  <a:gd name="f303" fmla="val 925883"/>
                  <a:gd name="f304" fmla="val 383156"/>
                  <a:gd name="f305" fmla="val 919460"/>
                  <a:gd name="f306" fmla="val 914400"/>
                  <a:gd name="f307" fmla="val 897093"/>
                  <a:gd name="f308" fmla="val 888440"/>
                  <a:gd name="f309" fmla="val 853825"/>
                  <a:gd name="f310" fmla="val 416336"/>
                  <a:gd name="f311" fmla="val 850940"/>
                  <a:gd name="f312" fmla="val 415729"/>
                  <a:gd name="f313" fmla="val 846858"/>
                  <a:gd name="f314" fmla="val 845171"/>
                  <a:gd name="f315" fmla="val 435566"/>
                  <a:gd name="f316" fmla="val 833633"/>
                  <a:gd name="f317" fmla="val 445457"/>
                  <a:gd name="f318" fmla="val 818797"/>
                  <a:gd name="f319" fmla="val 436251"/>
                  <a:gd name="f320" fmla="val 830202"/>
                  <a:gd name="f321" fmla="val 449989"/>
                  <a:gd name="f322" fmla="val 819211"/>
                  <a:gd name="f323" fmla="val 461303"/>
                  <a:gd name="f324" fmla="val 810159"/>
                  <a:gd name="f325" fmla="val 449382"/>
                  <a:gd name="f326" fmla="val 815566"/>
                  <a:gd name="f327" fmla="val 464411"/>
                  <a:gd name="f328" fmla="val 810557"/>
                  <a:gd name="f329" fmla="val 467296"/>
                  <a:gd name="f330" fmla="val 808634"/>
                  <a:gd name="f331" fmla="val 470402"/>
                  <a:gd name="f332" fmla="val 807007"/>
                  <a:gd name="f333" fmla="val 473065"/>
                  <a:gd name="f334" fmla="val 804788"/>
                  <a:gd name="f335" fmla="val 476199"/>
                  <a:gd name="f336" fmla="val 802176"/>
                  <a:gd name="f337" fmla="val 477849"/>
                  <a:gd name="f338" fmla="val 797424"/>
                  <a:gd name="f339" fmla="val 481719"/>
                  <a:gd name="f340" fmla="val 796134"/>
                  <a:gd name="f341" fmla="val 489979"/>
                  <a:gd name="f342" fmla="val 793381"/>
                  <a:gd name="f343" fmla="val 499026"/>
                  <a:gd name="f344" fmla="val 794211"/>
                  <a:gd name="f345" fmla="val 507679"/>
                  <a:gd name="f346" fmla="val 793250"/>
                  <a:gd name="f347" fmla="val 524987"/>
                  <a:gd name="f348" fmla="val 787481"/>
                  <a:gd name="f349" fmla="val 531565"/>
                  <a:gd name="f350" fmla="val 785288"/>
                  <a:gd name="f351" fmla="val 536525"/>
                  <a:gd name="f352" fmla="val 770173"/>
                  <a:gd name="f353" fmla="val 537486"/>
                  <a:gd name="f354" fmla="val 767289"/>
                  <a:gd name="f355" fmla="val 537845"/>
                  <a:gd name="f356" fmla="val 764127"/>
                  <a:gd name="f357" fmla="val 539409"/>
                  <a:gd name="f358" fmla="val 761520"/>
                  <a:gd name="f359" fmla="val 543368"/>
                  <a:gd name="f360" fmla="val 754922"/>
                  <a:gd name="f361" fmla="val 547027"/>
                  <a:gd name="f362" fmla="val 755135"/>
                  <a:gd name="f363" fmla="val 553832"/>
                  <a:gd name="f364" fmla="val 752866"/>
                  <a:gd name="f365" fmla="val 555755"/>
                  <a:gd name="f366" fmla="val 749981"/>
                  <a:gd name="f367" fmla="val 556894"/>
                  <a:gd name="f368" fmla="val 746378"/>
                  <a:gd name="f369" fmla="val 559601"/>
                  <a:gd name="f370" fmla="val 744212"/>
                  <a:gd name="f371" fmla="val 561975"/>
                  <a:gd name="f372" fmla="val 742313"/>
                  <a:gd name="f373" fmla="val 566105"/>
                  <a:gd name="f374" fmla="val 743478"/>
                  <a:gd name="f375" fmla="val 568255"/>
                  <a:gd name="f376" fmla="val 741328"/>
                  <a:gd name="f377" fmla="val 570405"/>
                  <a:gd name="f378" fmla="val 739178"/>
                  <a:gd name="f379" fmla="val 569779"/>
                  <a:gd name="f380" fmla="val 735394"/>
                  <a:gd name="f381" fmla="val 571139"/>
                  <a:gd name="f382" fmla="val 732674"/>
                  <a:gd name="f383" fmla="val 576357"/>
                  <a:gd name="f384" fmla="val 722237"/>
                  <a:gd name="f385" fmla="val 575582"/>
                  <a:gd name="f386" fmla="val 724463"/>
                  <a:gd name="f387" fmla="val 585562"/>
                  <a:gd name="f388" fmla="val 721136"/>
                  <a:gd name="f389" fmla="val 586524"/>
                  <a:gd name="f390" fmla="val 718251"/>
                  <a:gd name="f391" fmla="val 586970"/>
                  <a:gd name="f392" fmla="val 715140"/>
                  <a:gd name="f393" fmla="val 588447"/>
                  <a:gd name="f394" fmla="val 712482"/>
                  <a:gd name="f395" fmla="val 588451"/>
                  <a:gd name="f396" fmla="val 712475"/>
                  <a:gd name="f397" fmla="val 602867"/>
                  <a:gd name="f398" fmla="val 690852"/>
                  <a:gd name="f399" fmla="val 605754"/>
                  <a:gd name="f400" fmla="val 686522"/>
                  <a:gd name="f401" fmla="val 607263"/>
                  <a:gd name="f402" fmla="val 684259"/>
                  <a:gd name="f403" fmla="val 609891"/>
                  <a:gd name="f404" fmla="val 682928"/>
                  <a:gd name="f405" fmla="val 611523"/>
                  <a:gd name="f406" fmla="val 680752"/>
                  <a:gd name="f407" fmla="val 632218"/>
                  <a:gd name="f408" fmla="val 653157"/>
                  <a:gd name="f409" fmla="val 614102"/>
                  <a:gd name="f410" fmla="val 672403"/>
                  <a:gd name="f411" fmla="val 631715"/>
                  <a:gd name="f412" fmla="val 654792"/>
                  <a:gd name="f413" fmla="val 634761"/>
                  <a:gd name="f414" fmla="val 645652"/>
                  <a:gd name="f415" fmla="val 633978"/>
                  <a:gd name="f416" fmla="val 645471"/>
                  <a:gd name="f417" fmla="val 640368"/>
                  <a:gd name="f418" fmla="val 637484"/>
                  <a:gd name="f419" fmla="val 642067"/>
                  <a:gd name="f420" fmla="val 635360"/>
                  <a:gd name="f421" fmla="val 644506"/>
                  <a:gd name="f422" fmla="val 633891"/>
                  <a:gd name="f423" fmla="val 646138"/>
                  <a:gd name="f424" fmla="val 666846"/>
                  <a:gd name="f425" fmla="val 604105"/>
                  <a:gd name="f426" fmla="val 648710"/>
                  <a:gd name="f427" fmla="val 623376"/>
                  <a:gd name="f428" fmla="val 666329"/>
                  <a:gd name="f429" fmla="val 668675"/>
                  <a:gd name="f430" fmla="val 598717"/>
                  <a:gd name="f431" fmla="val 669392"/>
                  <a:gd name="f432" fmla="val 594038"/>
                  <a:gd name="f433" fmla="val 674983"/>
                  <a:gd name="f434" fmla="val 677434"/>
                  <a:gd name="f435" fmla="val 585996"/>
                  <a:gd name="f436" fmla="val 584601"/>
                  <a:gd name="f437" fmla="val 683637"/>
                  <a:gd name="f438" fmla="val 582678"/>
                  <a:gd name="f439" fmla="val 685560"/>
                  <a:gd name="f440" fmla="val 579793"/>
                  <a:gd name="f441" fmla="val 686955"/>
                  <a:gd name="f442" fmla="val 576476"/>
                  <a:gd name="f443" fmla="val 689406"/>
                  <a:gd name="f444" fmla="val 574024"/>
                  <a:gd name="f445" fmla="val 699404"/>
                  <a:gd name="f446" fmla="val 564025"/>
                  <a:gd name="f447" fmla="val 697675"/>
                  <a:gd name="f448" fmla="val 573446"/>
                  <a:gd name="f449" fmla="val 703828"/>
                  <a:gd name="f450" fmla="val 559602"/>
                  <a:gd name="f451" fmla="val 714434"/>
                  <a:gd name="f452" fmla="val 535737"/>
                  <a:gd name="f453" fmla="val 703518"/>
                  <a:gd name="f454" fmla="val 548372"/>
                  <a:gd name="f455" fmla="val 715367"/>
                  <a:gd name="f456" fmla="val 716328"/>
                  <a:gd name="f457" fmla="val 533641"/>
                  <a:gd name="f458" fmla="val 715256"/>
                  <a:gd name="f459" fmla="val 528393"/>
                  <a:gd name="f460" fmla="val 527872"/>
                  <a:gd name="f461" fmla="val 739113"/>
                  <a:gd name="f462" fmla="val 524244"/>
                  <a:gd name="f463" fmla="val 768827"/>
                  <a:gd name="f464" fmla="val 541792"/>
                  <a:gd name="f465" fmla="val 781711"/>
                  <a:gd name="f466" fmla="val 798687"/>
                  <a:gd name="f467" fmla="val 502845"/>
                  <a:gd name="f468" fmla="val 790442"/>
                  <a:gd name="f469" fmla="val 468616"/>
                  <a:gd name="f470" fmla="val 784596"/>
                  <a:gd name="f471" fmla="val 441335"/>
                  <a:gd name="f472" fmla="val 783171"/>
                  <a:gd name="f473" fmla="val 434687"/>
                  <a:gd name="f474" fmla="val 771135"/>
                  <a:gd name="f475" fmla="val 443258"/>
                  <a:gd name="f476" fmla="val 764404"/>
                  <a:gd name="f477" fmla="val 444220"/>
                  <a:gd name="f478" fmla="val 767288"/>
                  <a:gd name="f479" fmla="val 772461"/>
                  <a:gd name="f480" fmla="val 444316"/>
                  <a:gd name="f481" fmla="val 773057"/>
                  <a:gd name="f482" fmla="val 775473"/>
                  <a:gd name="f483" fmla="val 429257"/>
                  <a:gd name="f484" fmla="val 770958"/>
                  <a:gd name="f485" fmla="val 417731"/>
                  <a:gd name="f486" fmla="val 406721"/>
                  <a:gd name="f487" fmla="val 766327"/>
                  <a:gd name="f488" fmla="val 766033"/>
                  <a:gd name="f489" fmla="val 373977"/>
                  <a:gd name="f490" fmla="val 357684"/>
                  <a:gd name="f491" fmla="val 764101"/>
                  <a:gd name="f492" fmla="val 354658"/>
                  <a:gd name="f493" fmla="val 761679"/>
                  <a:gd name="f494" fmla="val 352067"/>
                  <a:gd name="f495" fmla="val 761519"/>
                  <a:gd name="f496" fmla="val 759750"/>
                  <a:gd name="f497" fmla="val 315410"/>
                  <a:gd name="f498" fmla="val 764893"/>
                  <a:gd name="f499" fmla="val 281151"/>
                  <a:gd name="f500" fmla="val 758635"/>
                  <a:gd name="f501" fmla="val 248071"/>
                  <a:gd name="f502" fmla="val 757505"/>
                  <a:gd name="f503" fmla="val 242096"/>
                  <a:gd name="f504" fmla="val 747096"/>
                  <a:gd name="f505" fmla="val 244225"/>
                  <a:gd name="f506" fmla="val 741327"/>
                  <a:gd name="f507" fmla="val 242302"/>
                  <a:gd name="f508" fmla="val 724020"/>
                  <a:gd name="f509" fmla="val 236533"/>
                  <a:gd name="f510" fmla="val 713444"/>
                  <a:gd name="f511" fmla="val 231725"/>
                  <a:gd name="f512" fmla="val 712030"/>
                  <a:gd name="f513" fmla="val 229095"/>
                  <a:gd name="f514" fmla="val 709597"/>
                  <a:gd name="f515" fmla="val 697215"/>
                  <a:gd name="f516" fmla="val 221688"/>
                  <a:gd name="f517" fmla="val 690532"/>
                  <a:gd name="f518" fmla="val 222392"/>
                  <a:gd name="f519" fmla="val 677867"/>
                  <a:gd name="f520" fmla="val 219226"/>
                  <a:gd name="f521" fmla="val 674917"/>
                  <a:gd name="f522" fmla="val 218489"/>
                  <a:gd name="f523" fmla="val 672098"/>
                  <a:gd name="f524" fmla="val 217303"/>
                  <a:gd name="f525" fmla="val 669214"/>
                  <a:gd name="f526" fmla="val 667291"/>
                  <a:gd name="f527" fmla="val 213457"/>
                  <a:gd name="f528" fmla="val 665611"/>
                  <a:gd name="f529" fmla="val 210395"/>
                  <a:gd name="f530" fmla="val 663445"/>
                  <a:gd name="f531" fmla="val 207688"/>
                  <a:gd name="f532" fmla="val 661746"/>
                  <a:gd name="f533" fmla="val 205564"/>
                  <a:gd name="f534" fmla="val 659075"/>
                  <a:gd name="f535" fmla="val 204250"/>
                  <a:gd name="f536" fmla="val 657676"/>
                  <a:gd name="f537" fmla="val 201918"/>
                  <a:gd name="f538" fmla="val 656112"/>
                  <a:gd name="f539" fmla="val 199311"/>
                  <a:gd name="f540" fmla="val 655753"/>
                  <a:gd name="f541" fmla="val 196149"/>
                  <a:gd name="f542" fmla="val 654791"/>
                  <a:gd name="f543" fmla="val 193265"/>
                  <a:gd name="f544" fmla="val 660582"/>
                  <a:gd name="f545" fmla="val 170106"/>
                  <a:gd name="f546" fmla="val 664954"/>
                  <a:gd name="f547" fmla="val 157410"/>
                  <a:gd name="f548" fmla="val 126920"/>
                  <a:gd name="f549" fmla="val 652868"/>
                  <a:gd name="f550" fmla="val 121151"/>
                  <a:gd name="f551" fmla="val 611896"/>
                  <a:gd name="f552" fmla="val 123120"/>
                  <a:gd name="f553" fmla="val 582144"/>
                  <a:gd name="f554" fmla="val 127205"/>
                  <a:gd name="f555" fmla="val 556717"/>
                  <a:gd name="f556" fmla="val 549972"/>
                  <a:gd name="f557" fmla="val 119545"/>
                  <a:gd name="f558" fmla="val 545178"/>
                  <a:gd name="f559" fmla="val 113459"/>
                  <a:gd name="f560" fmla="val 109613"/>
                  <a:gd name="f561" fmla="val 522102"/>
                  <a:gd name="f562" fmla="val 98075"/>
                  <a:gd name="f563" fmla="val 513449"/>
                  <a:gd name="f564" fmla="val 95190"/>
                  <a:gd name="f565" fmla="val 499988"/>
                  <a:gd name="f566" fmla="val 96152"/>
                  <a:gd name="f567" fmla="val 486105"/>
                  <a:gd name="f568" fmla="val 94598"/>
                  <a:gd name="f569" fmla="val 470127"/>
                  <a:gd name="f570" fmla="val 98859"/>
                  <a:gd name="f571" fmla="val 469584"/>
                  <a:gd name="f572" fmla="val 103747"/>
                  <a:gd name="f573" fmla="val 470180"/>
                  <a:gd name="f574" fmla="val 106729"/>
                  <a:gd name="f575" fmla="val 471311"/>
                  <a:gd name="f576" fmla="val 112385"/>
                  <a:gd name="f577" fmla="val 480959"/>
                  <a:gd name="f578" fmla="val 114167"/>
                  <a:gd name="f579" fmla="val 484603"/>
                  <a:gd name="f580" fmla="val 115382"/>
                  <a:gd name="f581" fmla="val 501137"/>
                  <a:gd name="f582" fmla="val 140184"/>
                  <a:gd name="f583" fmla="val 481314"/>
                  <a:gd name="f584" fmla="val 108804"/>
                  <a:gd name="f585" fmla="val 493257"/>
                  <a:gd name="f586" fmla="val 132689"/>
                  <a:gd name="f587" fmla="val 496498"/>
                  <a:gd name="f588" fmla="val 139172"/>
                  <a:gd name="f589" fmla="val 502211"/>
                  <a:gd name="f590" fmla="val 145440"/>
                  <a:gd name="f591" fmla="val 149997"/>
                  <a:gd name="f592" fmla="val 510342"/>
                  <a:gd name="f593" fmla="val 152216"/>
                  <a:gd name="f594" fmla="val 513165"/>
                  <a:gd name="f595" fmla="val 154358"/>
                  <a:gd name="f596" fmla="val 516333"/>
                  <a:gd name="f597" fmla="val 155766"/>
                  <a:gd name="f598" fmla="val 521890"/>
                  <a:gd name="f599" fmla="val 158236"/>
                  <a:gd name="f600" fmla="val 527871"/>
                  <a:gd name="f601" fmla="val 159612"/>
                  <a:gd name="f602" fmla="val 533640"/>
                  <a:gd name="f603" fmla="val 161535"/>
                  <a:gd name="f604" fmla="val 542294"/>
                  <a:gd name="f605" fmla="val 164419"/>
                  <a:gd name="f606" fmla="val 556007"/>
                  <a:gd name="f607" fmla="val 173560"/>
                  <a:gd name="f608" fmla="val 547661"/>
                  <a:gd name="f609" fmla="val 169093"/>
                  <a:gd name="f610" fmla="val 175958"/>
                  <a:gd name="f611" fmla="val 576908"/>
                  <a:gd name="f612" fmla="val 178842"/>
                  <a:gd name="f613" fmla="val 578831"/>
                  <a:gd name="f614" fmla="val 180765"/>
                  <a:gd name="f615" fmla="val 580554"/>
                  <a:gd name="f616" fmla="val 182912"/>
                  <a:gd name="f617" fmla="val 184611"/>
                  <a:gd name="f618" fmla="val 585385"/>
                  <a:gd name="f619" fmla="val 186777"/>
                  <a:gd name="f620" fmla="val 589494"/>
                  <a:gd name="f621" fmla="val 187440"/>
                  <a:gd name="f622" fmla="val 591331"/>
                  <a:gd name="f623" fmla="val 594554"/>
                  <a:gd name="f624" fmla="val 195537"/>
                  <a:gd name="f625" fmla="val 597100"/>
                  <a:gd name="f626" fmla="val 592431"/>
                  <a:gd name="f627" fmla="val 226366"/>
                  <a:gd name="f628" fmla="val 597838"/>
                  <a:gd name="f629" fmla="val 213149"/>
                  <a:gd name="f630" fmla="val 578909"/>
                  <a:gd name="f631" fmla="val 235862"/>
                  <a:gd name="f632" fmla="val 580622"/>
                  <a:gd name="f633" fmla="val 238865"/>
                  <a:gd name="f634" fmla="val 245187"/>
                  <a:gd name="f635" fmla="val 568609"/>
                  <a:gd name="f636" fmla="val 246873"/>
                  <a:gd name="f637" fmla="val 565496"/>
                  <a:gd name="f638" fmla="val 247641"/>
                  <a:gd name="f639" fmla="val 562486"/>
                  <a:gd name="f640" fmla="val 551972"/>
                  <a:gd name="f641" fmla="val 249573"/>
                  <a:gd name="f642" fmla="val 541333"/>
                  <a:gd name="f643" fmla="val 249994"/>
                  <a:gd name="f644" fmla="val 530756"/>
                  <a:gd name="f645" fmla="val 250956"/>
                  <a:gd name="f646" fmla="val 528606"/>
                  <a:gd name="f647" fmla="val 250418"/>
                  <a:gd name="f648" fmla="val 513516"/>
                  <a:gd name="f649" fmla="val 246958"/>
                  <a:gd name="f650" fmla="val 510564"/>
                  <a:gd name="f651" fmla="val 508232"/>
                  <a:gd name="f652" fmla="val 243788"/>
                  <a:gd name="f653" fmla="val 507228"/>
                  <a:gd name="f654" fmla="val 240633"/>
                  <a:gd name="f655" fmla="val 504795"/>
                  <a:gd name="f656" fmla="val 239417"/>
                  <a:gd name="f657" fmla="val 501692"/>
                  <a:gd name="f658" fmla="val 237865"/>
                  <a:gd name="f659" fmla="val 480830"/>
                  <a:gd name="f660" fmla="val 234192"/>
                  <a:gd name="f661" fmla="val 478834"/>
                  <a:gd name="f662" fmla="val 472967"/>
                  <a:gd name="f663" fmla="val 232048"/>
                  <a:gd name="f664" fmla="val 461527"/>
                  <a:gd name="f665" fmla="val 452873"/>
                  <a:gd name="f666" fmla="val 224995"/>
                  <a:gd name="f667" fmla="val 445181"/>
                  <a:gd name="f668" fmla="val 225956"/>
                  <a:gd name="f669" fmla="val 436994"/>
                  <a:gd name="f670" fmla="val 225000"/>
                  <a:gd name="f671" fmla="val 429797"/>
                  <a:gd name="f672" fmla="val 426578"/>
                  <a:gd name="f673" fmla="val 229167"/>
                  <a:gd name="f674" fmla="val 425436"/>
                  <a:gd name="f675" fmla="val 233365"/>
                  <a:gd name="f676" fmla="val 424028"/>
                  <a:gd name="f677" fmla="val 421558"/>
                  <a:gd name="f678" fmla="val 242090"/>
                  <a:gd name="f679" fmla="val 424222"/>
                  <a:gd name="f680" fmla="val 252647"/>
                  <a:gd name="f681" fmla="val 253840"/>
                  <a:gd name="f682" fmla="val 413451"/>
                  <a:gd name="f683" fmla="val 254802"/>
                  <a:gd name="f684" fmla="val 408593"/>
                  <a:gd name="f685" fmla="val 255536"/>
                  <a:gd name="f686" fmla="val 256725"/>
                  <a:gd name="f687" fmla="val 400886"/>
                  <a:gd name="f688" fmla="val 257462"/>
                  <a:gd name="f689" fmla="val 398174"/>
                  <a:gd name="f690" fmla="val 259065"/>
                  <a:gd name="f691" fmla="val 259609"/>
                  <a:gd name="f692" fmla="val 387555"/>
                  <a:gd name="f693" fmla="val 260996"/>
                  <a:gd name="f694" fmla="val 379798"/>
                  <a:gd name="f695" fmla="val 261532"/>
                  <a:gd name="f696" fmla="val 262494"/>
                  <a:gd name="f697" fmla="val 345890"/>
                  <a:gd name="f698" fmla="val 258748"/>
                  <a:gd name="f699" fmla="val 358367"/>
                  <a:gd name="f700" fmla="val 261759"/>
                  <a:gd name="f701" fmla="val 334607"/>
                  <a:gd name="f702" fmla="val 325953"/>
                  <a:gd name="f703" fmla="val 312222"/>
                  <a:gd name="f704" fmla="val 232840"/>
                  <a:gd name="f705" fmla="val 316101"/>
                  <a:gd name="f706" fmla="val 241946"/>
                  <a:gd name="f707" fmla="val 297108"/>
                  <a:gd name="f708" fmla="val 199996"/>
                  <a:gd name="f709" fmla="val 301666"/>
                  <a:gd name="f710" fmla="val 186464"/>
                  <a:gd name="f711" fmla="val 173073"/>
                  <a:gd name="f712" fmla="val 298569"/>
                  <a:gd name="f713" fmla="val 161689"/>
                  <a:gd name="f714" fmla="val 286067"/>
                  <a:gd name="f715" fmla="val 169654"/>
                  <a:gd name="f716" fmla="val 282685"/>
                  <a:gd name="f717" fmla="val 170188"/>
                  <a:gd name="f718" fmla="val 267371"/>
                  <a:gd name="f719" fmla="val 172606"/>
                  <a:gd name="f720" fmla="val 251916"/>
                  <a:gd name="f721" fmla="val 174035"/>
                  <a:gd name="f722" fmla="val 236532"/>
                  <a:gd name="f723" fmla="val 234609"/>
                  <a:gd name="f724" fmla="val 233470"/>
                  <a:gd name="f725" fmla="val 182445"/>
                  <a:gd name="f726" fmla="val 230763"/>
                  <a:gd name="f727" fmla="val 228389"/>
                  <a:gd name="f728" fmla="val 186510"/>
                  <a:gd name="f729" fmla="val 225132"/>
                  <a:gd name="f730" fmla="val 187160"/>
                  <a:gd name="f731" fmla="val 187496"/>
                  <a:gd name="f732" fmla="val 207744"/>
                  <a:gd name="f733" fmla="val 189092"/>
                  <a:gd name="f734" fmla="val 189419"/>
                  <a:gd name="f735" fmla="val 175957"/>
                  <a:gd name="f736" fmla="val 192303"/>
                  <a:gd name="f737" fmla="val 173477"/>
                  <a:gd name="f738" fmla="val 195053"/>
                  <a:gd name="f739" fmla="val 164640"/>
                  <a:gd name="f740" fmla="val 197999"/>
                  <a:gd name="f741" fmla="val 158590"/>
                  <a:gd name="f742" fmla="val 197765"/>
                  <a:gd name="f743" fmla="val 152881"/>
                  <a:gd name="f744" fmla="val 199034"/>
                  <a:gd name="f745" fmla="val 149913"/>
                  <a:gd name="f746" fmla="val 199694"/>
                  <a:gd name="f747" fmla="val 147112"/>
                  <a:gd name="f748" fmla="val 200957"/>
                  <a:gd name="f749" fmla="val 144227"/>
                  <a:gd name="f750" fmla="val 133556"/>
                  <a:gd name="f751" fmla="val 212591"/>
                  <a:gd name="f752" fmla="val 140720"/>
                  <a:gd name="f753" fmla="val 206180"/>
                  <a:gd name="f754" fmla="val 118266"/>
                  <a:gd name="f755" fmla="val 221149"/>
                  <a:gd name="f756" fmla="val 114948"/>
                  <a:gd name="f757" fmla="val 222544"/>
                  <a:gd name="f758" fmla="val 112497"/>
                  <a:gd name="f759" fmla="val 107386"/>
                  <a:gd name="f760" fmla="val 231624"/>
                  <a:gd name="f761" fmla="val 103844"/>
                  <a:gd name="f762" fmla="val 100402"/>
                  <a:gd name="f763" fmla="val 235615"/>
                  <a:gd name="f764" fmla="val 96151"/>
                  <a:gd name="f765" fmla="val 235571"/>
                  <a:gd name="f766" fmla="val 92305"/>
                  <a:gd name="f767" fmla="val 85575"/>
                  <a:gd name="f768" fmla="val 78626"/>
                  <a:gd name="f769" fmla="val 235602"/>
                  <a:gd name="f770" fmla="val 72114"/>
                  <a:gd name="f771" fmla="val 65327"/>
                  <a:gd name="f772" fmla="val 231612"/>
                  <a:gd name="f773" fmla="val 60632"/>
                  <a:gd name="f774" fmla="val 225108"/>
                  <a:gd name="f775" fmla="val 57691"/>
                  <a:gd name="f776" fmla="val 56331"/>
                  <a:gd name="f777" fmla="val 216506"/>
                  <a:gd name="f778" fmla="val 55768"/>
                  <a:gd name="f779" fmla="val 54806"/>
                  <a:gd name="f780" fmla="val 56512"/>
                  <a:gd name="f781" fmla="val 196923"/>
                  <a:gd name="f782" fmla="val 54111"/>
                  <a:gd name="f783" fmla="val 188191"/>
                  <a:gd name="f784" fmla="val 63460"/>
                  <a:gd name="f785" fmla="val 65911"/>
                  <a:gd name="f786" fmla="val 176391"/>
                  <a:gd name="f787" fmla="val 69229"/>
                  <a:gd name="f788" fmla="val 174996"/>
                  <a:gd name="f789" fmla="val 74037"/>
                  <a:gd name="f790" fmla="val 77313"/>
                  <a:gd name="f791" fmla="val 167839"/>
                  <a:gd name="f792" fmla="val 77883"/>
                  <a:gd name="f793" fmla="val 78383"/>
                  <a:gd name="f794" fmla="val 161420"/>
                  <a:gd name="f795" fmla="val 77973"/>
                  <a:gd name="f796" fmla="val 156392"/>
                  <a:gd name="f797" fmla="val 74998"/>
                  <a:gd name="f798" fmla="val 58036"/>
                  <a:gd name="f799" fmla="val 152195"/>
                  <a:gd name="f800" fmla="val 40383"/>
                  <a:gd name="f801" fmla="val 153843"/>
                  <a:gd name="f802" fmla="val 23076"/>
                  <a:gd name="f803" fmla="val 2480"/>
                  <a:gd name="f804" fmla="val 146016"/>
                  <a:gd name="f805" fmla="val 9142"/>
                  <a:gd name="f806" fmla="val 152172"/>
                  <a:gd name="f807" fmla="val 138458"/>
                  <a:gd name="f808" fmla="val 1923"/>
                  <a:gd name="f809" fmla="val 135574"/>
                  <a:gd name="f810" fmla="val 3160"/>
                  <a:gd name="f811" fmla="val 132088"/>
                  <a:gd name="f812" fmla="val 5769"/>
                  <a:gd name="f813" fmla="val 129805"/>
                  <a:gd name="f814" fmla="val 10987"/>
                  <a:gd name="f815" fmla="val 125239"/>
                  <a:gd name="f816" fmla="val 118267"/>
                  <a:gd name="f817" fmla="val 24999"/>
                  <a:gd name="f818" fmla="val 112498"/>
                  <a:gd name="f819" fmla="val 27652"/>
                  <a:gd name="f820" fmla="val 106922"/>
                  <a:gd name="f821" fmla="val 28845"/>
                  <a:gd name="f822" fmla="val 100959"/>
                  <a:gd name="f823" fmla="val 32508"/>
                  <a:gd name="f824" fmla="val 82650"/>
                  <a:gd name="f825" fmla="val 30541"/>
                  <a:gd name="f826" fmla="val 91293"/>
                  <a:gd name="f827" fmla="val 34614"/>
                  <a:gd name="f828" fmla="val 74999"/>
                  <a:gd name="f829" fmla="val 33653"/>
                  <a:gd name="f830" fmla="val 60576"/>
                  <a:gd name="f831" fmla="val 33326"/>
                  <a:gd name="f832" fmla="val 46097"/>
                  <a:gd name="f833" fmla="val 31730"/>
                  <a:gd name="f834" fmla="val 31394"/>
                  <a:gd name="f835" fmla="val 28708"/>
                  <a:gd name="f836" fmla="val 30744"/>
                  <a:gd name="f837" fmla="val 25451"/>
                  <a:gd name="f838" fmla="val 23077"/>
                  <a:gd name="f839" fmla="val 26679"/>
                  <a:gd name="f840" fmla="val 20370"/>
                  <a:gd name="f841" fmla="val 19231"/>
                  <a:gd name="f842" fmla="val 20192"/>
                  <a:gd name="f843" fmla="val 17308"/>
                  <a:gd name="f844" fmla="val 19230"/>
                  <a:gd name="f845" fmla="val 14423"/>
                  <a:gd name="f846" fmla="val 18994"/>
                  <a:gd name="f847" fmla="val 11184"/>
                  <a:gd name="f848" fmla="val 17307"/>
                  <a:gd name="f849" fmla="val 8654"/>
                  <a:gd name="f850" fmla="val 15044"/>
                  <a:gd name="f851" fmla="val 5260"/>
                  <a:gd name="f852" fmla="+- 0 0 -90"/>
                  <a:gd name="f853" fmla="*/ f3 1 791824"/>
                  <a:gd name="f854" fmla="*/ f4 1 2036488"/>
                  <a:gd name="f855" fmla="val f5"/>
                  <a:gd name="f856" fmla="val f6"/>
                  <a:gd name="f857" fmla="val f7"/>
                  <a:gd name="f858" fmla="*/ f852 f0 1"/>
                  <a:gd name="f859" fmla="+- f857 0 f855"/>
                  <a:gd name="f860" fmla="+- f856 0 f855"/>
                  <a:gd name="f861" fmla="*/ f858 1 f2"/>
                  <a:gd name="f862" fmla="*/ f860 1 791824"/>
                  <a:gd name="f863" fmla="*/ f859 1 2036488"/>
                  <a:gd name="f864" fmla="*/ 357683 f860 1"/>
                  <a:gd name="f865" fmla="*/ 2036488 f859 1"/>
                  <a:gd name="f866" fmla="*/ 354799 f860 1"/>
                  <a:gd name="f867" fmla="*/ 2022065 f859 1"/>
                  <a:gd name="f868" fmla="*/ 346145 f860 1"/>
                  <a:gd name="f869" fmla="*/ 1895145 f859 1"/>
                  <a:gd name="f870" fmla="*/ 317300 f860 1"/>
                  <a:gd name="f871" fmla="*/ 1898029 f859 1"/>
                  <a:gd name="f872" fmla="*/ 227879 f860 1"/>
                  <a:gd name="f873" fmla="*/ 1892260 f859 1"/>
                  <a:gd name="f874" fmla="*/ 216341 f860 1"/>
                  <a:gd name="f875" fmla="*/ 1877838 f859 1"/>
                  <a:gd name="f876" fmla="*/ 199033 f860 1"/>
                  <a:gd name="f877" fmla="*/ 1863415 f859 1"/>
                  <a:gd name="f878" fmla="*/ 193264 f860 1"/>
                  <a:gd name="f879" fmla="*/ 1854761 f859 1"/>
                  <a:gd name="f880" fmla="*/ 190380 f860 1"/>
                  <a:gd name="f881" fmla="*/ 1846108 f859 1"/>
                  <a:gd name="f882" fmla="*/ 1727841 f859 1"/>
                  <a:gd name="f883" fmla="*/ 204803 f860 1"/>
                  <a:gd name="f884" fmla="*/ 1704765 f859 1"/>
                  <a:gd name="f885" fmla="*/ 210572 f860 1"/>
                  <a:gd name="f886" fmla="*/ 1696111 f859 1"/>
                  <a:gd name="f887" fmla="*/ 1678804 f859 1"/>
                  <a:gd name="f888" fmla="*/ 222110 f860 1"/>
                  <a:gd name="f889" fmla="*/ 1652843 f859 1"/>
                  <a:gd name="f890" fmla="*/ 233648 f860 1"/>
                  <a:gd name="f891" fmla="*/ 1635536 f859 1"/>
                  <a:gd name="f892" fmla="*/ 250955 f860 1"/>
                  <a:gd name="f893" fmla="*/ 1609575 f859 1"/>
                  <a:gd name="f894" fmla="*/ 256724 f860 1"/>
                  <a:gd name="f895" fmla="*/ 1586499 f859 1"/>
                  <a:gd name="f896" fmla="*/ 262493 f860 1"/>
                  <a:gd name="f897" fmla="*/ 1577845 f859 1"/>
                  <a:gd name="f898" fmla="*/ 265378 f860 1"/>
                  <a:gd name="f899" fmla="*/ 1569192 f859 1"/>
                  <a:gd name="f900" fmla="*/ 276916 f860 1"/>
                  <a:gd name="f901" fmla="*/ 1551884 f859 1"/>
                  <a:gd name="f902" fmla="*/ 285570 f860 1"/>
                  <a:gd name="f903" fmla="*/ 1525923 f859 1"/>
                  <a:gd name="f904" fmla="*/ 288454 f860 1"/>
                  <a:gd name="f905" fmla="*/ 1517270 f859 1"/>
                  <a:gd name="f906" fmla="*/ 294223 f860 1"/>
                  <a:gd name="f907" fmla="*/ 1508616 f859 1"/>
                  <a:gd name="f908" fmla="*/ 299992 f860 1"/>
                  <a:gd name="f909" fmla="*/ 1491309 f859 1"/>
                  <a:gd name="f910" fmla="*/ 302877 f860 1"/>
                  <a:gd name="f911" fmla="*/ 1482655 f859 1"/>
                  <a:gd name="f912" fmla="*/ 308646 f860 1"/>
                  <a:gd name="f913" fmla="*/ 1459579 f859 1"/>
                  <a:gd name="f914" fmla="*/ 314415 f860 1"/>
                  <a:gd name="f915" fmla="*/ 1442272 f859 1"/>
                  <a:gd name="f916" fmla="*/ 320184 f860 1"/>
                  <a:gd name="f917" fmla="*/ 1433618 f859 1"/>
                  <a:gd name="f918" fmla="*/ 323069 f860 1"/>
                  <a:gd name="f919" fmla="*/ 1419195 f859 1"/>
                  <a:gd name="f920" fmla="*/ 372106 f860 1"/>
                  <a:gd name="f921" fmla="*/ 1407657 f859 1"/>
                  <a:gd name="f922" fmla="*/ 380760 f860 1"/>
                  <a:gd name="f923" fmla="*/ 1404773 f859 1"/>
                  <a:gd name="f924" fmla="*/ 386529 f860 1"/>
                  <a:gd name="f925" fmla="*/ 1387465 f859 1"/>
                  <a:gd name="f926" fmla="*/ 392298 f860 1"/>
                  <a:gd name="f927" fmla="*/ 1378812 f859 1"/>
                  <a:gd name="f928" fmla="*/ 395182 f860 1"/>
                  <a:gd name="f929" fmla="*/ 1370158 f859 1"/>
                  <a:gd name="f930" fmla="*/ 398067 f860 1"/>
                  <a:gd name="f931" fmla="*/ 1349966 f859 1"/>
                  <a:gd name="f932" fmla="*/ 403836 f860 1"/>
                  <a:gd name="f933" fmla="*/ 1341313 f859 1"/>
                  <a:gd name="f934" fmla="*/ 412490 f860 1"/>
                  <a:gd name="f935" fmla="*/ 1315352 f859 1"/>
                  <a:gd name="f936" fmla="*/ 415374 f860 1"/>
                  <a:gd name="f937" fmla="*/ 1306698 f859 1"/>
                  <a:gd name="f938" fmla="*/ 418259 f860 1"/>
                  <a:gd name="f939" fmla="*/ 1298045 f859 1"/>
                  <a:gd name="f940" fmla="*/ 1223046 f859 1"/>
                  <a:gd name="f941" fmla="*/ 406720 f860 1"/>
                  <a:gd name="f942" fmla="*/ 1205739 f859 1"/>
                  <a:gd name="f943" fmla="*/ 400951 f860 1"/>
                  <a:gd name="f944" fmla="*/ 1197086 f859 1"/>
                  <a:gd name="f945" fmla="*/ 377875 f860 1"/>
                  <a:gd name="f946" fmla="*/ 1127857 f859 1"/>
                  <a:gd name="f947" fmla="*/ 374991 f860 1"/>
                  <a:gd name="f948" fmla="*/ 1119203 f859 1"/>
                  <a:gd name="f949" fmla="*/ 369221 f860 1"/>
                  <a:gd name="f950" fmla="*/ 1099011 f859 1"/>
                  <a:gd name="f951" fmla="*/ 363452 f860 1"/>
                  <a:gd name="f952" fmla="*/ 1090358 f859 1"/>
                  <a:gd name="f953" fmla="*/ 1073050 f859 1"/>
                  <a:gd name="f954" fmla="*/ 1067281 f859 1"/>
                  <a:gd name="f955" fmla="*/ 337491 f860 1"/>
                  <a:gd name="f956" fmla="*/ 1052858 f859 1"/>
                  <a:gd name="f957" fmla="*/ 1029782 f859 1"/>
                  <a:gd name="f958" fmla="*/ 311531 f860 1"/>
                  <a:gd name="f959" fmla="*/ 1021129 f859 1"/>
                  <a:gd name="f960" fmla="*/ 305761 f860 1"/>
                  <a:gd name="f961" fmla="*/ 1015359 f859 1"/>
                  <a:gd name="f962" fmla="*/ 1006706 f859 1"/>
                  <a:gd name="f963" fmla="*/ 1000937 f859 1"/>
                  <a:gd name="f964" fmla="*/ 340376 f860 1"/>
                  <a:gd name="f965" fmla="*/ 995168 f859 1"/>
                  <a:gd name="f966" fmla="*/ 349030 f860 1"/>
                  <a:gd name="f967" fmla="*/ 992283 f859 1"/>
                  <a:gd name="f968" fmla="*/ 989399 f859 1"/>
                  <a:gd name="f969" fmla="*/ 977860 f859 1"/>
                  <a:gd name="f970" fmla="*/ 931708 f859 1"/>
                  <a:gd name="f971" fmla="*/ 914400 f859 1"/>
                  <a:gd name="f972" fmla="*/ 897093 f859 1"/>
                  <a:gd name="f973" fmla="*/ 888440 f859 1"/>
                  <a:gd name="f974" fmla="*/ 853825 f859 1"/>
                  <a:gd name="f975" fmla="*/ 845171 f859 1"/>
                  <a:gd name="f976" fmla="*/ 435566 f860 1"/>
                  <a:gd name="f977" fmla="*/ 833633 f859 1"/>
                  <a:gd name="f978" fmla="*/ 449989 f860 1"/>
                  <a:gd name="f979" fmla="*/ 819211 f859 1"/>
                  <a:gd name="f980" fmla="*/ 464411 f860 1"/>
                  <a:gd name="f981" fmla="*/ 810557 f859 1"/>
                  <a:gd name="f982" fmla="*/ 473065 f860 1"/>
                  <a:gd name="f983" fmla="*/ 804788 f859 1"/>
                  <a:gd name="f984" fmla="*/ 481719 f860 1"/>
                  <a:gd name="f985" fmla="*/ 796134 f859 1"/>
                  <a:gd name="f986" fmla="*/ 507679 f860 1"/>
                  <a:gd name="f987" fmla="*/ 793250 f859 1"/>
                  <a:gd name="f988" fmla="*/ 524987 f860 1"/>
                  <a:gd name="f989" fmla="*/ 787481 f859 1"/>
                  <a:gd name="f990" fmla="*/ 536525 f860 1"/>
                  <a:gd name="f991" fmla="*/ 770173 f859 1"/>
                  <a:gd name="f992" fmla="*/ 539409 f860 1"/>
                  <a:gd name="f993" fmla="*/ 761520 f859 1"/>
                  <a:gd name="f994" fmla="*/ 553832 f860 1"/>
                  <a:gd name="f995" fmla="*/ 752866 f859 1"/>
                  <a:gd name="f996" fmla="*/ 559601 f860 1"/>
                  <a:gd name="f997" fmla="*/ 744212 f859 1"/>
                  <a:gd name="f998" fmla="*/ 568255 f860 1"/>
                  <a:gd name="f999" fmla="*/ 741328 f859 1"/>
                  <a:gd name="f1000" fmla="*/ 571139 f860 1"/>
                  <a:gd name="f1001" fmla="*/ 732674 f859 1"/>
                  <a:gd name="f1002" fmla="*/ 585562 f860 1"/>
                  <a:gd name="f1003" fmla="*/ 721136 f859 1"/>
                  <a:gd name="f1004" fmla="*/ 588447 f860 1"/>
                  <a:gd name="f1005" fmla="*/ 712482 f859 1"/>
                  <a:gd name="f1006" fmla="*/ 605754 f860 1"/>
                  <a:gd name="f1007" fmla="*/ 686522 f859 1"/>
                  <a:gd name="f1008" fmla="*/ 611523 f860 1"/>
                  <a:gd name="f1009" fmla="*/ 680752 f859 1"/>
                  <a:gd name="f1010" fmla="*/ 631715 f860 1"/>
                  <a:gd name="f1011" fmla="*/ 654792 f859 1"/>
                  <a:gd name="f1012" fmla="*/ 640368 f860 1"/>
                  <a:gd name="f1013" fmla="*/ 637484 f859 1"/>
                  <a:gd name="f1014" fmla="*/ 646138 f860 1"/>
                  <a:gd name="f1015" fmla="*/ 631715 f859 1"/>
                  <a:gd name="f1016" fmla="*/ 666329 f860 1"/>
                  <a:gd name="f1017" fmla="*/ 605754 f859 1"/>
                  <a:gd name="f1018" fmla="*/ 674983 f860 1"/>
                  <a:gd name="f1019" fmla="*/ 588447 f859 1"/>
                  <a:gd name="f1020" fmla="*/ 683637 f860 1"/>
                  <a:gd name="f1021" fmla="*/ 582678 f859 1"/>
                  <a:gd name="f1022" fmla="*/ 689406 f860 1"/>
                  <a:gd name="f1023" fmla="*/ 574024 f859 1"/>
                  <a:gd name="f1024" fmla="*/ 703828 f860 1"/>
                  <a:gd name="f1025" fmla="*/ 559602 f859 1"/>
                  <a:gd name="f1026" fmla="*/ 715367 f860 1"/>
                  <a:gd name="f1027" fmla="*/ 536525 f859 1"/>
                  <a:gd name="f1028" fmla="*/ 718251 f860 1"/>
                  <a:gd name="f1029" fmla="*/ 527872 f859 1"/>
                  <a:gd name="f1030" fmla="*/ 781711 f860 1"/>
                  <a:gd name="f1031" fmla="*/ 524987 f859 1"/>
                  <a:gd name="f1032" fmla="*/ 784596 f860 1"/>
                  <a:gd name="f1033" fmla="*/ 441335 f859 1"/>
                  <a:gd name="f1034" fmla="*/ 764404 f860 1"/>
                  <a:gd name="f1035" fmla="*/ 444220 f859 1"/>
                  <a:gd name="f1036" fmla="*/ 773057 f860 1"/>
                  <a:gd name="f1037" fmla="*/ 767288 f860 1"/>
                  <a:gd name="f1038" fmla="*/ 406721 f859 1"/>
                  <a:gd name="f1039" fmla="*/ 357684 f859 1"/>
                  <a:gd name="f1040" fmla="*/ 761519 f860 1"/>
                  <a:gd name="f1041" fmla="*/ 349030 f859 1"/>
                  <a:gd name="f1042" fmla="*/ 758635 f860 1"/>
                  <a:gd name="f1043" fmla="*/ 248071 f859 1"/>
                  <a:gd name="f1044" fmla="*/ 741327 f860 1"/>
                  <a:gd name="f1045" fmla="*/ 242302 f859 1"/>
                  <a:gd name="f1046" fmla="*/ 724020 f860 1"/>
                  <a:gd name="f1047" fmla="*/ 236533 f859 1"/>
                  <a:gd name="f1048" fmla="*/ 233648 f859 1"/>
                  <a:gd name="f1049" fmla="*/ 709597 f860 1"/>
                  <a:gd name="f1050" fmla="*/ 227879 f859 1"/>
                  <a:gd name="f1051" fmla="*/ 677867 f860 1"/>
                  <a:gd name="f1052" fmla="*/ 219226 f859 1"/>
                  <a:gd name="f1053" fmla="*/ 669214 f860 1"/>
                  <a:gd name="f1054" fmla="*/ 216341 f859 1"/>
                  <a:gd name="f1055" fmla="*/ 663445 f860 1"/>
                  <a:gd name="f1056" fmla="*/ 207688 f859 1"/>
                  <a:gd name="f1057" fmla="*/ 657676 f860 1"/>
                  <a:gd name="f1058" fmla="*/ 201918 f859 1"/>
                  <a:gd name="f1059" fmla="*/ 654791 f860 1"/>
                  <a:gd name="f1060" fmla="*/ 193265 f859 1"/>
                  <a:gd name="f1061" fmla="*/ 126920 f859 1"/>
                  <a:gd name="f1062" fmla="*/ 637484 f860 1"/>
                  <a:gd name="f1063" fmla="*/ 121151 f859 1"/>
                  <a:gd name="f1064" fmla="*/ 556717 f860 1"/>
                  <a:gd name="f1065" fmla="*/ 109613 f859 1"/>
                  <a:gd name="f1066" fmla="*/ 522102 f860 1"/>
                  <a:gd name="f1067" fmla="*/ 98075 f859 1"/>
                  <a:gd name="f1068" fmla="*/ 513449 f860 1"/>
                  <a:gd name="f1069" fmla="*/ 95190 f859 1"/>
                  <a:gd name="f1070" fmla="*/ 470180 f860 1"/>
                  <a:gd name="f1071" fmla="*/ 106729 f859 1"/>
                  <a:gd name="f1072" fmla="*/ 484603 f860 1"/>
                  <a:gd name="f1073" fmla="*/ 115382 f859 1"/>
                  <a:gd name="f1074" fmla="*/ 493257 f860 1"/>
                  <a:gd name="f1075" fmla="*/ 132689 f859 1"/>
                  <a:gd name="f1076" fmla="*/ 149997 f859 1"/>
                  <a:gd name="f1077" fmla="*/ 516333 f860 1"/>
                  <a:gd name="f1078" fmla="*/ 155766 f859 1"/>
                  <a:gd name="f1079" fmla="*/ 533640 f860 1"/>
                  <a:gd name="f1080" fmla="*/ 161535 f859 1"/>
                  <a:gd name="f1081" fmla="*/ 542294 f860 1"/>
                  <a:gd name="f1082" fmla="*/ 164419 f859 1"/>
                  <a:gd name="f1083" fmla="*/ 175958 f859 1"/>
                  <a:gd name="f1084" fmla="*/ 576908 f860 1"/>
                  <a:gd name="f1085" fmla="*/ 178842 f859 1"/>
                  <a:gd name="f1086" fmla="*/ 582678 f860 1"/>
                  <a:gd name="f1087" fmla="*/ 184611 f859 1"/>
                  <a:gd name="f1088" fmla="*/ 591331 f860 1"/>
                  <a:gd name="f1089" fmla="*/ 190380 f859 1"/>
                  <a:gd name="f1090" fmla="*/ 597100 f860 1"/>
                  <a:gd name="f1091" fmla="*/ 245187 f859 1"/>
                  <a:gd name="f1092" fmla="*/ 562486 f860 1"/>
                  <a:gd name="f1093" fmla="*/ 530756 f860 1"/>
                  <a:gd name="f1094" fmla="*/ 250956 f859 1"/>
                  <a:gd name="f1095" fmla="*/ 510564 f860 1"/>
                  <a:gd name="f1096" fmla="*/ 504795 f860 1"/>
                  <a:gd name="f1097" fmla="*/ 239417 f859 1"/>
                  <a:gd name="f1098" fmla="*/ 478834 f860 1"/>
                  <a:gd name="f1099" fmla="*/ 461527 f860 1"/>
                  <a:gd name="f1100" fmla="*/ 452873 f860 1"/>
                  <a:gd name="f1101" fmla="*/ 224995 f859 1"/>
                  <a:gd name="f1102" fmla="*/ 429797 f860 1"/>
                  <a:gd name="f1103" fmla="*/ 424028 f860 1"/>
                  <a:gd name="f1104" fmla="*/ 253840 f859 1"/>
                  <a:gd name="f1105" fmla="*/ 256725 f859 1"/>
                  <a:gd name="f1106" fmla="*/ 259609 f859 1"/>
                  <a:gd name="f1107" fmla="*/ 262494 f859 1"/>
                  <a:gd name="f1108" fmla="*/ 334607 f860 1"/>
                  <a:gd name="f1109" fmla="*/ 325953 f860 1"/>
                  <a:gd name="f1110" fmla="*/ 222110 f859 1"/>
                  <a:gd name="f1111" fmla="*/ 297108 f860 1"/>
                  <a:gd name="f1112" fmla="*/ 213457 f859 1"/>
                  <a:gd name="f1113" fmla="*/ 173073 f859 1"/>
                  <a:gd name="f1114" fmla="*/ 282685 f860 1"/>
                  <a:gd name="f1115" fmla="*/ 170188 f859 1"/>
                  <a:gd name="f1116" fmla="*/ 236532 f860 1"/>
                  <a:gd name="f1117" fmla="*/ 230763 f860 1"/>
                  <a:gd name="f1118" fmla="*/ 187496 f859 1"/>
                  <a:gd name="f1119" fmla="*/ 178842 f860 1"/>
                  <a:gd name="f1120" fmla="*/ 170188 f860 1"/>
                  <a:gd name="f1121" fmla="*/ 196149 f859 1"/>
                  <a:gd name="f1122" fmla="*/ 152881 f860 1"/>
                  <a:gd name="f1123" fmla="*/ 199034 f859 1"/>
                  <a:gd name="f1124" fmla="*/ 144227 f860 1"/>
                  <a:gd name="f1125" fmla="*/ 121151 f860 1"/>
                  <a:gd name="f1126" fmla="*/ 112497 f860 1"/>
                  <a:gd name="f1127" fmla="*/ 103844 f860 1"/>
                  <a:gd name="f1128" fmla="*/ 92305 f860 1"/>
                  <a:gd name="f1129" fmla="*/ 72114 f860 1"/>
                  <a:gd name="f1130" fmla="*/ 57691 f860 1"/>
                  <a:gd name="f1131" fmla="*/ 54806 f860 1"/>
                  <a:gd name="f1132" fmla="*/ 210572 f859 1"/>
                  <a:gd name="f1133" fmla="*/ 63460 f860 1"/>
                  <a:gd name="f1134" fmla="*/ 77883 f860 1"/>
                  <a:gd name="f1135" fmla="*/ 74998 f860 1"/>
                  <a:gd name="f1136" fmla="*/ 23076 f860 1"/>
                  <a:gd name="f1137" fmla="*/ 152881 f859 1"/>
                  <a:gd name="f1138" fmla="*/ 0 f860 1"/>
                  <a:gd name="f1139" fmla="*/ 138458 f859 1"/>
                  <a:gd name="f1140" fmla="*/ 5769 f860 1"/>
                  <a:gd name="f1141" fmla="*/ 129805 f859 1"/>
                  <a:gd name="f1142" fmla="*/ 118267 f859 1"/>
                  <a:gd name="f1143" fmla="*/ 28845 f860 1"/>
                  <a:gd name="f1144" fmla="*/ 100959 f859 1"/>
                  <a:gd name="f1145" fmla="*/ 34614 f860 1"/>
                  <a:gd name="f1146" fmla="*/ 74999 f859 1"/>
                  <a:gd name="f1147" fmla="*/ 31730 f860 1"/>
                  <a:gd name="f1148" fmla="*/ 31730 f859 1"/>
                  <a:gd name="f1149" fmla="*/ 23077 f859 1"/>
                  <a:gd name="f1150" fmla="*/ 20192 f860 1"/>
                  <a:gd name="f1151" fmla="*/ 17308 f859 1"/>
                  <a:gd name="f1152" fmla="*/ 17307 f860 1"/>
                  <a:gd name="f1153" fmla="*/ 8654 f859 1"/>
                  <a:gd name="f1154" fmla="*/ 8654 f860 1"/>
                  <a:gd name="f1155" fmla="*/ 0 f859 1"/>
                  <a:gd name="f1156" fmla="+- f861 0 f1"/>
                  <a:gd name="f1157" fmla="*/ f864 1 791824"/>
                  <a:gd name="f1158" fmla="*/ f865 1 2036488"/>
                  <a:gd name="f1159" fmla="*/ f866 1 791824"/>
                  <a:gd name="f1160" fmla="*/ f867 1 2036488"/>
                  <a:gd name="f1161" fmla="*/ f868 1 791824"/>
                  <a:gd name="f1162" fmla="*/ f869 1 2036488"/>
                  <a:gd name="f1163" fmla="*/ f870 1 791824"/>
                  <a:gd name="f1164" fmla="*/ f871 1 2036488"/>
                  <a:gd name="f1165" fmla="*/ f872 1 791824"/>
                  <a:gd name="f1166" fmla="*/ f873 1 2036488"/>
                  <a:gd name="f1167" fmla="*/ f874 1 791824"/>
                  <a:gd name="f1168" fmla="*/ f875 1 2036488"/>
                  <a:gd name="f1169" fmla="*/ f876 1 791824"/>
                  <a:gd name="f1170" fmla="*/ f877 1 2036488"/>
                  <a:gd name="f1171" fmla="*/ f878 1 791824"/>
                  <a:gd name="f1172" fmla="*/ f879 1 2036488"/>
                  <a:gd name="f1173" fmla="*/ f880 1 791824"/>
                  <a:gd name="f1174" fmla="*/ f881 1 2036488"/>
                  <a:gd name="f1175" fmla="*/ f882 1 2036488"/>
                  <a:gd name="f1176" fmla="*/ f883 1 791824"/>
                  <a:gd name="f1177" fmla="*/ f884 1 2036488"/>
                  <a:gd name="f1178" fmla="*/ f885 1 791824"/>
                  <a:gd name="f1179" fmla="*/ f886 1 2036488"/>
                  <a:gd name="f1180" fmla="*/ f887 1 2036488"/>
                  <a:gd name="f1181" fmla="*/ f888 1 791824"/>
                  <a:gd name="f1182" fmla="*/ f889 1 2036488"/>
                  <a:gd name="f1183" fmla="*/ f890 1 791824"/>
                  <a:gd name="f1184" fmla="*/ f891 1 2036488"/>
                  <a:gd name="f1185" fmla="*/ f892 1 791824"/>
                  <a:gd name="f1186" fmla="*/ f893 1 2036488"/>
                  <a:gd name="f1187" fmla="*/ f894 1 791824"/>
                  <a:gd name="f1188" fmla="*/ f895 1 2036488"/>
                  <a:gd name="f1189" fmla="*/ f896 1 791824"/>
                  <a:gd name="f1190" fmla="*/ f897 1 2036488"/>
                  <a:gd name="f1191" fmla="*/ f898 1 791824"/>
                  <a:gd name="f1192" fmla="*/ f899 1 2036488"/>
                  <a:gd name="f1193" fmla="*/ f900 1 791824"/>
                  <a:gd name="f1194" fmla="*/ f901 1 2036488"/>
                  <a:gd name="f1195" fmla="*/ f902 1 791824"/>
                  <a:gd name="f1196" fmla="*/ f903 1 2036488"/>
                  <a:gd name="f1197" fmla="*/ f904 1 791824"/>
                  <a:gd name="f1198" fmla="*/ f905 1 2036488"/>
                  <a:gd name="f1199" fmla="*/ f906 1 791824"/>
                  <a:gd name="f1200" fmla="*/ f907 1 2036488"/>
                  <a:gd name="f1201" fmla="*/ f908 1 791824"/>
                  <a:gd name="f1202" fmla="*/ f909 1 2036488"/>
                  <a:gd name="f1203" fmla="*/ f910 1 791824"/>
                  <a:gd name="f1204" fmla="*/ f911 1 2036488"/>
                  <a:gd name="f1205" fmla="*/ f912 1 791824"/>
                  <a:gd name="f1206" fmla="*/ f913 1 2036488"/>
                  <a:gd name="f1207" fmla="*/ f914 1 791824"/>
                  <a:gd name="f1208" fmla="*/ f915 1 2036488"/>
                  <a:gd name="f1209" fmla="*/ f916 1 791824"/>
                  <a:gd name="f1210" fmla="*/ f917 1 2036488"/>
                  <a:gd name="f1211" fmla="*/ f918 1 791824"/>
                  <a:gd name="f1212" fmla="*/ f919 1 2036488"/>
                  <a:gd name="f1213" fmla="*/ f920 1 791824"/>
                  <a:gd name="f1214" fmla="*/ f921 1 2036488"/>
                  <a:gd name="f1215" fmla="*/ f922 1 791824"/>
                  <a:gd name="f1216" fmla="*/ f923 1 2036488"/>
                  <a:gd name="f1217" fmla="*/ f924 1 791824"/>
                  <a:gd name="f1218" fmla="*/ f925 1 2036488"/>
                  <a:gd name="f1219" fmla="*/ f926 1 791824"/>
                  <a:gd name="f1220" fmla="*/ f927 1 2036488"/>
                  <a:gd name="f1221" fmla="*/ f928 1 791824"/>
                  <a:gd name="f1222" fmla="*/ f929 1 2036488"/>
                  <a:gd name="f1223" fmla="*/ f930 1 791824"/>
                  <a:gd name="f1224" fmla="*/ f931 1 2036488"/>
                  <a:gd name="f1225" fmla="*/ f932 1 791824"/>
                  <a:gd name="f1226" fmla="*/ f933 1 2036488"/>
                  <a:gd name="f1227" fmla="*/ f934 1 791824"/>
                  <a:gd name="f1228" fmla="*/ f935 1 2036488"/>
                  <a:gd name="f1229" fmla="*/ f936 1 791824"/>
                  <a:gd name="f1230" fmla="*/ f937 1 2036488"/>
                  <a:gd name="f1231" fmla="*/ f938 1 791824"/>
                  <a:gd name="f1232" fmla="*/ f939 1 2036488"/>
                  <a:gd name="f1233" fmla="*/ f940 1 2036488"/>
                  <a:gd name="f1234" fmla="*/ f941 1 791824"/>
                  <a:gd name="f1235" fmla="*/ f942 1 2036488"/>
                  <a:gd name="f1236" fmla="*/ f943 1 791824"/>
                  <a:gd name="f1237" fmla="*/ f944 1 2036488"/>
                  <a:gd name="f1238" fmla="*/ f945 1 791824"/>
                  <a:gd name="f1239" fmla="*/ f946 1 2036488"/>
                  <a:gd name="f1240" fmla="*/ f947 1 791824"/>
                  <a:gd name="f1241" fmla="*/ f948 1 2036488"/>
                  <a:gd name="f1242" fmla="*/ f949 1 791824"/>
                  <a:gd name="f1243" fmla="*/ f950 1 2036488"/>
                  <a:gd name="f1244" fmla="*/ f951 1 791824"/>
                  <a:gd name="f1245" fmla="*/ f952 1 2036488"/>
                  <a:gd name="f1246" fmla="*/ f953 1 2036488"/>
                  <a:gd name="f1247" fmla="*/ f954 1 2036488"/>
                  <a:gd name="f1248" fmla="*/ f955 1 791824"/>
                  <a:gd name="f1249" fmla="*/ f956 1 2036488"/>
                  <a:gd name="f1250" fmla="*/ f957 1 2036488"/>
                  <a:gd name="f1251" fmla="*/ f958 1 791824"/>
                  <a:gd name="f1252" fmla="*/ f959 1 2036488"/>
                  <a:gd name="f1253" fmla="*/ f960 1 791824"/>
                  <a:gd name="f1254" fmla="*/ f961 1 2036488"/>
                  <a:gd name="f1255" fmla="*/ f962 1 2036488"/>
                  <a:gd name="f1256" fmla="*/ f963 1 2036488"/>
                  <a:gd name="f1257" fmla="*/ f964 1 791824"/>
                  <a:gd name="f1258" fmla="*/ f965 1 2036488"/>
                  <a:gd name="f1259" fmla="*/ f966 1 791824"/>
                  <a:gd name="f1260" fmla="*/ f967 1 2036488"/>
                  <a:gd name="f1261" fmla="*/ f968 1 2036488"/>
                  <a:gd name="f1262" fmla="*/ f969 1 2036488"/>
                  <a:gd name="f1263" fmla="*/ f970 1 2036488"/>
                  <a:gd name="f1264" fmla="*/ f971 1 2036488"/>
                  <a:gd name="f1265" fmla="*/ f972 1 2036488"/>
                  <a:gd name="f1266" fmla="*/ f973 1 2036488"/>
                  <a:gd name="f1267" fmla="*/ f974 1 2036488"/>
                  <a:gd name="f1268" fmla="*/ f975 1 2036488"/>
                  <a:gd name="f1269" fmla="*/ f976 1 791824"/>
                  <a:gd name="f1270" fmla="*/ f977 1 2036488"/>
                  <a:gd name="f1271" fmla="*/ f978 1 791824"/>
                  <a:gd name="f1272" fmla="*/ f979 1 2036488"/>
                  <a:gd name="f1273" fmla="*/ f980 1 791824"/>
                  <a:gd name="f1274" fmla="*/ f981 1 2036488"/>
                  <a:gd name="f1275" fmla="*/ f982 1 791824"/>
                  <a:gd name="f1276" fmla="*/ f983 1 2036488"/>
                  <a:gd name="f1277" fmla="*/ f984 1 791824"/>
                  <a:gd name="f1278" fmla="*/ f985 1 2036488"/>
                  <a:gd name="f1279" fmla="*/ f986 1 791824"/>
                  <a:gd name="f1280" fmla="*/ f987 1 2036488"/>
                  <a:gd name="f1281" fmla="*/ f988 1 791824"/>
                  <a:gd name="f1282" fmla="*/ f989 1 2036488"/>
                  <a:gd name="f1283" fmla="*/ f990 1 791824"/>
                  <a:gd name="f1284" fmla="*/ f991 1 2036488"/>
                  <a:gd name="f1285" fmla="*/ f992 1 791824"/>
                  <a:gd name="f1286" fmla="*/ f993 1 2036488"/>
                  <a:gd name="f1287" fmla="*/ f994 1 791824"/>
                  <a:gd name="f1288" fmla="*/ f995 1 2036488"/>
                  <a:gd name="f1289" fmla="*/ f996 1 791824"/>
                  <a:gd name="f1290" fmla="*/ f997 1 2036488"/>
                  <a:gd name="f1291" fmla="*/ f998 1 791824"/>
                  <a:gd name="f1292" fmla="*/ f999 1 2036488"/>
                  <a:gd name="f1293" fmla="*/ f1000 1 791824"/>
                  <a:gd name="f1294" fmla="*/ f1001 1 2036488"/>
                  <a:gd name="f1295" fmla="*/ f1002 1 791824"/>
                  <a:gd name="f1296" fmla="*/ f1003 1 2036488"/>
                  <a:gd name="f1297" fmla="*/ f1004 1 791824"/>
                  <a:gd name="f1298" fmla="*/ f1005 1 2036488"/>
                  <a:gd name="f1299" fmla="*/ f1006 1 791824"/>
                  <a:gd name="f1300" fmla="*/ f1007 1 2036488"/>
                  <a:gd name="f1301" fmla="*/ f1008 1 791824"/>
                  <a:gd name="f1302" fmla="*/ f1009 1 2036488"/>
                  <a:gd name="f1303" fmla="*/ f1010 1 791824"/>
                  <a:gd name="f1304" fmla="*/ f1011 1 2036488"/>
                  <a:gd name="f1305" fmla="*/ f1012 1 791824"/>
                  <a:gd name="f1306" fmla="*/ f1013 1 2036488"/>
                  <a:gd name="f1307" fmla="*/ f1014 1 791824"/>
                  <a:gd name="f1308" fmla="*/ f1015 1 2036488"/>
                  <a:gd name="f1309" fmla="*/ f1016 1 791824"/>
                  <a:gd name="f1310" fmla="*/ f1017 1 2036488"/>
                  <a:gd name="f1311" fmla="*/ f1018 1 791824"/>
                  <a:gd name="f1312" fmla="*/ f1019 1 2036488"/>
                  <a:gd name="f1313" fmla="*/ f1020 1 791824"/>
                  <a:gd name="f1314" fmla="*/ f1021 1 2036488"/>
                  <a:gd name="f1315" fmla="*/ f1022 1 791824"/>
                  <a:gd name="f1316" fmla="*/ f1023 1 2036488"/>
                  <a:gd name="f1317" fmla="*/ f1024 1 791824"/>
                  <a:gd name="f1318" fmla="*/ f1025 1 2036488"/>
                  <a:gd name="f1319" fmla="*/ f1026 1 791824"/>
                  <a:gd name="f1320" fmla="*/ f1027 1 2036488"/>
                  <a:gd name="f1321" fmla="*/ f1028 1 791824"/>
                  <a:gd name="f1322" fmla="*/ f1029 1 2036488"/>
                  <a:gd name="f1323" fmla="*/ f1030 1 791824"/>
                  <a:gd name="f1324" fmla="*/ f1031 1 2036488"/>
                  <a:gd name="f1325" fmla="*/ f1032 1 791824"/>
                  <a:gd name="f1326" fmla="*/ f1033 1 2036488"/>
                  <a:gd name="f1327" fmla="*/ f1034 1 791824"/>
                  <a:gd name="f1328" fmla="*/ f1035 1 2036488"/>
                  <a:gd name="f1329" fmla="*/ f1036 1 791824"/>
                  <a:gd name="f1330" fmla="*/ f1037 1 791824"/>
                  <a:gd name="f1331" fmla="*/ f1038 1 2036488"/>
                  <a:gd name="f1332" fmla="*/ f1039 1 2036488"/>
                  <a:gd name="f1333" fmla="*/ f1040 1 791824"/>
                  <a:gd name="f1334" fmla="*/ f1041 1 2036488"/>
                  <a:gd name="f1335" fmla="*/ f1042 1 791824"/>
                  <a:gd name="f1336" fmla="*/ f1043 1 2036488"/>
                  <a:gd name="f1337" fmla="*/ f1044 1 791824"/>
                  <a:gd name="f1338" fmla="*/ f1045 1 2036488"/>
                  <a:gd name="f1339" fmla="*/ f1046 1 791824"/>
                  <a:gd name="f1340" fmla="*/ f1047 1 2036488"/>
                  <a:gd name="f1341" fmla="*/ f1048 1 2036488"/>
                  <a:gd name="f1342" fmla="*/ f1049 1 791824"/>
                  <a:gd name="f1343" fmla="*/ f1050 1 2036488"/>
                  <a:gd name="f1344" fmla="*/ f1051 1 791824"/>
                  <a:gd name="f1345" fmla="*/ f1052 1 2036488"/>
                  <a:gd name="f1346" fmla="*/ f1053 1 791824"/>
                  <a:gd name="f1347" fmla="*/ f1054 1 2036488"/>
                  <a:gd name="f1348" fmla="*/ f1055 1 791824"/>
                  <a:gd name="f1349" fmla="*/ f1056 1 2036488"/>
                  <a:gd name="f1350" fmla="*/ f1057 1 791824"/>
                  <a:gd name="f1351" fmla="*/ f1058 1 2036488"/>
                  <a:gd name="f1352" fmla="*/ f1059 1 791824"/>
                  <a:gd name="f1353" fmla="*/ f1060 1 2036488"/>
                  <a:gd name="f1354" fmla="*/ f1061 1 2036488"/>
                  <a:gd name="f1355" fmla="*/ f1062 1 791824"/>
                  <a:gd name="f1356" fmla="*/ f1063 1 2036488"/>
                  <a:gd name="f1357" fmla="*/ f1064 1 791824"/>
                  <a:gd name="f1358" fmla="*/ f1065 1 2036488"/>
                  <a:gd name="f1359" fmla="*/ f1066 1 791824"/>
                  <a:gd name="f1360" fmla="*/ f1067 1 2036488"/>
                  <a:gd name="f1361" fmla="*/ f1068 1 791824"/>
                  <a:gd name="f1362" fmla="*/ f1069 1 2036488"/>
                  <a:gd name="f1363" fmla="*/ f1070 1 791824"/>
                  <a:gd name="f1364" fmla="*/ f1071 1 2036488"/>
                  <a:gd name="f1365" fmla="*/ f1072 1 791824"/>
                  <a:gd name="f1366" fmla="*/ f1073 1 2036488"/>
                  <a:gd name="f1367" fmla="*/ f1074 1 791824"/>
                  <a:gd name="f1368" fmla="*/ f1075 1 2036488"/>
                  <a:gd name="f1369" fmla="*/ f1076 1 2036488"/>
                  <a:gd name="f1370" fmla="*/ f1077 1 791824"/>
                  <a:gd name="f1371" fmla="*/ f1078 1 2036488"/>
                  <a:gd name="f1372" fmla="*/ f1079 1 791824"/>
                  <a:gd name="f1373" fmla="*/ f1080 1 2036488"/>
                  <a:gd name="f1374" fmla="*/ f1081 1 791824"/>
                  <a:gd name="f1375" fmla="*/ f1082 1 2036488"/>
                  <a:gd name="f1376" fmla="*/ f1083 1 2036488"/>
                  <a:gd name="f1377" fmla="*/ f1084 1 791824"/>
                  <a:gd name="f1378" fmla="*/ f1085 1 2036488"/>
                  <a:gd name="f1379" fmla="*/ f1086 1 791824"/>
                  <a:gd name="f1380" fmla="*/ f1087 1 2036488"/>
                  <a:gd name="f1381" fmla="*/ f1088 1 791824"/>
                  <a:gd name="f1382" fmla="*/ f1089 1 2036488"/>
                  <a:gd name="f1383" fmla="*/ f1090 1 791824"/>
                  <a:gd name="f1384" fmla="*/ f1091 1 2036488"/>
                  <a:gd name="f1385" fmla="*/ f1092 1 791824"/>
                  <a:gd name="f1386" fmla="*/ f1093 1 791824"/>
                  <a:gd name="f1387" fmla="*/ f1094 1 2036488"/>
                  <a:gd name="f1388" fmla="*/ f1095 1 791824"/>
                  <a:gd name="f1389" fmla="*/ f1096 1 791824"/>
                  <a:gd name="f1390" fmla="*/ f1097 1 2036488"/>
                  <a:gd name="f1391" fmla="*/ f1098 1 791824"/>
                  <a:gd name="f1392" fmla="*/ f1099 1 791824"/>
                  <a:gd name="f1393" fmla="*/ f1100 1 791824"/>
                  <a:gd name="f1394" fmla="*/ f1101 1 2036488"/>
                  <a:gd name="f1395" fmla="*/ f1102 1 791824"/>
                  <a:gd name="f1396" fmla="*/ f1103 1 791824"/>
                  <a:gd name="f1397" fmla="*/ f1104 1 2036488"/>
                  <a:gd name="f1398" fmla="*/ f1105 1 2036488"/>
                  <a:gd name="f1399" fmla="*/ f1106 1 2036488"/>
                  <a:gd name="f1400" fmla="*/ f1107 1 2036488"/>
                  <a:gd name="f1401" fmla="*/ f1108 1 791824"/>
                  <a:gd name="f1402" fmla="*/ f1109 1 791824"/>
                  <a:gd name="f1403" fmla="*/ f1110 1 2036488"/>
                  <a:gd name="f1404" fmla="*/ f1111 1 791824"/>
                  <a:gd name="f1405" fmla="*/ f1112 1 2036488"/>
                  <a:gd name="f1406" fmla="*/ f1113 1 2036488"/>
                  <a:gd name="f1407" fmla="*/ f1114 1 791824"/>
                  <a:gd name="f1408" fmla="*/ f1115 1 2036488"/>
                  <a:gd name="f1409" fmla="*/ f1116 1 791824"/>
                  <a:gd name="f1410" fmla="*/ f1117 1 791824"/>
                  <a:gd name="f1411" fmla="*/ f1118 1 2036488"/>
                  <a:gd name="f1412" fmla="*/ f1119 1 791824"/>
                  <a:gd name="f1413" fmla="*/ f1120 1 791824"/>
                  <a:gd name="f1414" fmla="*/ f1121 1 2036488"/>
                  <a:gd name="f1415" fmla="*/ f1122 1 791824"/>
                  <a:gd name="f1416" fmla="*/ f1123 1 2036488"/>
                  <a:gd name="f1417" fmla="*/ f1124 1 791824"/>
                  <a:gd name="f1418" fmla="*/ f1125 1 791824"/>
                  <a:gd name="f1419" fmla="*/ f1126 1 791824"/>
                  <a:gd name="f1420" fmla="*/ f1127 1 791824"/>
                  <a:gd name="f1421" fmla="*/ f1128 1 791824"/>
                  <a:gd name="f1422" fmla="*/ f1129 1 791824"/>
                  <a:gd name="f1423" fmla="*/ f1130 1 791824"/>
                  <a:gd name="f1424" fmla="*/ f1131 1 791824"/>
                  <a:gd name="f1425" fmla="*/ f1132 1 2036488"/>
                  <a:gd name="f1426" fmla="*/ f1133 1 791824"/>
                  <a:gd name="f1427" fmla="*/ f1134 1 791824"/>
                  <a:gd name="f1428" fmla="*/ f1135 1 791824"/>
                  <a:gd name="f1429" fmla="*/ f1136 1 791824"/>
                  <a:gd name="f1430" fmla="*/ f1137 1 2036488"/>
                  <a:gd name="f1431" fmla="*/ f1138 1 791824"/>
                  <a:gd name="f1432" fmla="*/ f1139 1 2036488"/>
                  <a:gd name="f1433" fmla="*/ f1140 1 791824"/>
                  <a:gd name="f1434" fmla="*/ f1141 1 2036488"/>
                  <a:gd name="f1435" fmla="*/ f1142 1 2036488"/>
                  <a:gd name="f1436" fmla="*/ f1143 1 791824"/>
                  <a:gd name="f1437" fmla="*/ f1144 1 2036488"/>
                  <a:gd name="f1438" fmla="*/ f1145 1 791824"/>
                  <a:gd name="f1439" fmla="*/ f1146 1 2036488"/>
                  <a:gd name="f1440" fmla="*/ f1147 1 791824"/>
                  <a:gd name="f1441" fmla="*/ f1148 1 2036488"/>
                  <a:gd name="f1442" fmla="*/ f1149 1 2036488"/>
                  <a:gd name="f1443" fmla="*/ f1150 1 791824"/>
                  <a:gd name="f1444" fmla="*/ f1151 1 2036488"/>
                  <a:gd name="f1445" fmla="*/ f1152 1 791824"/>
                  <a:gd name="f1446" fmla="*/ f1153 1 2036488"/>
                  <a:gd name="f1447" fmla="*/ f1154 1 791824"/>
                  <a:gd name="f1448" fmla="*/ f1155 1 2036488"/>
                  <a:gd name="f1449" fmla="*/ f855 1 f862"/>
                  <a:gd name="f1450" fmla="*/ f856 1 f862"/>
                  <a:gd name="f1451" fmla="*/ f855 1 f863"/>
                  <a:gd name="f1452" fmla="*/ f857 1 f863"/>
                  <a:gd name="f1453" fmla="*/ f1157 1 f862"/>
                  <a:gd name="f1454" fmla="*/ f1158 1 f863"/>
                  <a:gd name="f1455" fmla="*/ f1159 1 f862"/>
                  <a:gd name="f1456" fmla="*/ f1160 1 f863"/>
                  <a:gd name="f1457" fmla="*/ f1161 1 f862"/>
                  <a:gd name="f1458" fmla="*/ f1162 1 f863"/>
                  <a:gd name="f1459" fmla="*/ f1163 1 f862"/>
                  <a:gd name="f1460" fmla="*/ f1164 1 f863"/>
                  <a:gd name="f1461" fmla="*/ f1165 1 f862"/>
                  <a:gd name="f1462" fmla="*/ f1166 1 f863"/>
                  <a:gd name="f1463" fmla="*/ f1167 1 f862"/>
                  <a:gd name="f1464" fmla="*/ f1168 1 f863"/>
                  <a:gd name="f1465" fmla="*/ f1169 1 f862"/>
                  <a:gd name="f1466" fmla="*/ f1170 1 f863"/>
                  <a:gd name="f1467" fmla="*/ f1171 1 f862"/>
                  <a:gd name="f1468" fmla="*/ f1172 1 f863"/>
                  <a:gd name="f1469" fmla="*/ f1173 1 f862"/>
                  <a:gd name="f1470" fmla="*/ f1174 1 f863"/>
                  <a:gd name="f1471" fmla="*/ f1175 1 f863"/>
                  <a:gd name="f1472" fmla="*/ f1176 1 f862"/>
                  <a:gd name="f1473" fmla="*/ f1177 1 f863"/>
                  <a:gd name="f1474" fmla="*/ f1178 1 f862"/>
                  <a:gd name="f1475" fmla="*/ f1179 1 f863"/>
                  <a:gd name="f1476" fmla="*/ f1180 1 f863"/>
                  <a:gd name="f1477" fmla="*/ f1181 1 f862"/>
                  <a:gd name="f1478" fmla="*/ f1182 1 f863"/>
                  <a:gd name="f1479" fmla="*/ f1183 1 f862"/>
                  <a:gd name="f1480" fmla="*/ f1184 1 f863"/>
                  <a:gd name="f1481" fmla="*/ f1185 1 f862"/>
                  <a:gd name="f1482" fmla="*/ f1186 1 f863"/>
                  <a:gd name="f1483" fmla="*/ f1187 1 f862"/>
                  <a:gd name="f1484" fmla="*/ f1188 1 f863"/>
                  <a:gd name="f1485" fmla="*/ f1189 1 f862"/>
                  <a:gd name="f1486" fmla="*/ f1190 1 f863"/>
                  <a:gd name="f1487" fmla="*/ f1191 1 f862"/>
                  <a:gd name="f1488" fmla="*/ f1192 1 f863"/>
                  <a:gd name="f1489" fmla="*/ f1193 1 f862"/>
                  <a:gd name="f1490" fmla="*/ f1194 1 f863"/>
                  <a:gd name="f1491" fmla="*/ f1195 1 f862"/>
                  <a:gd name="f1492" fmla="*/ f1196 1 f863"/>
                  <a:gd name="f1493" fmla="*/ f1197 1 f862"/>
                  <a:gd name="f1494" fmla="*/ f1198 1 f863"/>
                  <a:gd name="f1495" fmla="*/ f1199 1 f862"/>
                  <a:gd name="f1496" fmla="*/ f1200 1 f863"/>
                  <a:gd name="f1497" fmla="*/ f1201 1 f862"/>
                  <a:gd name="f1498" fmla="*/ f1202 1 f863"/>
                  <a:gd name="f1499" fmla="*/ f1203 1 f862"/>
                  <a:gd name="f1500" fmla="*/ f1204 1 f863"/>
                  <a:gd name="f1501" fmla="*/ f1205 1 f862"/>
                  <a:gd name="f1502" fmla="*/ f1206 1 f863"/>
                  <a:gd name="f1503" fmla="*/ f1207 1 f862"/>
                  <a:gd name="f1504" fmla="*/ f1208 1 f863"/>
                  <a:gd name="f1505" fmla="*/ f1209 1 f862"/>
                  <a:gd name="f1506" fmla="*/ f1210 1 f863"/>
                  <a:gd name="f1507" fmla="*/ f1211 1 f862"/>
                  <a:gd name="f1508" fmla="*/ f1212 1 f863"/>
                  <a:gd name="f1509" fmla="*/ f1213 1 f862"/>
                  <a:gd name="f1510" fmla="*/ f1214 1 f863"/>
                  <a:gd name="f1511" fmla="*/ f1215 1 f862"/>
                  <a:gd name="f1512" fmla="*/ f1216 1 f863"/>
                  <a:gd name="f1513" fmla="*/ f1217 1 f862"/>
                  <a:gd name="f1514" fmla="*/ f1218 1 f863"/>
                  <a:gd name="f1515" fmla="*/ f1219 1 f862"/>
                  <a:gd name="f1516" fmla="*/ f1220 1 f863"/>
                  <a:gd name="f1517" fmla="*/ f1221 1 f862"/>
                  <a:gd name="f1518" fmla="*/ f1222 1 f863"/>
                  <a:gd name="f1519" fmla="*/ f1223 1 f862"/>
                  <a:gd name="f1520" fmla="*/ f1224 1 f863"/>
                  <a:gd name="f1521" fmla="*/ f1225 1 f862"/>
                  <a:gd name="f1522" fmla="*/ f1226 1 f863"/>
                  <a:gd name="f1523" fmla="*/ f1227 1 f862"/>
                  <a:gd name="f1524" fmla="*/ f1228 1 f863"/>
                  <a:gd name="f1525" fmla="*/ f1229 1 f862"/>
                  <a:gd name="f1526" fmla="*/ f1230 1 f863"/>
                  <a:gd name="f1527" fmla="*/ f1231 1 f862"/>
                  <a:gd name="f1528" fmla="*/ f1232 1 f863"/>
                  <a:gd name="f1529" fmla="*/ f1233 1 f863"/>
                  <a:gd name="f1530" fmla="*/ f1234 1 f862"/>
                  <a:gd name="f1531" fmla="*/ f1235 1 f863"/>
                  <a:gd name="f1532" fmla="*/ f1236 1 f862"/>
                  <a:gd name="f1533" fmla="*/ f1237 1 f863"/>
                  <a:gd name="f1534" fmla="*/ f1238 1 f862"/>
                  <a:gd name="f1535" fmla="*/ f1239 1 f863"/>
                  <a:gd name="f1536" fmla="*/ f1240 1 f862"/>
                  <a:gd name="f1537" fmla="*/ f1241 1 f863"/>
                  <a:gd name="f1538" fmla="*/ f1242 1 f862"/>
                  <a:gd name="f1539" fmla="*/ f1243 1 f863"/>
                  <a:gd name="f1540" fmla="*/ f1244 1 f862"/>
                  <a:gd name="f1541" fmla="*/ f1245 1 f863"/>
                  <a:gd name="f1542" fmla="*/ f1246 1 f863"/>
                  <a:gd name="f1543" fmla="*/ f1247 1 f863"/>
                  <a:gd name="f1544" fmla="*/ f1248 1 f862"/>
                  <a:gd name="f1545" fmla="*/ f1249 1 f863"/>
                  <a:gd name="f1546" fmla="*/ f1250 1 f863"/>
                  <a:gd name="f1547" fmla="*/ f1251 1 f862"/>
                  <a:gd name="f1548" fmla="*/ f1252 1 f863"/>
                  <a:gd name="f1549" fmla="*/ f1253 1 f862"/>
                  <a:gd name="f1550" fmla="*/ f1254 1 f863"/>
                  <a:gd name="f1551" fmla="*/ f1255 1 f863"/>
                  <a:gd name="f1552" fmla="*/ f1256 1 f863"/>
                  <a:gd name="f1553" fmla="*/ f1257 1 f862"/>
                  <a:gd name="f1554" fmla="*/ f1258 1 f863"/>
                  <a:gd name="f1555" fmla="*/ f1259 1 f862"/>
                  <a:gd name="f1556" fmla="*/ f1260 1 f863"/>
                  <a:gd name="f1557" fmla="*/ f1261 1 f863"/>
                  <a:gd name="f1558" fmla="*/ f1262 1 f863"/>
                  <a:gd name="f1559" fmla="*/ f1263 1 f863"/>
                  <a:gd name="f1560" fmla="*/ f1264 1 f863"/>
                  <a:gd name="f1561" fmla="*/ f1265 1 f863"/>
                  <a:gd name="f1562" fmla="*/ f1266 1 f863"/>
                  <a:gd name="f1563" fmla="*/ f1267 1 f863"/>
                  <a:gd name="f1564" fmla="*/ f1268 1 f863"/>
                  <a:gd name="f1565" fmla="*/ f1269 1 f862"/>
                  <a:gd name="f1566" fmla="*/ f1270 1 f863"/>
                  <a:gd name="f1567" fmla="*/ f1271 1 f862"/>
                  <a:gd name="f1568" fmla="*/ f1272 1 f863"/>
                  <a:gd name="f1569" fmla="*/ f1273 1 f862"/>
                  <a:gd name="f1570" fmla="*/ f1274 1 f863"/>
                  <a:gd name="f1571" fmla="*/ f1275 1 f862"/>
                  <a:gd name="f1572" fmla="*/ f1276 1 f863"/>
                  <a:gd name="f1573" fmla="*/ f1277 1 f862"/>
                  <a:gd name="f1574" fmla="*/ f1278 1 f863"/>
                  <a:gd name="f1575" fmla="*/ f1279 1 f862"/>
                  <a:gd name="f1576" fmla="*/ f1280 1 f863"/>
                  <a:gd name="f1577" fmla="*/ f1281 1 f862"/>
                  <a:gd name="f1578" fmla="*/ f1282 1 f863"/>
                  <a:gd name="f1579" fmla="*/ f1283 1 f862"/>
                  <a:gd name="f1580" fmla="*/ f1284 1 f863"/>
                  <a:gd name="f1581" fmla="*/ f1285 1 f862"/>
                  <a:gd name="f1582" fmla="*/ f1286 1 f863"/>
                  <a:gd name="f1583" fmla="*/ f1287 1 f862"/>
                  <a:gd name="f1584" fmla="*/ f1288 1 f863"/>
                  <a:gd name="f1585" fmla="*/ f1289 1 f862"/>
                  <a:gd name="f1586" fmla="*/ f1290 1 f863"/>
                  <a:gd name="f1587" fmla="*/ f1291 1 f862"/>
                  <a:gd name="f1588" fmla="*/ f1292 1 f863"/>
                  <a:gd name="f1589" fmla="*/ f1293 1 f862"/>
                  <a:gd name="f1590" fmla="*/ f1294 1 f863"/>
                  <a:gd name="f1591" fmla="*/ f1295 1 f862"/>
                  <a:gd name="f1592" fmla="*/ f1296 1 f863"/>
                  <a:gd name="f1593" fmla="*/ f1297 1 f862"/>
                  <a:gd name="f1594" fmla="*/ f1298 1 f863"/>
                  <a:gd name="f1595" fmla="*/ f1299 1 f862"/>
                  <a:gd name="f1596" fmla="*/ f1300 1 f863"/>
                  <a:gd name="f1597" fmla="*/ f1301 1 f862"/>
                  <a:gd name="f1598" fmla="*/ f1302 1 f863"/>
                  <a:gd name="f1599" fmla="*/ f1303 1 f862"/>
                  <a:gd name="f1600" fmla="*/ f1304 1 f863"/>
                  <a:gd name="f1601" fmla="*/ f1305 1 f862"/>
                  <a:gd name="f1602" fmla="*/ f1306 1 f863"/>
                  <a:gd name="f1603" fmla="*/ f1307 1 f862"/>
                  <a:gd name="f1604" fmla="*/ f1308 1 f863"/>
                  <a:gd name="f1605" fmla="*/ f1309 1 f862"/>
                  <a:gd name="f1606" fmla="*/ f1310 1 f863"/>
                  <a:gd name="f1607" fmla="*/ f1311 1 f862"/>
                  <a:gd name="f1608" fmla="*/ f1312 1 f863"/>
                  <a:gd name="f1609" fmla="*/ f1313 1 f862"/>
                  <a:gd name="f1610" fmla="*/ f1314 1 f863"/>
                  <a:gd name="f1611" fmla="*/ f1315 1 f862"/>
                  <a:gd name="f1612" fmla="*/ f1316 1 f863"/>
                  <a:gd name="f1613" fmla="*/ f1317 1 f862"/>
                  <a:gd name="f1614" fmla="*/ f1318 1 f863"/>
                  <a:gd name="f1615" fmla="*/ f1319 1 f862"/>
                  <a:gd name="f1616" fmla="*/ f1320 1 f863"/>
                  <a:gd name="f1617" fmla="*/ f1321 1 f862"/>
                  <a:gd name="f1618" fmla="*/ f1322 1 f863"/>
                  <a:gd name="f1619" fmla="*/ f1323 1 f862"/>
                  <a:gd name="f1620" fmla="*/ f1324 1 f863"/>
                  <a:gd name="f1621" fmla="*/ f1325 1 f862"/>
                  <a:gd name="f1622" fmla="*/ f1326 1 f863"/>
                  <a:gd name="f1623" fmla="*/ f1327 1 f862"/>
                  <a:gd name="f1624" fmla="*/ f1328 1 f863"/>
                  <a:gd name="f1625" fmla="*/ f1329 1 f862"/>
                  <a:gd name="f1626" fmla="*/ f1330 1 f862"/>
                  <a:gd name="f1627" fmla="*/ f1331 1 f863"/>
                  <a:gd name="f1628" fmla="*/ f1332 1 f863"/>
                  <a:gd name="f1629" fmla="*/ f1333 1 f862"/>
                  <a:gd name="f1630" fmla="*/ f1334 1 f863"/>
                  <a:gd name="f1631" fmla="*/ f1335 1 f862"/>
                  <a:gd name="f1632" fmla="*/ f1336 1 f863"/>
                  <a:gd name="f1633" fmla="*/ f1337 1 f862"/>
                  <a:gd name="f1634" fmla="*/ f1338 1 f863"/>
                  <a:gd name="f1635" fmla="*/ f1339 1 f862"/>
                  <a:gd name="f1636" fmla="*/ f1340 1 f863"/>
                  <a:gd name="f1637" fmla="*/ f1341 1 f863"/>
                  <a:gd name="f1638" fmla="*/ f1342 1 f862"/>
                  <a:gd name="f1639" fmla="*/ f1343 1 f863"/>
                  <a:gd name="f1640" fmla="*/ f1344 1 f862"/>
                  <a:gd name="f1641" fmla="*/ f1345 1 f863"/>
                  <a:gd name="f1642" fmla="*/ f1346 1 f862"/>
                  <a:gd name="f1643" fmla="*/ f1347 1 f863"/>
                  <a:gd name="f1644" fmla="*/ f1348 1 f862"/>
                  <a:gd name="f1645" fmla="*/ f1349 1 f863"/>
                  <a:gd name="f1646" fmla="*/ f1350 1 f862"/>
                  <a:gd name="f1647" fmla="*/ f1351 1 f863"/>
                  <a:gd name="f1648" fmla="*/ f1352 1 f862"/>
                  <a:gd name="f1649" fmla="*/ f1353 1 f863"/>
                  <a:gd name="f1650" fmla="*/ f1354 1 f863"/>
                  <a:gd name="f1651" fmla="*/ f1355 1 f862"/>
                  <a:gd name="f1652" fmla="*/ f1356 1 f863"/>
                  <a:gd name="f1653" fmla="*/ f1357 1 f862"/>
                  <a:gd name="f1654" fmla="*/ f1358 1 f863"/>
                  <a:gd name="f1655" fmla="*/ f1359 1 f862"/>
                  <a:gd name="f1656" fmla="*/ f1360 1 f863"/>
                  <a:gd name="f1657" fmla="*/ f1361 1 f862"/>
                  <a:gd name="f1658" fmla="*/ f1362 1 f863"/>
                  <a:gd name="f1659" fmla="*/ f1363 1 f862"/>
                  <a:gd name="f1660" fmla="*/ f1364 1 f863"/>
                  <a:gd name="f1661" fmla="*/ f1365 1 f862"/>
                  <a:gd name="f1662" fmla="*/ f1366 1 f863"/>
                  <a:gd name="f1663" fmla="*/ f1367 1 f862"/>
                  <a:gd name="f1664" fmla="*/ f1368 1 f863"/>
                  <a:gd name="f1665" fmla="*/ f1369 1 f863"/>
                  <a:gd name="f1666" fmla="*/ f1370 1 f862"/>
                  <a:gd name="f1667" fmla="*/ f1371 1 f863"/>
                  <a:gd name="f1668" fmla="*/ f1372 1 f862"/>
                  <a:gd name="f1669" fmla="*/ f1373 1 f863"/>
                  <a:gd name="f1670" fmla="*/ f1374 1 f862"/>
                  <a:gd name="f1671" fmla="*/ f1375 1 f863"/>
                  <a:gd name="f1672" fmla="*/ f1376 1 f863"/>
                  <a:gd name="f1673" fmla="*/ f1377 1 f862"/>
                  <a:gd name="f1674" fmla="*/ f1378 1 f863"/>
                  <a:gd name="f1675" fmla="*/ f1379 1 f862"/>
                  <a:gd name="f1676" fmla="*/ f1380 1 f863"/>
                  <a:gd name="f1677" fmla="*/ f1381 1 f862"/>
                  <a:gd name="f1678" fmla="*/ f1382 1 f863"/>
                  <a:gd name="f1679" fmla="*/ f1383 1 f862"/>
                  <a:gd name="f1680" fmla="*/ f1384 1 f863"/>
                  <a:gd name="f1681" fmla="*/ f1385 1 f862"/>
                  <a:gd name="f1682" fmla="*/ f1386 1 f862"/>
                  <a:gd name="f1683" fmla="*/ f1387 1 f863"/>
                  <a:gd name="f1684" fmla="*/ f1388 1 f862"/>
                  <a:gd name="f1685" fmla="*/ f1389 1 f862"/>
                  <a:gd name="f1686" fmla="*/ f1390 1 f863"/>
                  <a:gd name="f1687" fmla="*/ f1391 1 f862"/>
                  <a:gd name="f1688" fmla="*/ f1392 1 f862"/>
                  <a:gd name="f1689" fmla="*/ f1393 1 f862"/>
                  <a:gd name="f1690" fmla="*/ f1394 1 f863"/>
                  <a:gd name="f1691" fmla="*/ f1395 1 f862"/>
                  <a:gd name="f1692" fmla="*/ f1396 1 f862"/>
                  <a:gd name="f1693" fmla="*/ f1397 1 f863"/>
                  <a:gd name="f1694" fmla="*/ f1398 1 f863"/>
                  <a:gd name="f1695" fmla="*/ f1399 1 f863"/>
                  <a:gd name="f1696" fmla="*/ f1400 1 f863"/>
                  <a:gd name="f1697" fmla="*/ f1401 1 f862"/>
                  <a:gd name="f1698" fmla="*/ f1402 1 f862"/>
                  <a:gd name="f1699" fmla="*/ f1403 1 f863"/>
                  <a:gd name="f1700" fmla="*/ f1404 1 f862"/>
                  <a:gd name="f1701" fmla="*/ f1405 1 f863"/>
                  <a:gd name="f1702" fmla="*/ f1406 1 f863"/>
                  <a:gd name="f1703" fmla="*/ f1407 1 f862"/>
                  <a:gd name="f1704" fmla="*/ f1408 1 f863"/>
                  <a:gd name="f1705" fmla="*/ f1409 1 f862"/>
                  <a:gd name="f1706" fmla="*/ f1410 1 f862"/>
                  <a:gd name="f1707" fmla="*/ f1411 1 f863"/>
                  <a:gd name="f1708" fmla="*/ f1412 1 f862"/>
                  <a:gd name="f1709" fmla="*/ f1413 1 f862"/>
                  <a:gd name="f1710" fmla="*/ f1414 1 f863"/>
                  <a:gd name="f1711" fmla="*/ f1415 1 f862"/>
                  <a:gd name="f1712" fmla="*/ f1416 1 f863"/>
                  <a:gd name="f1713" fmla="*/ f1417 1 f862"/>
                  <a:gd name="f1714" fmla="*/ f1418 1 f862"/>
                  <a:gd name="f1715" fmla="*/ f1419 1 f862"/>
                  <a:gd name="f1716" fmla="*/ f1420 1 f862"/>
                  <a:gd name="f1717" fmla="*/ f1421 1 f862"/>
                  <a:gd name="f1718" fmla="*/ f1422 1 f862"/>
                  <a:gd name="f1719" fmla="*/ f1423 1 f862"/>
                  <a:gd name="f1720" fmla="*/ f1424 1 f862"/>
                  <a:gd name="f1721" fmla="*/ f1425 1 f863"/>
                  <a:gd name="f1722" fmla="*/ f1426 1 f862"/>
                  <a:gd name="f1723" fmla="*/ f1427 1 f862"/>
                  <a:gd name="f1724" fmla="*/ f1428 1 f862"/>
                  <a:gd name="f1725" fmla="*/ f1429 1 f862"/>
                  <a:gd name="f1726" fmla="*/ f1430 1 f863"/>
                  <a:gd name="f1727" fmla="*/ f1431 1 f862"/>
                  <a:gd name="f1728" fmla="*/ f1432 1 f863"/>
                  <a:gd name="f1729" fmla="*/ f1433 1 f862"/>
                  <a:gd name="f1730" fmla="*/ f1434 1 f863"/>
                  <a:gd name="f1731" fmla="*/ f1435 1 f863"/>
                  <a:gd name="f1732" fmla="*/ f1436 1 f862"/>
                  <a:gd name="f1733" fmla="*/ f1437 1 f863"/>
                  <a:gd name="f1734" fmla="*/ f1438 1 f862"/>
                  <a:gd name="f1735" fmla="*/ f1439 1 f863"/>
                  <a:gd name="f1736" fmla="*/ f1440 1 f862"/>
                  <a:gd name="f1737" fmla="*/ f1441 1 f863"/>
                  <a:gd name="f1738" fmla="*/ f1442 1 f863"/>
                  <a:gd name="f1739" fmla="*/ f1443 1 f862"/>
                  <a:gd name="f1740" fmla="*/ f1444 1 f863"/>
                  <a:gd name="f1741" fmla="*/ f1445 1 f862"/>
                  <a:gd name="f1742" fmla="*/ f1446 1 f863"/>
                  <a:gd name="f1743" fmla="*/ f1447 1 f862"/>
                  <a:gd name="f1744" fmla="*/ f1448 1 f863"/>
                  <a:gd name="f1745" fmla="*/ f1449 f853 1"/>
                  <a:gd name="f1746" fmla="*/ f1450 f853 1"/>
                  <a:gd name="f1747" fmla="*/ f1452 f854 1"/>
                  <a:gd name="f1748" fmla="*/ f1451 f854 1"/>
                  <a:gd name="f1749" fmla="*/ f1453 f853 1"/>
                  <a:gd name="f1750" fmla="*/ f1454 f854 1"/>
                  <a:gd name="f1751" fmla="*/ f1455 f853 1"/>
                  <a:gd name="f1752" fmla="*/ f1456 f854 1"/>
                  <a:gd name="f1753" fmla="*/ f1457 f853 1"/>
                  <a:gd name="f1754" fmla="*/ f1458 f854 1"/>
                  <a:gd name="f1755" fmla="*/ f1459 f853 1"/>
                  <a:gd name="f1756" fmla="*/ f1460 f854 1"/>
                  <a:gd name="f1757" fmla="*/ f1461 f853 1"/>
                  <a:gd name="f1758" fmla="*/ f1462 f854 1"/>
                  <a:gd name="f1759" fmla="*/ f1463 f853 1"/>
                  <a:gd name="f1760" fmla="*/ f1464 f854 1"/>
                  <a:gd name="f1761" fmla="*/ f1465 f853 1"/>
                  <a:gd name="f1762" fmla="*/ f1466 f854 1"/>
                  <a:gd name="f1763" fmla="*/ f1467 f853 1"/>
                  <a:gd name="f1764" fmla="*/ f1468 f854 1"/>
                  <a:gd name="f1765" fmla="*/ f1469 f853 1"/>
                  <a:gd name="f1766" fmla="*/ f1470 f854 1"/>
                  <a:gd name="f1767" fmla="*/ f1471 f854 1"/>
                  <a:gd name="f1768" fmla="*/ f1472 f853 1"/>
                  <a:gd name="f1769" fmla="*/ f1473 f854 1"/>
                  <a:gd name="f1770" fmla="*/ f1474 f853 1"/>
                  <a:gd name="f1771" fmla="*/ f1475 f854 1"/>
                  <a:gd name="f1772" fmla="*/ f1476 f854 1"/>
                  <a:gd name="f1773" fmla="*/ f1477 f853 1"/>
                  <a:gd name="f1774" fmla="*/ f1478 f854 1"/>
                  <a:gd name="f1775" fmla="*/ f1479 f853 1"/>
                  <a:gd name="f1776" fmla="*/ f1480 f854 1"/>
                  <a:gd name="f1777" fmla="*/ f1481 f853 1"/>
                  <a:gd name="f1778" fmla="*/ f1482 f854 1"/>
                  <a:gd name="f1779" fmla="*/ f1483 f853 1"/>
                  <a:gd name="f1780" fmla="*/ f1484 f854 1"/>
                  <a:gd name="f1781" fmla="*/ f1485 f853 1"/>
                  <a:gd name="f1782" fmla="*/ f1486 f854 1"/>
                  <a:gd name="f1783" fmla="*/ f1487 f853 1"/>
                  <a:gd name="f1784" fmla="*/ f1488 f854 1"/>
                  <a:gd name="f1785" fmla="*/ f1489 f853 1"/>
                  <a:gd name="f1786" fmla="*/ f1490 f854 1"/>
                  <a:gd name="f1787" fmla="*/ f1491 f853 1"/>
                  <a:gd name="f1788" fmla="*/ f1492 f854 1"/>
                  <a:gd name="f1789" fmla="*/ f1493 f853 1"/>
                  <a:gd name="f1790" fmla="*/ f1494 f854 1"/>
                  <a:gd name="f1791" fmla="*/ f1495 f853 1"/>
                  <a:gd name="f1792" fmla="*/ f1496 f854 1"/>
                  <a:gd name="f1793" fmla="*/ f1497 f853 1"/>
                  <a:gd name="f1794" fmla="*/ f1498 f854 1"/>
                  <a:gd name="f1795" fmla="*/ f1499 f853 1"/>
                  <a:gd name="f1796" fmla="*/ f1500 f854 1"/>
                  <a:gd name="f1797" fmla="*/ f1501 f853 1"/>
                  <a:gd name="f1798" fmla="*/ f1502 f854 1"/>
                  <a:gd name="f1799" fmla="*/ f1503 f853 1"/>
                  <a:gd name="f1800" fmla="*/ f1504 f854 1"/>
                  <a:gd name="f1801" fmla="*/ f1505 f853 1"/>
                  <a:gd name="f1802" fmla="*/ f1506 f854 1"/>
                  <a:gd name="f1803" fmla="*/ f1507 f853 1"/>
                  <a:gd name="f1804" fmla="*/ f1508 f854 1"/>
                  <a:gd name="f1805" fmla="*/ f1509 f853 1"/>
                  <a:gd name="f1806" fmla="*/ f1510 f854 1"/>
                  <a:gd name="f1807" fmla="*/ f1511 f853 1"/>
                  <a:gd name="f1808" fmla="*/ f1512 f854 1"/>
                  <a:gd name="f1809" fmla="*/ f1513 f853 1"/>
                  <a:gd name="f1810" fmla="*/ f1514 f854 1"/>
                  <a:gd name="f1811" fmla="*/ f1515 f853 1"/>
                  <a:gd name="f1812" fmla="*/ f1516 f854 1"/>
                  <a:gd name="f1813" fmla="*/ f1517 f853 1"/>
                  <a:gd name="f1814" fmla="*/ f1518 f854 1"/>
                  <a:gd name="f1815" fmla="*/ f1519 f853 1"/>
                  <a:gd name="f1816" fmla="*/ f1520 f854 1"/>
                  <a:gd name="f1817" fmla="*/ f1521 f853 1"/>
                  <a:gd name="f1818" fmla="*/ f1522 f854 1"/>
                  <a:gd name="f1819" fmla="*/ f1523 f853 1"/>
                  <a:gd name="f1820" fmla="*/ f1524 f854 1"/>
                  <a:gd name="f1821" fmla="*/ f1525 f853 1"/>
                  <a:gd name="f1822" fmla="*/ f1526 f854 1"/>
                  <a:gd name="f1823" fmla="*/ f1527 f853 1"/>
                  <a:gd name="f1824" fmla="*/ f1528 f854 1"/>
                  <a:gd name="f1825" fmla="*/ f1529 f854 1"/>
                  <a:gd name="f1826" fmla="*/ f1530 f853 1"/>
                  <a:gd name="f1827" fmla="*/ f1531 f854 1"/>
                  <a:gd name="f1828" fmla="*/ f1532 f853 1"/>
                  <a:gd name="f1829" fmla="*/ f1533 f854 1"/>
                  <a:gd name="f1830" fmla="*/ f1534 f853 1"/>
                  <a:gd name="f1831" fmla="*/ f1535 f854 1"/>
                  <a:gd name="f1832" fmla="*/ f1536 f853 1"/>
                  <a:gd name="f1833" fmla="*/ f1537 f854 1"/>
                  <a:gd name="f1834" fmla="*/ f1538 f853 1"/>
                  <a:gd name="f1835" fmla="*/ f1539 f854 1"/>
                  <a:gd name="f1836" fmla="*/ f1540 f853 1"/>
                  <a:gd name="f1837" fmla="*/ f1541 f854 1"/>
                  <a:gd name="f1838" fmla="*/ f1542 f854 1"/>
                  <a:gd name="f1839" fmla="*/ f1543 f854 1"/>
                  <a:gd name="f1840" fmla="*/ f1544 f853 1"/>
                  <a:gd name="f1841" fmla="*/ f1545 f854 1"/>
                  <a:gd name="f1842" fmla="*/ f1546 f854 1"/>
                  <a:gd name="f1843" fmla="*/ f1547 f853 1"/>
                  <a:gd name="f1844" fmla="*/ f1548 f854 1"/>
                  <a:gd name="f1845" fmla="*/ f1549 f853 1"/>
                  <a:gd name="f1846" fmla="*/ f1550 f854 1"/>
                  <a:gd name="f1847" fmla="*/ f1551 f854 1"/>
                  <a:gd name="f1848" fmla="*/ f1552 f854 1"/>
                  <a:gd name="f1849" fmla="*/ f1553 f853 1"/>
                  <a:gd name="f1850" fmla="*/ f1554 f854 1"/>
                  <a:gd name="f1851" fmla="*/ f1555 f853 1"/>
                  <a:gd name="f1852" fmla="*/ f1556 f854 1"/>
                  <a:gd name="f1853" fmla="*/ f1557 f854 1"/>
                  <a:gd name="f1854" fmla="*/ f1558 f854 1"/>
                  <a:gd name="f1855" fmla="*/ f1559 f854 1"/>
                  <a:gd name="f1856" fmla="*/ f1560 f854 1"/>
                  <a:gd name="f1857" fmla="*/ f1561 f854 1"/>
                  <a:gd name="f1858" fmla="*/ f1562 f854 1"/>
                  <a:gd name="f1859" fmla="*/ f1563 f854 1"/>
                  <a:gd name="f1860" fmla="*/ f1564 f854 1"/>
                  <a:gd name="f1861" fmla="*/ f1565 f853 1"/>
                  <a:gd name="f1862" fmla="*/ f1566 f854 1"/>
                  <a:gd name="f1863" fmla="*/ f1567 f853 1"/>
                  <a:gd name="f1864" fmla="*/ f1568 f854 1"/>
                  <a:gd name="f1865" fmla="*/ f1569 f853 1"/>
                  <a:gd name="f1866" fmla="*/ f1570 f854 1"/>
                  <a:gd name="f1867" fmla="*/ f1571 f853 1"/>
                  <a:gd name="f1868" fmla="*/ f1572 f854 1"/>
                  <a:gd name="f1869" fmla="*/ f1573 f853 1"/>
                  <a:gd name="f1870" fmla="*/ f1574 f854 1"/>
                  <a:gd name="f1871" fmla="*/ f1575 f853 1"/>
                  <a:gd name="f1872" fmla="*/ f1576 f854 1"/>
                  <a:gd name="f1873" fmla="*/ f1577 f853 1"/>
                  <a:gd name="f1874" fmla="*/ f1578 f854 1"/>
                  <a:gd name="f1875" fmla="*/ f1579 f853 1"/>
                  <a:gd name="f1876" fmla="*/ f1580 f854 1"/>
                  <a:gd name="f1877" fmla="*/ f1581 f853 1"/>
                  <a:gd name="f1878" fmla="*/ f1582 f854 1"/>
                  <a:gd name="f1879" fmla="*/ f1583 f853 1"/>
                  <a:gd name="f1880" fmla="*/ f1584 f854 1"/>
                  <a:gd name="f1881" fmla="*/ f1585 f853 1"/>
                  <a:gd name="f1882" fmla="*/ f1586 f854 1"/>
                  <a:gd name="f1883" fmla="*/ f1587 f853 1"/>
                  <a:gd name="f1884" fmla="*/ f1588 f854 1"/>
                  <a:gd name="f1885" fmla="*/ f1589 f853 1"/>
                  <a:gd name="f1886" fmla="*/ f1590 f854 1"/>
                  <a:gd name="f1887" fmla="*/ f1591 f853 1"/>
                  <a:gd name="f1888" fmla="*/ f1592 f854 1"/>
                  <a:gd name="f1889" fmla="*/ f1593 f853 1"/>
                  <a:gd name="f1890" fmla="*/ f1594 f854 1"/>
                  <a:gd name="f1891" fmla="*/ f1595 f853 1"/>
                  <a:gd name="f1892" fmla="*/ f1596 f854 1"/>
                  <a:gd name="f1893" fmla="*/ f1597 f853 1"/>
                  <a:gd name="f1894" fmla="*/ f1598 f854 1"/>
                  <a:gd name="f1895" fmla="*/ f1599 f853 1"/>
                  <a:gd name="f1896" fmla="*/ f1600 f854 1"/>
                  <a:gd name="f1897" fmla="*/ f1601 f853 1"/>
                  <a:gd name="f1898" fmla="*/ f1602 f854 1"/>
                  <a:gd name="f1899" fmla="*/ f1603 f853 1"/>
                  <a:gd name="f1900" fmla="*/ f1604 f854 1"/>
                  <a:gd name="f1901" fmla="*/ f1605 f853 1"/>
                  <a:gd name="f1902" fmla="*/ f1606 f854 1"/>
                  <a:gd name="f1903" fmla="*/ f1607 f853 1"/>
                  <a:gd name="f1904" fmla="*/ f1608 f854 1"/>
                  <a:gd name="f1905" fmla="*/ f1609 f853 1"/>
                  <a:gd name="f1906" fmla="*/ f1610 f854 1"/>
                  <a:gd name="f1907" fmla="*/ f1611 f853 1"/>
                  <a:gd name="f1908" fmla="*/ f1612 f854 1"/>
                  <a:gd name="f1909" fmla="*/ f1613 f853 1"/>
                  <a:gd name="f1910" fmla="*/ f1614 f854 1"/>
                  <a:gd name="f1911" fmla="*/ f1615 f853 1"/>
                  <a:gd name="f1912" fmla="*/ f1616 f854 1"/>
                  <a:gd name="f1913" fmla="*/ f1617 f853 1"/>
                  <a:gd name="f1914" fmla="*/ f1618 f854 1"/>
                  <a:gd name="f1915" fmla="*/ f1619 f853 1"/>
                  <a:gd name="f1916" fmla="*/ f1620 f854 1"/>
                  <a:gd name="f1917" fmla="*/ f1621 f853 1"/>
                  <a:gd name="f1918" fmla="*/ f1622 f854 1"/>
                  <a:gd name="f1919" fmla="*/ f1623 f853 1"/>
                  <a:gd name="f1920" fmla="*/ f1624 f854 1"/>
                  <a:gd name="f1921" fmla="*/ f1625 f853 1"/>
                  <a:gd name="f1922" fmla="*/ f1626 f853 1"/>
                  <a:gd name="f1923" fmla="*/ f1627 f854 1"/>
                  <a:gd name="f1924" fmla="*/ f1628 f854 1"/>
                  <a:gd name="f1925" fmla="*/ f1629 f853 1"/>
                  <a:gd name="f1926" fmla="*/ f1630 f854 1"/>
                  <a:gd name="f1927" fmla="*/ f1631 f853 1"/>
                  <a:gd name="f1928" fmla="*/ f1632 f854 1"/>
                  <a:gd name="f1929" fmla="*/ f1633 f853 1"/>
                  <a:gd name="f1930" fmla="*/ f1634 f854 1"/>
                  <a:gd name="f1931" fmla="*/ f1635 f853 1"/>
                  <a:gd name="f1932" fmla="*/ f1636 f854 1"/>
                  <a:gd name="f1933" fmla="*/ f1637 f854 1"/>
                  <a:gd name="f1934" fmla="*/ f1638 f853 1"/>
                  <a:gd name="f1935" fmla="*/ f1639 f854 1"/>
                  <a:gd name="f1936" fmla="*/ f1640 f853 1"/>
                  <a:gd name="f1937" fmla="*/ f1641 f854 1"/>
                  <a:gd name="f1938" fmla="*/ f1642 f853 1"/>
                  <a:gd name="f1939" fmla="*/ f1643 f854 1"/>
                  <a:gd name="f1940" fmla="*/ f1644 f853 1"/>
                  <a:gd name="f1941" fmla="*/ f1645 f854 1"/>
                  <a:gd name="f1942" fmla="*/ f1646 f853 1"/>
                  <a:gd name="f1943" fmla="*/ f1647 f854 1"/>
                  <a:gd name="f1944" fmla="*/ f1648 f853 1"/>
                  <a:gd name="f1945" fmla="*/ f1649 f854 1"/>
                  <a:gd name="f1946" fmla="*/ f1650 f854 1"/>
                  <a:gd name="f1947" fmla="*/ f1651 f853 1"/>
                  <a:gd name="f1948" fmla="*/ f1652 f854 1"/>
                  <a:gd name="f1949" fmla="*/ f1653 f853 1"/>
                  <a:gd name="f1950" fmla="*/ f1654 f854 1"/>
                  <a:gd name="f1951" fmla="*/ f1655 f853 1"/>
                  <a:gd name="f1952" fmla="*/ f1656 f854 1"/>
                  <a:gd name="f1953" fmla="*/ f1657 f853 1"/>
                  <a:gd name="f1954" fmla="*/ f1658 f854 1"/>
                  <a:gd name="f1955" fmla="*/ f1659 f853 1"/>
                  <a:gd name="f1956" fmla="*/ f1660 f854 1"/>
                  <a:gd name="f1957" fmla="*/ f1661 f853 1"/>
                  <a:gd name="f1958" fmla="*/ f1662 f854 1"/>
                  <a:gd name="f1959" fmla="*/ f1663 f853 1"/>
                  <a:gd name="f1960" fmla="*/ f1664 f854 1"/>
                  <a:gd name="f1961" fmla="*/ f1665 f854 1"/>
                  <a:gd name="f1962" fmla="*/ f1666 f853 1"/>
                  <a:gd name="f1963" fmla="*/ f1667 f854 1"/>
                  <a:gd name="f1964" fmla="*/ f1668 f853 1"/>
                  <a:gd name="f1965" fmla="*/ f1669 f854 1"/>
                  <a:gd name="f1966" fmla="*/ f1670 f853 1"/>
                  <a:gd name="f1967" fmla="*/ f1671 f854 1"/>
                  <a:gd name="f1968" fmla="*/ f1672 f854 1"/>
                  <a:gd name="f1969" fmla="*/ f1673 f853 1"/>
                  <a:gd name="f1970" fmla="*/ f1674 f854 1"/>
                  <a:gd name="f1971" fmla="*/ f1675 f853 1"/>
                  <a:gd name="f1972" fmla="*/ f1676 f854 1"/>
                  <a:gd name="f1973" fmla="*/ f1677 f853 1"/>
                  <a:gd name="f1974" fmla="*/ f1678 f854 1"/>
                  <a:gd name="f1975" fmla="*/ f1679 f853 1"/>
                  <a:gd name="f1976" fmla="*/ f1680 f854 1"/>
                  <a:gd name="f1977" fmla="*/ f1681 f853 1"/>
                  <a:gd name="f1978" fmla="*/ f1682 f853 1"/>
                  <a:gd name="f1979" fmla="*/ f1683 f854 1"/>
                  <a:gd name="f1980" fmla="*/ f1684 f853 1"/>
                  <a:gd name="f1981" fmla="*/ f1685 f853 1"/>
                  <a:gd name="f1982" fmla="*/ f1686 f854 1"/>
                  <a:gd name="f1983" fmla="*/ f1687 f853 1"/>
                  <a:gd name="f1984" fmla="*/ f1688 f853 1"/>
                  <a:gd name="f1985" fmla="*/ f1689 f853 1"/>
                  <a:gd name="f1986" fmla="*/ f1690 f854 1"/>
                  <a:gd name="f1987" fmla="*/ f1691 f853 1"/>
                  <a:gd name="f1988" fmla="*/ f1692 f853 1"/>
                  <a:gd name="f1989" fmla="*/ f1693 f854 1"/>
                  <a:gd name="f1990" fmla="*/ f1694 f854 1"/>
                  <a:gd name="f1991" fmla="*/ f1695 f854 1"/>
                  <a:gd name="f1992" fmla="*/ f1696 f854 1"/>
                  <a:gd name="f1993" fmla="*/ f1697 f853 1"/>
                  <a:gd name="f1994" fmla="*/ f1698 f853 1"/>
                  <a:gd name="f1995" fmla="*/ f1699 f854 1"/>
                  <a:gd name="f1996" fmla="*/ f1700 f853 1"/>
                  <a:gd name="f1997" fmla="*/ f1701 f854 1"/>
                  <a:gd name="f1998" fmla="*/ f1702 f854 1"/>
                  <a:gd name="f1999" fmla="*/ f1703 f853 1"/>
                  <a:gd name="f2000" fmla="*/ f1704 f854 1"/>
                  <a:gd name="f2001" fmla="*/ f1705 f853 1"/>
                  <a:gd name="f2002" fmla="*/ f1706 f853 1"/>
                  <a:gd name="f2003" fmla="*/ f1707 f854 1"/>
                  <a:gd name="f2004" fmla="*/ f1708 f853 1"/>
                  <a:gd name="f2005" fmla="*/ f1709 f853 1"/>
                  <a:gd name="f2006" fmla="*/ f1710 f854 1"/>
                  <a:gd name="f2007" fmla="*/ f1711 f853 1"/>
                  <a:gd name="f2008" fmla="*/ f1712 f854 1"/>
                  <a:gd name="f2009" fmla="*/ f1713 f853 1"/>
                  <a:gd name="f2010" fmla="*/ f1714 f853 1"/>
                  <a:gd name="f2011" fmla="*/ f1715 f853 1"/>
                  <a:gd name="f2012" fmla="*/ f1716 f853 1"/>
                  <a:gd name="f2013" fmla="*/ f1717 f853 1"/>
                  <a:gd name="f2014" fmla="*/ f1718 f853 1"/>
                  <a:gd name="f2015" fmla="*/ f1719 f853 1"/>
                  <a:gd name="f2016" fmla="*/ f1720 f853 1"/>
                  <a:gd name="f2017" fmla="*/ f1721 f854 1"/>
                  <a:gd name="f2018" fmla="*/ f1722 f853 1"/>
                  <a:gd name="f2019" fmla="*/ f1723 f853 1"/>
                  <a:gd name="f2020" fmla="*/ f1724 f853 1"/>
                  <a:gd name="f2021" fmla="*/ f1725 f853 1"/>
                  <a:gd name="f2022" fmla="*/ f1726 f854 1"/>
                  <a:gd name="f2023" fmla="*/ f1727 f853 1"/>
                  <a:gd name="f2024" fmla="*/ f1728 f854 1"/>
                  <a:gd name="f2025" fmla="*/ f1729 f853 1"/>
                  <a:gd name="f2026" fmla="*/ f1730 f854 1"/>
                  <a:gd name="f2027" fmla="*/ f1731 f854 1"/>
                  <a:gd name="f2028" fmla="*/ f1732 f853 1"/>
                  <a:gd name="f2029" fmla="*/ f1733 f854 1"/>
                  <a:gd name="f2030" fmla="*/ f1734 f853 1"/>
                  <a:gd name="f2031" fmla="*/ f1735 f854 1"/>
                  <a:gd name="f2032" fmla="*/ f1736 f853 1"/>
                  <a:gd name="f2033" fmla="*/ f1737 f854 1"/>
                  <a:gd name="f2034" fmla="*/ f1738 f854 1"/>
                  <a:gd name="f2035" fmla="*/ f1739 f853 1"/>
                  <a:gd name="f2036" fmla="*/ f1740 f854 1"/>
                  <a:gd name="f2037" fmla="*/ f1741 f853 1"/>
                  <a:gd name="f2038" fmla="*/ f1742 f854 1"/>
                  <a:gd name="f2039" fmla="*/ f1743 f853 1"/>
                  <a:gd name="f2040" fmla="*/ f1744 f85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56">
                    <a:pos x="f1749" y="f1750"/>
                  </a:cxn>
                  <a:cxn ang="f1156">
                    <a:pos x="f1751" y="f1752"/>
                  </a:cxn>
                  <a:cxn ang="f1156">
                    <a:pos x="f1753" y="f1754"/>
                  </a:cxn>
                  <a:cxn ang="f1156">
                    <a:pos x="f1755" y="f1756"/>
                  </a:cxn>
                  <a:cxn ang="f1156">
                    <a:pos x="f1757" y="f1758"/>
                  </a:cxn>
                  <a:cxn ang="f1156">
                    <a:pos x="f1759" y="f1760"/>
                  </a:cxn>
                  <a:cxn ang="f1156">
                    <a:pos x="f1761" y="f1762"/>
                  </a:cxn>
                  <a:cxn ang="f1156">
                    <a:pos x="f1763" y="f1764"/>
                  </a:cxn>
                  <a:cxn ang="f1156">
                    <a:pos x="f1765" y="f1766"/>
                  </a:cxn>
                  <a:cxn ang="f1156">
                    <a:pos x="f1761" y="f1767"/>
                  </a:cxn>
                  <a:cxn ang="f1156">
                    <a:pos x="f1768" y="f1769"/>
                  </a:cxn>
                  <a:cxn ang="f1156">
                    <a:pos x="f1770" y="f1771"/>
                  </a:cxn>
                  <a:cxn ang="f1156">
                    <a:pos x="f1759" y="f1772"/>
                  </a:cxn>
                  <a:cxn ang="f1156">
                    <a:pos x="f1773" y="f1774"/>
                  </a:cxn>
                  <a:cxn ang="f1156">
                    <a:pos x="f1775" y="f1776"/>
                  </a:cxn>
                  <a:cxn ang="f1156">
                    <a:pos x="f1777" y="f1778"/>
                  </a:cxn>
                  <a:cxn ang="f1156">
                    <a:pos x="f1779" y="f1780"/>
                  </a:cxn>
                  <a:cxn ang="f1156">
                    <a:pos x="f1781" y="f1782"/>
                  </a:cxn>
                  <a:cxn ang="f1156">
                    <a:pos x="f1783" y="f1784"/>
                  </a:cxn>
                  <a:cxn ang="f1156">
                    <a:pos x="f1785" y="f1786"/>
                  </a:cxn>
                  <a:cxn ang="f1156">
                    <a:pos x="f1787" y="f1788"/>
                  </a:cxn>
                  <a:cxn ang="f1156">
                    <a:pos x="f1789" y="f1790"/>
                  </a:cxn>
                  <a:cxn ang="f1156">
                    <a:pos x="f1791" y="f1792"/>
                  </a:cxn>
                  <a:cxn ang="f1156">
                    <a:pos x="f1793" y="f1794"/>
                  </a:cxn>
                  <a:cxn ang="f1156">
                    <a:pos x="f1795" y="f1796"/>
                  </a:cxn>
                  <a:cxn ang="f1156">
                    <a:pos x="f1797" y="f1798"/>
                  </a:cxn>
                  <a:cxn ang="f1156">
                    <a:pos x="f1799" y="f1800"/>
                  </a:cxn>
                  <a:cxn ang="f1156">
                    <a:pos x="f1801" y="f1802"/>
                  </a:cxn>
                  <a:cxn ang="f1156">
                    <a:pos x="f1803" y="f1804"/>
                  </a:cxn>
                  <a:cxn ang="f1156">
                    <a:pos x="f1805" y="f1806"/>
                  </a:cxn>
                  <a:cxn ang="f1156">
                    <a:pos x="f1807" y="f1808"/>
                  </a:cxn>
                  <a:cxn ang="f1156">
                    <a:pos x="f1809" y="f1810"/>
                  </a:cxn>
                  <a:cxn ang="f1156">
                    <a:pos x="f1811" y="f1812"/>
                  </a:cxn>
                  <a:cxn ang="f1156">
                    <a:pos x="f1813" y="f1814"/>
                  </a:cxn>
                  <a:cxn ang="f1156">
                    <a:pos x="f1815" y="f1816"/>
                  </a:cxn>
                  <a:cxn ang="f1156">
                    <a:pos x="f1817" y="f1818"/>
                  </a:cxn>
                  <a:cxn ang="f1156">
                    <a:pos x="f1819" y="f1820"/>
                  </a:cxn>
                  <a:cxn ang="f1156">
                    <a:pos x="f1821" y="f1822"/>
                  </a:cxn>
                  <a:cxn ang="f1156">
                    <a:pos x="f1823" y="f1824"/>
                  </a:cxn>
                  <a:cxn ang="f1156">
                    <a:pos x="f1819" y="f1825"/>
                  </a:cxn>
                  <a:cxn ang="f1156">
                    <a:pos x="f1826" y="f1827"/>
                  </a:cxn>
                  <a:cxn ang="f1156">
                    <a:pos x="f1828" y="f1829"/>
                  </a:cxn>
                  <a:cxn ang="f1156">
                    <a:pos x="f1830" y="f1831"/>
                  </a:cxn>
                  <a:cxn ang="f1156">
                    <a:pos x="f1832" y="f1833"/>
                  </a:cxn>
                  <a:cxn ang="f1156">
                    <a:pos x="f1834" y="f1835"/>
                  </a:cxn>
                  <a:cxn ang="f1156">
                    <a:pos x="f1836" y="f1837"/>
                  </a:cxn>
                  <a:cxn ang="f1156">
                    <a:pos x="f1751" y="f1838"/>
                  </a:cxn>
                  <a:cxn ang="f1156">
                    <a:pos x="f1753" y="f1839"/>
                  </a:cxn>
                  <a:cxn ang="f1156">
                    <a:pos x="f1840" y="f1841"/>
                  </a:cxn>
                  <a:cxn ang="f1156">
                    <a:pos x="f1755" y="f1842"/>
                  </a:cxn>
                  <a:cxn ang="f1156">
                    <a:pos x="f1843" y="f1844"/>
                  </a:cxn>
                  <a:cxn ang="f1156">
                    <a:pos x="f1845" y="f1846"/>
                  </a:cxn>
                  <a:cxn ang="f1156">
                    <a:pos x="f1795" y="f1847"/>
                  </a:cxn>
                  <a:cxn ang="f1156">
                    <a:pos x="f1843" y="f1848"/>
                  </a:cxn>
                  <a:cxn ang="f1156">
                    <a:pos x="f1849" y="f1850"/>
                  </a:cxn>
                  <a:cxn ang="f1156">
                    <a:pos x="f1851" y="f1852"/>
                  </a:cxn>
                  <a:cxn ang="f1156">
                    <a:pos x="f1836" y="f1853"/>
                  </a:cxn>
                  <a:cxn ang="f1156">
                    <a:pos x="f1832" y="f1854"/>
                  </a:cxn>
                  <a:cxn ang="f1156">
                    <a:pos x="f1807" y="f1855"/>
                  </a:cxn>
                  <a:cxn ang="f1156">
                    <a:pos x="f1809" y="f1856"/>
                  </a:cxn>
                  <a:cxn ang="f1156">
                    <a:pos x="f1815" y="f1857"/>
                  </a:cxn>
                  <a:cxn ang="f1156">
                    <a:pos x="f1817" y="f1858"/>
                  </a:cxn>
                  <a:cxn ang="f1156">
                    <a:pos x="f1821" y="f1859"/>
                  </a:cxn>
                  <a:cxn ang="f1156">
                    <a:pos x="f1823" y="f1860"/>
                  </a:cxn>
                  <a:cxn ang="f1156">
                    <a:pos x="f1861" y="f1862"/>
                  </a:cxn>
                  <a:cxn ang="f1156">
                    <a:pos x="f1863" y="f1864"/>
                  </a:cxn>
                  <a:cxn ang="f1156">
                    <a:pos x="f1865" y="f1866"/>
                  </a:cxn>
                  <a:cxn ang="f1156">
                    <a:pos x="f1867" y="f1868"/>
                  </a:cxn>
                  <a:cxn ang="f1156">
                    <a:pos x="f1869" y="f1870"/>
                  </a:cxn>
                  <a:cxn ang="f1156">
                    <a:pos x="f1871" y="f1872"/>
                  </a:cxn>
                  <a:cxn ang="f1156">
                    <a:pos x="f1873" y="f1874"/>
                  </a:cxn>
                  <a:cxn ang="f1156">
                    <a:pos x="f1875" y="f1876"/>
                  </a:cxn>
                  <a:cxn ang="f1156">
                    <a:pos x="f1877" y="f1878"/>
                  </a:cxn>
                  <a:cxn ang="f1156">
                    <a:pos x="f1879" y="f1880"/>
                  </a:cxn>
                  <a:cxn ang="f1156">
                    <a:pos x="f1881" y="f1882"/>
                  </a:cxn>
                  <a:cxn ang="f1156">
                    <a:pos x="f1883" y="f1884"/>
                  </a:cxn>
                  <a:cxn ang="f1156">
                    <a:pos x="f1885" y="f1886"/>
                  </a:cxn>
                  <a:cxn ang="f1156">
                    <a:pos x="f1887" y="f1888"/>
                  </a:cxn>
                  <a:cxn ang="f1156">
                    <a:pos x="f1889" y="f1890"/>
                  </a:cxn>
                  <a:cxn ang="f1156">
                    <a:pos x="f1891" y="f1892"/>
                  </a:cxn>
                  <a:cxn ang="f1156">
                    <a:pos x="f1893" y="f1894"/>
                  </a:cxn>
                  <a:cxn ang="f1156">
                    <a:pos x="f1895" y="f1896"/>
                  </a:cxn>
                  <a:cxn ang="f1156">
                    <a:pos x="f1897" y="f1898"/>
                  </a:cxn>
                  <a:cxn ang="f1156">
                    <a:pos x="f1899" y="f1900"/>
                  </a:cxn>
                  <a:cxn ang="f1156">
                    <a:pos x="f1901" y="f1902"/>
                  </a:cxn>
                  <a:cxn ang="f1156">
                    <a:pos x="f1903" y="f1904"/>
                  </a:cxn>
                  <a:cxn ang="f1156">
                    <a:pos x="f1905" y="f1906"/>
                  </a:cxn>
                  <a:cxn ang="f1156">
                    <a:pos x="f1907" y="f1908"/>
                  </a:cxn>
                  <a:cxn ang="f1156">
                    <a:pos x="f1909" y="f1910"/>
                  </a:cxn>
                  <a:cxn ang="f1156">
                    <a:pos x="f1911" y="f1912"/>
                  </a:cxn>
                  <a:cxn ang="f1156">
                    <a:pos x="f1913" y="f1914"/>
                  </a:cxn>
                  <a:cxn ang="f1156">
                    <a:pos x="f1915" y="f1916"/>
                  </a:cxn>
                  <a:cxn ang="f1156">
                    <a:pos x="f1917" y="f1918"/>
                  </a:cxn>
                  <a:cxn ang="f1156">
                    <a:pos x="f1919" y="f1920"/>
                  </a:cxn>
                  <a:cxn ang="f1156">
                    <a:pos x="f1921" y="f1918"/>
                  </a:cxn>
                  <a:cxn ang="f1156">
                    <a:pos x="f1922" y="f1923"/>
                  </a:cxn>
                  <a:cxn ang="f1156">
                    <a:pos x="f1919" y="f1924"/>
                  </a:cxn>
                  <a:cxn ang="f1156">
                    <a:pos x="f1925" y="f1926"/>
                  </a:cxn>
                  <a:cxn ang="f1156">
                    <a:pos x="f1927" y="f1928"/>
                  </a:cxn>
                  <a:cxn ang="f1156">
                    <a:pos x="f1929" y="f1930"/>
                  </a:cxn>
                  <a:cxn ang="f1156">
                    <a:pos x="f1931" y="f1932"/>
                  </a:cxn>
                  <a:cxn ang="f1156">
                    <a:pos x="f1911" y="f1933"/>
                  </a:cxn>
                  <a:cxn ang="f1156">
                    <a:pos x="f1934" y="f1935"/>
                  </a:cxn>
                  <a:cxn ang="f1156">
                    <a:pos x="f1936" y="f1937"/>
                  </a:cxn>
                  <a:cxn ang="f1156">
                    <a:pos x="f1938" y="f1939"/>
                  </a:cxn>
                  <a:cxn ang="f1156">
                    <a:pos x="f1940" y="f1941"/>
                  </a:cxn>
                  <a:cxn ang="f1156">
                    <a:pos x="f1942" y="f1943"/>
                  </a:cxn>
                  <a:cxn ang="f1156">
                    <a:pos x="f1944" y="f1945"/>
                  </a:cxn>
                  <a:cxn ang="f1156">
                    <a:pos x="f1944" y="f1946"/>
                  </a:cxn>
                  <a:cxn ang="f1156">
                    <a:pos x="f1947" y="f1948"/>
                  </a:cxn>
                  <a:cxn ang="f1156">
                    <a:pos x="f1949" y="f1948"/>
                  </a:cxn>
                  <a:cxn ang="f1156">
                    <a:pos x="f1877" y="f1950"/>
                  </a:cxn>
                  <a:cxn ang="f1156">
                    <a:pos x="f1951" y="f1952"/>
                  </a:cxn>
                  <a:cxn ang="f1156">
                    <a:pos x="f1953" y="f1954"/>
                  </a:cxn>
                  <a:cxn ang="f1156">
                    <a:pos x="f1867" y="f1952"/>
                  </a:cxn>
                  <a:cxn ang="f1156">
                    <a:pos x="f1955" y="f1956"/>
                  </a:cxn>
                  <a:cxn ang="f1156">
                    <a:pos x="f1957" y="f1958"/>
                  </a:cxn>
                  <a:cxn ang="f1156">
                    <a:pos x="f1959" y="f1960"/>
                  </a:cxn>
                  <a:cxn ang="f1156">
                    <a:pos x="f1871" y="f1961"/>
                  </a:cxn>
                  <a:cxn ang="f1156">
                    <a:pos x="f1962" y="f1963"/>
                  </a:cxn>
                  <a:cxn ang="f1156">
                    <a:pos x="f1964" y="f1965"/>
                  </a:cxn>
                  <a:cxn ang="f1156">
                    <a:pos x="f1966" y="f1967"/>
                  </a:cxn>
                  <a:cxn ang="f1156">
                    <a:pos x="f1883" y="f1968"/>
                  </a:cxn>
                  <a:cxn ang="f1156">
                    <a:pos x="f1969" y="f1970"/>
                  </a:cxn>
                  <a:cxn ang="f1156">
                    <a:pos x="f1971" y="f1972"/>
                  </a:cxn>
                  <a:cxn ang="f1156">
                    <a:pos x="f1973" y="f1974"/>
                  </a:cxn>
                  <a:cxn ang="f1156">
                    <a:pos x="f1975" y="f1941"/>
                  </a:cxn>
                  <a:cxn ang="f1156">
                    <a:pos x="f1887" y="f1935"/>
                  </a:cxn>
                  <a:cxn ang="f1156">
                    <a:pos x="f1885" y="f1976"/>
                  </a:cxn>
                  <a:cxn ang="f1156">
                    <a:pos x="f1977" y="f1928"/>
                  </a:cxn>
                  <a:cxn ang="f1156">
                    <a:pos x="f1978" y="f1979"/>
                  </a:cxn>
                  <a:cxn ang="f1156">
                    <a:pos x="f1980" y="f1976"/>
                  </a:cxn>
                  <a:cxn ang="f1156">
                    <a:pos x="f1981" y="f1982"/>
                  </a:cxn>
                  <a:cxn ang="f1156">
                    <a:pos x="f1983" y="f1933"/>
                  </a:cxn>
                  <a:cxn ang="f1156">
                    <a:pos x="f1984" y="f1935"/>
                  </a:cxn>
                  <a:cxn ang="f1156">
                    <a:pos x="f1985" y="f1986"/>
                  </a:cxn>
                  <a:cxn ang="f1156">
                    <a:pos x="f1987" y="f1935"/>
                  </a:cxn>
                  <a:cxn ang="f1156">
                    <a:pos x="f1988" y="f1932"/>
                  </a:cxn>
                  <a:cxn ang="f1156">
                    <a:pos x="f1823" y="f1989"/>
                  </a:cxn>
                  <a:cxn ang="f1156">
                    <a:pos x="f1817" y="f1990"/>
                  </a:cxn>
                  <a:cxn ang="f1156">
                    <a:pos x="f1813" y="f1991"/>
                  </a:cxn>
                  <a:cxn ang="f1156">
                    <a:pos x="f1805" y="f1992"/>
                  </a:cxn>
                  <a:cxn ang="f1156">
                    <a:pos x="f1993" y="f1989"/>
                  </a:cxn>
                  <a:cxn ang="f1156">
                    <a:pos x="f1994" y="f1979"/>
                  </a:cxn>
                  <a:cxn ang="f1156">
                    <a:pos x="f1755" y="f1928"/>
                  </a:cxn>
                  <a:cxn ang="f1156">
                    <a:pos x="f1795" y="f1995"/>
                  </a:cxn>
                  <a:cxn ang="f1156">
                    <a:pos x="f1996" y="f1997"/>
                  </a:cxn>
                  <a:cxn ang="f1156">
                    <a:pos x="f1793" y="f1998"/>
                  </a:cxn>
                  <a:cxn ang="f1156">
                    <a:pos x="f1999" y="f2000"/>
                  </a:cxn>
                  <a:cxn ang="f1156">
                    <a:pos x="f2001" y="f1968"/>
                  </a:cxn>
                  <a:cxn ang="f1156">
                    <a:pos x="f2002" y="f1972"/>
                  </a:cxn>
                  <a:cxn ang="f1156">
                    <a:pos x="f1773" y="f2003"/>
                  </a:cxn>
                  <a:cxn ang="f1156">
                    <a:pos x="f2004" y="f1974"/>
                  </a:cxn>
                  <a:cxn ang="f1156">
                    <a:pos x="f2005" y="f2006"/>
                  </a:cxn>
                  <a:cxn ang="f1156">
                    <a:pos x="f2007" y="f2008"/>
                  </a:cxn>
                  <a:cxn ang="f1156">
                    <a:pos x="f2009" y="f1943"/>
                  </a:cxn>
                  <a:cxn ang="f1156">
                    <a:pos x="f2010" y="f1937"/>
                  </a:cxn>
                  <a:cxn ang="f1156">
                    <a:pos x="f2011" y="f1986"/>
                  </a:cxn>
                  <a:cxn ang="f1156">
                    <a:pos x="f2012" y="f1933"/>
                  </a:cxn>
                  <a:cxn ang="f1156">
                    <a:pos x="f2013" y="f1932"/>
                  </a:cxn>
                  <a:cxn ang="f1156">
                    <a:pos x="f2014" y="f1933"/>
                  </a:cxn>
                  <a:cxn ang="f1156">
                    <a:pos x="f2015" y="f1937"/>
                  </a:cxn>
                  <a:cxn ang="f1156">
                    <a:pos x="f2016" y="f2017"/>
                  </a:cxn>
                  <a:cxn ang="f1156">
                    <a:pos x="f2018" y="f1970"/>
                  </a:cxn>
                  <a:cxn ang="f1156">
                    <a:pos x="f2014" y="f1998"/>
                  </a:cxn>
                  <a:cxn ang="f1156">
                    <a:pos x="f2019" y="f1967"/>
                  </a:cxn>
                  <a:cxn ang="f1156">
                    <a:pos x="f2020" y="f1963"/>
                  </a:cxn>
                  <a:cxn ang="f1156">
                    <a:pos x="f2021" y="f2022"/>
                  </a:cxn>
                  <a:cxn ang="f1156">
                    <a:pos x="f2023" y="f2024"/>
                  </a:cxn>
                  <a:cxn ang="f1156">
                    <a:pos x="f2025" y="f2026"/>
                  </a:cxn>
                  <a:cxn ang="f1156">
                    <a:pos x="f2021" y="f2027"/>
                  </a:cxn>
                  <a:cxn ang="f1156">
                    <a:pos x="f2028" y="f2029"/>
                  </a:cxn>
                  <a:cxn ang="f1156">
                    <a:pos x="f2030" y="f2031"/>
                  </a:cxn>
                  <a:cxn ang="f1156">
                    <a:pos x="f2032" y="f2033"/>
                  </a:cxn>
                  <a:cxn ang="f1156">
                    <a:pos x="f2028" y="f2034"/>
                  </a:cxn>
                  <a:cxn ang="f1156">
                    <a:pos x="f2035" y="f2036"/>
                  </a:cxn>
                  <a:cxn ang="f1156">
                    <a:pos x="f2037" y="f2038"/>
                  </a:cxn>
                  <a:cxn ang="f1156">
                    <a:pos x="f2039" y="f2040"/>
                  </a:cxn>
                </a:cxnLst>
                <a:rect l="f1745" t="f1748" r="f1746" b="f1747"/>
                <a:pathLst>
                  <a:path w="791824" h="2036488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1" y="f53"/>
                    </a:cubicBezTo>
                    <a:cubicBezTo>
                      <a:pt x="f51" y="f54"/>
                      <a:pt x="f55" y="f56"/>
                      <a:pt x="f41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35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lnTo>
                      <a:pt x="f133" y="f134"/>
                    </a:lnTo>
                    <a:cubicBezTo>
                      <a:pt x="f135" y="f136"/>
                      <a:pt x="f137" y="f138"/>
                      <a:pt x="f139" y="f140"/>
                    </a:cubicBezTo>
                    <a:lnTo>
                      <a:pt x="f141" y="f142"/>
                    </a:lnTo>
                    <a:cubicBezTo>
                      <a:pt x="f143" y="f144"/>
                      <a:pt x="f145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165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lnTo>
                      <a:pt x="f197" y="f198"/>
                    </a:lnTo>
                    <a:lnTo>
                      <a:pt x="f199" y="f200"/>
                    </a:lnTo>
                    <a:lnTo>
                      <a:pt x="f201" y="f202"/>
                    </a:lnTo>
                    <a:cubicBezTo>
                      <a:pt x="f203" y="f204"/>
                      <a:pt x="f205" y="f206"/>
                      <a:pt x="f197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lnTo>
                      <a:pt x="f214" y="f215"/>
                    </a:lnTo>
                    <a:lnTo>
                      <a:pt x="f216" y="f217"/>
                    </a:lnTo>
                    <a:cubicBezTo>
                      <a:pt x="f218" y="f219"/>
                      <a:pt x="f220" y="f221"/>
                      <a:pt x="f161" y="f222"/>
                    </a:cubicBez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3" y="f239"/>
                    </a:cubicBezTo>
                    <a:cubicBezTo>
                      <a:pt x="f240" y="f241"/>
                      <a:pt x="f242" y="f243"/>
                      <a:pt x="f19" y="f244"/>
                    </a:cubicBezTo>
                    <a:cubicBezTo>
                      <a:pt x="f245" y="f246"/>
                      <a:pt x="f247" y="f248"/>
                      <a:pt x="f249" y="f250"/>
                    </a:cubicBezTo>
                    <a:cubicBezTo>
                      <a:pt x="f251" y="f252"/>
                      <a:pt x="f253" y="f254"/>
                      <a:pt x="f25" y="f255"/>
                    </a:cubicBezTo>
                    <a:cubicBezTo>
                      <a:pt x="f256" y="f257"/>
                      <a:pt x="f258" y="f259"/>
                      <a:pt x="f260" y="f261"/>
                    </a:cubicBezTo>
                    <a:cubicBezTo>
                      <a:pt x="f262" y="f263"/>
                      <a:pt x="f264" y="f265"/>
                      <a:pt x="f266" y="f267"/>
                    </a:cubicBezTo>
                    <a:cubicBezTo>
                      <a:pt x="f268" y="f269"/>
                      <a:pt x="f270" y="f271"/>
                      <a:pt x="f133" y="f272"/>
                    </a:cubicBezTo>
                    <a:cubicBezTo>
                      <a:pt x="f273" y="f274"/>
                      <a:pt x="f275" y="f276"/>
                      <a:pt x="f260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42" y="f288"/>
                    </a:cubicBezTo>
                    <a:cubicBezTo>
                      <a:pt x="f289" y="f290"/>
                      <a:pt x="f291" y="f292"/>
                      <a:pt x="f233" y="f293"/>
                    </a:cubicBezTo>
                    <a:cubicBezTo>
                      <a:pt x="f294" y="f295"/>
                      <a:pt x="f161" y="f296"/>
                      <a:pt x="f161" y="f296"/>
                    </a:cubicBezTo>
                    <a:cubicBezTo>
                      <a:pt x="f297" y="f298"/>
                      <a:pt x="f299" y="f300"/>
                      <a:pt x="f165" y="f301"/>
                    </a:cubicBezTo>
                    <a:cubicBezTo>
                      <a:pt x="f302" y="f303"/>
                      <a:pt x="f304" y="f305"/>
                      <a:pt x="f171" y="f306"/>
                    </a:cubicBezTo>
                    <a:lnTo>
                      <a:pt x="f189" y="f307"/>
                    </a:lnTo>
                    <a:lnTo>
                      <a:pt x="f195" y="f308"/>
                    </a:lnTo>
                    <a:lnTo>
                      <a:pt x="f199" y="f309"/>
                    </a:lnTo>
                    <a:cubicBezTo>
                      <a:pt x="f310" y="f311"/>
                      <a:pt x="f312" y="f313"/>
                      <a:pt x="f201" y="f314"/>
                    </a:cubicBezTo>
                    <a:lnTo>
                      <a:pt x="f315" y="f316"/>
                    </a:lnTo>
                    <a:cubicBezTo>
                      <a:pt x="f317" y="f318"/>
                      <a:pt x="f319" y="f320"/>
                      <a:pt x="f321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lnTo>
                      <a:pt x="f347" y="f348"/>
                    </a:lnTo>
                    <a:cubicBezTo>
                      <a:pt x="f349" y="f350"/>
                      <a:pt x="f351" y="f352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cubicBezTo>
                      <a:pt x="f359" y="f360"/>
                      <a:pt x="f361" y="f362"/>
                      <a:pt x="f36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5" y="f376"/>
                    </a:cubicBezTo>
                    <a:cubicBezTo>
                      <a:pt x="f377" y="f378"/>
                      <a:pt x="f379" y="f380"/>
                      <a:pt x="f381" y="f382"/>
                    </a:cubicBezTo>
                    <a:cubicBezTo>
                      <a:pt x="f383" y="f384"/>
                      <a:pt x="f385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98"/>
                      <a:pt x="f399" y="f400"/>
                    </a:cubicBezTo>
                    <a:cubicBezTo>
                      <a:pt x="f401" y="f402"/>
                      <a:pt x="f403" y="f404"/>
                      <a:pt x="f405" y="f406"/>
                    </a:cubicBezTo>
                    <a:cubicBezTo>
                      <a:pt x="f407" y="f408"/>
                      <a:pt x="f409" y="f410"/>
                      <a:pt x="f411" y="f412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11"/>
                    </a:cubicBezTo>
                    <a:cubicBezTo>
                      <a:pt x="f424" y="f425"/>
                      <a:pt x="f426" y="f427"/>
                      <a:pt x="f428" y="f399"/>
                    </a:cubicBezTo>
                    <a:cubicBezTo>
                      <a:pt x="f429" y="f430"/>
                      <a:pt x="f431" y="f432"/>
                      <a:pt x="f433" y="f393"/>
                    </a:cubicBezTo>
                    <a:cubicBezTo>
                      <a:pt x="f434" y="f435"/>
                      <a:pt x="f406" y="f436"/>
                      <a:pt x="f437" y="f438"/>
                    </a:cubicBezTo>
                    <a:cubicBezTo>
                      <a:pt x="f439" y="f440"/>
                      <a:pt x="f441" y="f442"/>
                      <a:pt x="f443" y="f444"/>
                    </a:cubicBezTo>
                    <a:cubicBezTo>
                      <a:pt x="f445" y="f446"/>
                      <a:pt x="f447" y="f448"/>
                      <a:pt x="f449" y="f450"/>
                    </a:cubicBezTo>
                    <a:cubicBezTo>
                      <a:pt x="f451" y="f452"/>
                      <a:pt x="f453" y="f454"/>
                      <a:pt x="f455" y="f351"/>
                    </a:cubicBezTo>
                    <a:cubicBezTo>
                      <a:pt x="f456" y="f457"/>
                      <a:pt x="f458" y="f459"/>
                      <a:pt x="f390" y="f460"/>
                    </a:cubicBezTo>
                    <a:cubicBezTo>
                      <a:pt x="f461" y="f462"/>
                      <a:pt x="f463" y="f464"/>
                      <a:pt x="f465" y="f347"/>
                    </a:cubicBezTo>
                    <a:cubicBezTo>
                      <a:pt x="f466" y="f467"/>
                      <a:pt x="f468" y="f469"/>
                      <a:pt x="f470" y="f471"/>
                    </a:cubicBezTo>
                    <a:cubicBezTo>
                      <a:pt x="f472" y="f473"/>
                      <a:pt x="f474" y="f475"/>
                      <a:pt x="f476" y="f477"/>
                    </a:cubicBezTo>
                    <a:cubicBezTo>
                      <a:pt x="f478" y="f475"/>
                      <a:pt x="f479" y="f480"/>
                      <a:pt x="f481" y="f471"/>
                    </a:cubicBezTo>
                    <a:cubicBezTo>
                      <a:pt x="f482" y="f483"/>
                      <a:pt x="f484" y="f485"/>
                      <a:pt x="f478" y="f486"/>
                    </a:cubicBezTo>
                    <a:cubicBezTo>
                      <a:pt x="f487" y="f175"/>
                      <a:pt x="f488" y="f489"/>
                      <a:pt x="f476" y="f490"/>
                    </a:cubicBezTo>
                    <a:cubicBezTo>
                      <a:pt x="f491" y="f492"/>
                      <a:pt x="f493" y="f494"/>
                      <a:pt x="f495" y="f242"/>
                    </a:cubicBezTo>
                    <a:cubicBezTo>
                      <a:pt x="f496" y="f497"/>
                      <a:pt x="f498" y="f499"/>
                      <a:pt x="f500" y="f501"/>
                    </a:cubicBezTo>
                    <a:cubicBezTo>
                      <a:pt x="f502" y="f503"/>
                      <a:pt x="f504" y="f505"/>
                      <a:pt x="f506" y="f507"/>
                    </a:cubicBezTo>
                    <a:lnTo>
                      <a:pt x="f508" y="f509"/>
                    </a:lnTo>
                    <a:lnTo>
                      <a:pt x="f455" y="f85"/>
                    </a:lnTo>
                    <a:cubicBezTo>
                      <a:pt x="f510" y="f511"/>
                      <a:pt x="f512" y="f513"/>
                      <a:pt x="f514" y="f29"/>
                    </a:cubicBezTo>
                    <a:cubicBezTo>
                      <a:pt x="f515" y="f516"/>
                      <a:pt x="f517" y="f518"/>
                      <a:pt x="f519" y="f520"/>
                    </a:cubicBezTo>
                    <a:cubicBezTo>
                      <a:pt x="f521" y="f522"/>
                      <a:pt x="f523" y="f524"/>
                      <a:pt x="f525" y="f35"/>
                    </a:cubicBezTo>
                    <a:cubicBezTo>
                      <a:pt x="f526" y="f527"/>
                      <a:pt x="f528" y="f529"/>
                      <a:pt x="f530" y="f531"/>
                    </a:cubicBezTo>
                    <a:cubicBezTo>
                      <a:pt x="f532" y="f533"/>
                      <a:pt x="f534" y="f535"/>
                      <a:pt x="f536" y="f537"/>
                    </a:cubicBezTo>
                    <a:cubicBezTo>
                      <a:pt x="f538" y="f539"/>
                      <a:pt x="f540" y="f541"/>
                      <a:pt x="f542" y="f543"/>
                    </a:cubicBezTo>
                    <a:cubicBezTo>
                      <a:pt x="f544" y="f545"/>
                      <a:pt x="f546" y="f547"/>
                      <a:pt x="f542" y="f548"/>
                    </a:cubicBezTo>
                    <a:cubicBezTo>
                      <a:pt x="f549" y="f550"/>
                      <a:pt x="f418" y="f550"/>
                      <a:pt x="f418" y="f550"/>
                    </a:cubicBezTo>
                    <a:cubicBezTo>
                      <a:pt x="f551" y="f552"/>
                      <a:pt x="f553" y="f554"/>
                      <a:pt x="f555" y="f550"/>
                    </a:cubicBezTo>
                    <a:cubicBezTo>
                      <a:pt x="f556" y="f557"/>
                      <a:pt x="f558" y="f559"/>
                      <a:pt x="f357" y="f560"/>
                    </a:cubicBezTo>
                    <a:lnTo>
                      <a:pt x="f561" y="f562"/>
                    </a:lnTo>
                    <a:lnTo>
                      <a:pt x="f563" y="f564"/>
                    </a:lnTo>
                    <a:cubicBezTo>
                      <a:pt x="f565" y="f566"/>
                      <a:pt x="f567" y="f568"/>
                      <a:pt x="f333" y="f562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345" y="f591"/>
                    </a:cubicBezTo>
                    <a:cubicBezTo>
                      <a:pt x="f592" y="f593"/>
                      <a:pt x="f594" y="f595"/>
                      <a:pt x="f596" y="f597"/>
                    </a:cubicBezTo>
                    <a:cubicBezTo>
                      <a:pt x="f598" y="f599"/>
                      <a:pt x="f600" y="f601"/>
                      <a:pt x="f602" y="f603"/>
                    </a:cubicBezTo>
                    <a:lnTo>
                      <a:pt x="f604" y="f605"/>
                    </a:lnTo>
                    <a:cubicBezTo>
                      <a:pt x="f606" y="f607"/>
                      <a:pt x="f608" y="f609"/>
                      <a:pt x="f375" y="f610"/>
                    </a:cubicBezTo>
                    <a:lnTo>
                      <a:pt x="f611" y="f612"/>
                    </a:lnTo>
                    <a:cubicBezTo>
                      <a:pt x="f613" y="f614"/>
                      <a:pt x="f615" y="f616"/>
                      <a:pt x="f438" y="f617"/>
                    </a:cubicBezTo>
                    <a:cubicBezTo>
                      <a:pt x="f618" y="f619"/>
                      <a:pt x="f620" y="f621"/>
                      <a:pt x="f622" y="f51"/>
                    </a:cubicBezTo>
                    <a:cubicBezTo>
                      <a:pt x="f623" y="f624"/>
                      <a:pt x="f625" y="f531"/>
                      <a:pt x="f625" y="f531"/>
                    </a:cubicBezTo>
                    <a:cubicBezTo>
                      <a:pt x="f626" y="f627"/>
                      <a:pt x="f628" y="f629"/>
                      <a:pt x="f387" y="f29"/>
                    </a:cubicBezTo>
                    <a:cubicBezTo>
                      <a:pt x="f630" y="f631"/>
                      <a:pt x="f632" y="f633"/>
                      <a:pt x="f381" y="f634"/>
                    </a:cubicBezTo>
                    <a:cubicBezTo>
                      <a:pt x="f635" y="f636"/>
                      <a:pt x="f637" y="f638"/>
                      <a:pt x="f639" y="f501"/>
                    </a:cubicBezTo>
                    <a:cubicBezTo>
                      <a:pt x="f640" y="f641"/>
                      <a:pt x="f642" y="f643"/>
                      <a:pt x="f644" y="f645"/>
                    </a:cubicBezTo>
                    <a:cubicBezTo>
                      <a:pt x="f646" y="f647"/>
                      <a:pt x="f648" y="f649"/>
                      <a:pt x="f650" y="f634"/>
                    </a:cubicBezTo>
                    <a:cubicBezTo>
                      <a:pt x="f651" y="f652"/>
                      <a:pt x="f653" y="f654"/>
                      <a:pt x="f655" y="f656"/>
                    </a:cubicBezTo>
                    <a:cubicBezTo>
                      <a:pt x="f657" y="f658"/>
                      <a:pt x="f659" y="f660"/>
                      <a:pt x="f661" y="f85"/>
                    </a:cubicBezTo>
                    <a:cubicBezTo>
                      <a:pt x="f662" y="f663"/>
                      <a:pt x="f329" y="f83"/>
                      <a:pt x="f664" y="f29"/>
                    </a:cubicBezTo>
                    <a:lnTo>
                      <a:pt x="f665" y="f666"/>
                    </a:lnTo>
                    <a:cubicBezTo>
                      <a:pt x="f667" y="f668"/>
                      <a:pt x="f669" y="f670"/>
                      <a:pt x="f671" y="f29"/>
                    </a:cubicBezTo>
                    <a:cubicBezTo>
                      <a:pt x="f672" y="f673"/>
                      <a:pt x="f674" y="f675"/>
                      <a:pt x="f676" y="f509"/>
                    </a:cubicBezTo>
                    <a:cubicBezTo>
                      <a:pt x="f677" y="f678"/>
                      <a:pt x="f679" y="f680"/>
                      <a:pt x="f201" y="f681"/>
                    </a:cubicBezTo>
                    <a:cubicBezTo>
                      <a:pt x="f682" y="f683"/>
                      <a:pt x="f684" y="f685"/>
                      <a:pt x="f195" y="f686"/>
                    </a:cubicBezTo>
                    <a:cubicBezTo>
                      <a:pt x="f687" y="f688"/>
                      <a:pt x="f689" y="f690"/>
                      <a:pt x="f183" y="f691"/>
                    </a:cubicBezTo>
                    <a:cubicBezTo>
                      <a:pt x="f692" y="f693"/>
                      <a:pt x="f694" y="f695"/>
                      <a:pt x="f159" y="f696"/>
                    </a:cubicBezTo>
                    <a:cubicBezTo>
                      <a:pt x="f697" y="f698"/>
                      <a:pt x="f699" y="f700"/>
                      <a:pt x="f701" y="f681"/>
                    </a:cubicBezTo>
                    <a:lnTo>
                      <a:pt x="f702" y="f645"/>
                    </a:lnTo>
                    <a:lnTo>
                      <a:pt x="f25" y="f501"/>
                    </a:lnTo>
                    <a:cubicBezTo>
                      <a:pt x="f703" y="f704"/>
                      <a:pt x="f705" y="f706"/>
                      <a:pt x="f133" y="f79"/>
                    </a:cubicBezTo>
                    <a:lnTo>
                      <a:pt x="f707" y="f527"/>
                    </a:lnTo>
                    <a:cubicBezTo>
                      <a:pt x="f129" y="f708"/>
                      <a:pt x="f709" y="f710"/>
                      <a:pt x="f131" y="f711"/>
                    </a:cubicBezTo>
                    <a:cubicBezTo>
                      <a:pt x="f712" y="f713"/>
                      <a:pt x="f714" y="f715"/>
                      <a:pt x="f716" y="f717"/>
                    </a:cubicBezTo>
                    <a:cubicBezTo>
                      <a:pt x="f718" y="f719"/>
                      <a:pt x="f720" y="f721"/>
                      <a:pt x="f722" y="f610"/>
                    </a:cubicBezTo>
                    <a:cubicBezTo>
                      <a:pt x="f723" y="f612"/>
                      <a:pt x="f724" y="f725"/>
                      <a:pt x="f726" y="f617"/>
                    </a:cubicBezTo>
                    <a:cubicBezTo>
                      <a:pt x="f727" y="f728"/>
                      <a:pt x="f729" y="f730"/>
                      <a:pt x="f79" y="f731"/>
                    </a:cubicBezTo>
                    <a:cubicBezTo>
                      <a:pt x="f732" y="f733"/>
                      <a:pt x="f543" y="f734"/>
                      <a:pt x="f612" y="f51"/>
                    </a:cubicBezTo>
                    <a:cubicBezTo>
                      <a:pt x="f735" y="f736"/>
                      <a:pt x="f737" y="f738"/>
                      <a:pt x="f717" y="f541"/>
                    </a:cubicBezTo>
                    <a:cubicBezTo>
                      <a:pt x="f739" y="f740"/>
                      <a:pt x="f741" y="f742"/>
                      <a:pt x="f743" y="f744"/>
                    </a:cubicBezTo>
                    <a:cubicBezTo>
                      <a:pt x="f745" y="f746"/>
                      <a:pt x="f747" y="f748"/>
                      <a:pt x="f749" y="f537"/>
                    </a:cubicBezTo>
                    <a:cubicBezTo>
                      <a:pt x="f750" y="f751"/>
                      <a:pt x="f752" y="f753"/>
                      <a:pt x="f550" y="f520"/>
                    </a:cubicBezTo>
                    <a:cubicBezTo>
                      <a:pt x="f754" y="f755"/>
                      <a:pt x="f756" y="f757"/>
                      <a:pt x="f758" y="f666"/>
                    </a:cubicBezTo>
                    <a:cubicBezTo>
                      <a:pt x="f560" y="f29"/>
                      <a:pt x="f759" y="f760"/>
                      <a:pt x="f761" y="f85"/>
                    </a:cubicBezTo>
                    <a:cubicBezTo>
                      <a:pt x="f762" y="f763"/>
                      <a:pt x="f764" y="f765"/>
                      <a:pt x="f766" y="f509"/>
                    </a:cubicBezTo>
                    <a:cubicBezTo>
                      <a:pt x="f767" y="f765"/>
                      <a:pt x="f768" y="f769"/>
                      <a:pt x="f770" y="f85"/>
                    </a:cubicBezTo>
                    <a:cubicBezTo>
                      <a:pt x="f771" y="f772"/>
                      <a:pt x="f773" y="f774"/>
                      <a:pt x="f775" y="f520"/>
                    </a:cubicBezTo>
                    <a:cubicBezTo>
                      <a:pt x="f776" y="f777"/>
                      <a:pt x="f778" y="f527"/>
                      <a:pt x="f779" y="f68"/>
                    </a:cubicBezTo>
                    <a:cubicBezTo>
                      <a:pt x="f780" y="f781"/>
                      <a:pt x="f782" y="f783"/>
                      <a:pt x="f784" y="f612"/>
                    </a:cubicBezTo>
                    <a:cubicBezTo>
                      <a:pt x="f785" y="f786"/>
                      <a:pt x="f787" y="f788"/>
                      <a:pt x="f770" y="f711"/>
                    </a:cubicBezTo>
                    <a:cubicBezTo>
                      <a:pt x="f789" y="f717"/>
                      <a:pt x="f790" y="f791"/>
                      <a:pt x="f792" y="f605"/>
                    </a:cubicBezTo>
                    <a:cubicBezTo>
                      <a:pt x="f793" y="f794"/>
                      <a:pt x="f795" y="f796"/>
                      <a:pt x="f797" y="f597"/>
                    </a:cubicBezTo>
                    <a:cubicBezTo>
                      <a:pt x="f798" y="f799"/>
                      <a:pt x="f800" y="f801"/>
                      <a:pt x="f802" y="f743"/>
                    </a:cubicBezTo>
                    <a:cubicBezTo>
                      <a:pt x="f803" y="f804"/>
                      <a:pt x="f805" y="f806"/>
                      <a:pt x="f5" y="f807"/>
                    </a:cubicBezTo>
                    <a:cubicBezTo>
                      <a:pt x="f808" y="f809"/>
                      <a:pt x="f810" y="f811"/>
                      <a:pt x="f812" y="f813"/>
                    </a:cubicBezTo>
                    <a:cubicBezTo>
                      <a:pt x="f814" y="f815"/>
                      <a:pt x="f802" y="f816"/>
                      <a:pt x="f802" y="f816"/>
                    </a:cubicBezTo>
                    <a:cubicBezTo>
                      <a:pt x="f817" y="f818"/>
                      <a:pt x="f819" y="f820"/>
                      <a:pt x="f821" y="f822"/>
                    </a:cubicBezTo>
                    <a:cubicBezTo>
                      <a:pt x="f823" y="f824"/>
                      <a:pt x="f825" y="f826"/>
                      <a:pt x="f827" y="f828"/>
                    </a:cubicBezTo>
                    <a:cubicBezTo>
                      <a:pt x="f829" y="f830"/>
                      <a:pt x="f831" y="f832"/>
                      <a:pt x="f833" y="f833"/>
                    </a:cubicBezTo>
                    <a:cubicBezTo>
                      <a:pt x="f834" y="f835"/>
                      <a:pt x="f836" y="f837"/>
                      <a:pt x="f821" y="f838"/>
                    </a:cubicBezTo>
                    <a:cubicBezTo>
                      <a:pt x="f839" y="f840"/>
                      <a:pt x="f802" y="f841"/>
                      <a:pt x="f842" y="f843"/>
                    </a:cubicBezTo>
                    <a:cubicBezTo>
                      <a:pt x="f844" y="f845"/>
                      <a:pt x="f846" y="f847"/>
                      <a:pt x="f848" y="f849"/>
                    </a:cubicBezTo>
                    <a:cubicBezTo>
                      <a:pt x="f850" y="f851"/>
                      <a:pt x="f849" y="f5"/>
                      <a:pt x="f849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6" name="Полилиния 17"/>
              <p:cNvSpPr/>
              <p:nvPr/>
            </p:nvSpPr>
            <p:spPr>
              <a:xfrm>
                <a:off x="7966600" y="2138707"/>
                <a:ext cx="226035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034"/>
                  <a:gd name="f7" fmla="val 677867"/>
                  <a:gd name="f8" fmla="val 1564"/>
                  <a:gd name="f9" fmla="val 670049"/>
                  <a:gd name="f10" fmla="val 1581"/>
                  <a:gd name="f11" fmla="val 660450"/>
                  <a:gd name="f12" fmla="val 8654"/>
                  <a:gd name="f13" fmla="val 654791"/>
                  <a:gd name="f14" fmla="val 11028"/>
                  <a:gd name="f15" fmla="val 652892"/>
                  <a:gd name="f16" fmla="val 14423"/>
                  <a:gd name="f17" fmla="val 652868"/>
                  <a:gd name="f18" fmla="val 17307"/>
                  <a:gd name="f19" fmla="val 651906"/>
                  <a:gd name="f20" fmla="val 19230"/>
                  <a:gd name="f21" fmla="val 649983"/>
                  <a:gd name="f22" fmla="val 21378"/>
                  <a:gd name="f23" fmla="val 648261"/>
                  <a:gd name="f24" fmla="val 23077"/>
                  <a:gd name="f25" fmla="val 646137"/>
                  <a:gd name="f26" fmla="val 25243"/>
                  <a:gd name="f27" fmla="val 643430"/>
                  <a:gd name="f28" fmla="val 26237"/>
                  <a:gd name="f29" fmla="val 639767"/>
                  <a:gd name="f30" fmla="val 28846"/>
                  <a:gd name="f31" fmla="val 637484"/>
                  <a:gd name="f32" fmla="val 34064"/>
                  <a:gd name="f33" fmla="val 632918"/>
                  <a:gd name="f34" fmla="val 40384"/>
                  <a:gd name="f35" fmla="val 629792"/>
                  <a:gd name="f36" fmla="val 46153"/>
                  <a:gd name="f37" fmla="val 625946"/>
                  <a:gd name="f38" fmla="val 57338"/>
                  <a:gd name="f39" fmla="val 618489"/>
                  <a:gd name="f40" fmla="val 51516"/>
                  <a:gd name="f41" fmla="val 621273"/>
                  <a:gd name="f42" fmla="val 63460"/>
                  <a:gd name="f43" fmla="val 617292"/>
                  <a:gd name="f44" fmla="val 80767"/>
                  <a:gd name="f45" fmla="val 605754"/>
                  <a:gd name="f46" fmla="val 86966"/>
                  <a:gd name="f47" fmla="val 601621"/>
                  <a:gd name="f48" fmla="val 86542"/>
                  <a:gd name="f49" fmla="val 594204"/>
                  <a:gd name="f50" fmla="val 89421"/>
                  <a:gd name="f51" fmla="val 588446"/>
                  <a:gd name="f52" fmla="val 90971"/>
                  <a:gd name="f53" fmla="val 585345"/>
                  <a:gd name="f54" fmla="val 93267"/>
                  <a:gd name="f55" fmla="val 582677"/>
                  <a:gd name="f56" fmla="val 95190"/>
                  <a:gd name="f57" fmla="val 579793"/>
                  <a:gd name="f58" fmla="val 96152"/>
                  <a:gd name="f59" fmla="val 565370"/>
                  <a:gd name="f60" fmla="val 96479"/>
                  <a:gd name="f61" fmla="val 550891"/>
                  <a:gd name="f62" fmla="val 98075"/>
                  <a:gd name="f63" fmla="val 536525"/>
                  <a:gd name="f64" fmla="val 98411"/>
                  <a:gd name="f65" fmla="val 533503"/>
                  <a:gd name="f66" fmla="val 98485"/>
                  <a:gd name="f67" fmla="val 529638"/>
                  <a:gd name="f68" fmla="val 100959"/>
                  <a:gd name="f69" fmla="val 527871"/>
                  <a:gd name="f70" fmla="val 105907"/>
                  <a:gd name="f71" fmla="val 524336"/>
                  <a:gd name="f72" fmla="val 118266"/>
                  <a:gd name="f73" fmla="val 522102"/>
                  <a:gd name="f74" fmla="val 135062"/>
                  <a:gd name="f75" fmla="val 505309"/>
                  <a:gd name="f76" fmla="val 110844"/>
                  <a:gd name="f77" fmla="val 528768"/>
                  <a:gd name="f78" fmla="val 132689"/>
                  <a:gd name="f79" fmla="val 510564"/>
                  <a:gd name="f80" fmla="val 141018"/>
                  <a:gd name="f81" fmla="val 503623"/>
                  <a:gd name="f82" fmla="val 141439"/>
                  <a:gd name="f83" fmla="val 501766"/>
                  <a:gd name="f84" fmla="val 147112"/>
                  <a:gd name="f85" fmla="val 493257"/>
                  <a:gd name="f86" fmla="val 148073"/>
                  <a:gd name="f87" fmla="val 459604"/>
                  <a:gd name="f88" fmla="val 147539"/>
                  <a:gd name="f89" fmla="val 425875"/>
                  <a:gd name="f90" fmla="val 149996"/>
                  <a:gd name="f91" fmla="val 392298"/>
                  <a:gd name="f92" fmla="val 150440"/>
                  <a:gd name="f93" fmla="val 386233"/>
                  <a:gd name="f94" fmla="val 155765"/>
                  <a:gd name="f95" fmla="val 374990"/>
                  <a:gd name="f96" fmla="val 156727"/>
                  <a:gd name="f97" fmla="val 355760"/>
                  <a:gd name="f98" fmla="val 156160"/>
                  <a:gd name="f99" fmla="val 336392"/>
                  <a:gd name="f100" fmla="val 158650"/>
                  <a:gd name="f101" fmla="val 317299"/>
                  <a:gd name="f102" fmla="val 159098"/>
                  <a:gd name="f103" fmla="val 313862"/>
                  <a:gd name="f104" fmla="val 161712"/>
                  <a:gd name="f105" fmla="val 310812"/>
                  <a:gd name="f106" fmla="val 164419"/>
                  <a:gd name="f107" fmla="val 308646"/>
                  <a:gd name="f108" fmla="val 166793"/>
                  <a:gd name="f109" fmla="val 306747"/>
                  <a:gd name="f110" fmla="val 170353"/>
                  <a:gd name="f111" fmla="val 307121"/>
                  <a:gd name="f112" fmla="val 173073"/>
                  <a:gd name="f113" fmla="val 305761"/>
                  <a:gd name="f114" fmla="val 176174"/>
                  <a:gd name="f115" fmla="val 304211"/>
                  <a:gd name="f116" fmla="val 179135"/>
                  <a:gd name="f117" fmla="val 302295"/>
                  <a:gd name="f118" fmla="val 181726"/>
                  <a:gd name="f119" fmla="val 299992"/>
                  <a:gd name="f120" fmla="val 187824"/>
                  <a:gd name="f121" fmla="val 294572"/>
                  <a:gd name="f122" fmla="val 282685"/>
                  <a:gd name="f123" fmla="val 198072"/>
                  <a:gd name="f124" fmla="val 212494"/>
                  <a:gd name="f125" fmla="val 198813"/>
                  <a:gd name="f126" fmla="val 142260"/>
                  <a:gd name="f127" fmla="val 196149"/>
                  <a:gd name="f128" fmla="val 72113"/>
                  <a:gd name="f129" fmla="val 72109"/>
                  <a:gd name="f130" fmla="val 188938"/>
                  <a:gd name="f131" fmla="val 50480"/>
                  <a:gd name="f132" fmla="val 187495"/>
                  <a:gd name="f133" fmla="val 46152"/>
                  <a:gd name="f134" fmla="val 186534"/>
                  <a:gd name="f135" fmla="val 43268"/>
                  <a:gd name="f136" fmla="val 184611"/>
                  <a:gd name="f137" fmla="val 40539"/>
                  <a:gd name="f138" fmla="val 37499"/>
                  <a:gd name="f139" fmla="+- 0 0 -90"/>
                  <a:gd name="f140" fmla="*/ f3 1 199034"/>
                  <a:gd name="f141" fmla="*/ f4 1 677867"/>
                  <a:gd name="f142" fmla="val f5"/>
                  <a:gd name="f143" fmla="val f6"/>
                  <a:gd name="f144" fmla="val f7"/>
                  <a:gd name="f145" fmla="*/ f139 f0 1"/>
                  <a:gd name="f146" fmla="+- f144 0 f142"/>
                  <a:gd name="f147" fmla="+- f143 0 f142"/>
                  <a:gd name="f148" fmla="*/ f145 1 f2"/>
                  <a:gd name="f149" fmla="*/ f147 1 199034"/>
                  <a:gd name="f150" fmla="*/ f146 1 677867"/>
                  <a:gd name="f151" fmla="*/ 0 f147 1"/>
                  <a:gd name="f152" fmla="*/ 677867 f146 1"/>
                  <a:gd name="f153" fmla="*/ 8654 f147 1"/>
                  <a:gd name="f154" fmla="*/ 654791 f146 1"/>
                  <a:gd name="f155" fmla="*/ 17307 f147 1"/>
                  <a:gd name="f156" fmla="*/ 651906 f146 1"/>
                  <a:gd name="f157" fmla="*/ 23077 f147 1"/>
                  <a:gd name="f158" fmla="*/ 646137 f146 1"/>
                  <a:gd name="f159" fmla="*/ 28846 f147 1"/>
                  <a:gd name="f160" fmla="*/ 637484 f146 1"/>
                  <a:gd name="f161" fmla="*/ 46153 f147 1"/>
                  <a:gd name="f162" fmla="*/ 625946 f146 1"/>
                  <a:gd name="f163" fmla="*/ 63460 f147 1"/>
                  <a:gd name="f164" fmla="*/ 617292 f146 1"/>
                  <a:gd name="f165" fmla="*/ 80767 f147 1"/>
                  <a:gd name="f166" fmla="*/ 605754 f146 1"/>
                  <a:gd name="f167" fmla="*/ 89421 f147 1"/>
                  <a:gd name="f168" fmla="*/ 588446 f146 1"/>
                  <a:gd name="f169" fmla="*/ 95190 f147 1"/>
                  <a:gd name="f170" fmla="*/ 579793 f146 1"/>
                  <a:gd name="f171" fmla="*/ 98075 f147 1"/>
                  <a:gd name="f172" fmla="*/ 536525 f146 1"/>
                  <a:gd name="f173" fmla="*/ 100959 f147 1"/>
                  <a:gd name="f174" fmla="*/ 527871 f146 1"/>
                  <a:gd name="f175" fmla="*/ 118266 f147 1"/>
                  <a:gd name="f176" fmla="*/ 522102 f146 1"/>
                  <a:gd name="f177" fmla="*/ 132689 f147 1"/>
                  <a:gd name="f178" fmla="*/ 510564 f146 1"/>
                  <a:gd name="f179" fmla="*/ 147112 f147 1"/>
                  <a:gd name="f180" fmla="*/ 493257 f146 1"/>
                  <a:gd name="f181" fmla="*/ 149996 f147 1"/>
                  <a:gd name="f182" fmla="*/ 392298 f146 1"/>
                  <a:gd name="f183" fmla="*/ 155765 f147 1"/>
                  <a:gd name="f184" fmla="*/ 374990 f146 1"/>
                  <a:gd name="f185" fmla="*/ 158650 f147 1"/>
                  <a:gd name="f186" fmla="*/ 317299 f146 1"/>
                  <a:gd name="f187" fmla="*/ 164419 f147 1"/>
                  <a:gd name="f188" fmla="*/ 308646 f146 1"/>
                  <a:gd name="f189" fmla="*/ 173073 f147 1"/>
                  <a:gd name="f190" fmla="*/ 305761 f146 1"/>
                  <a:gd name="f191" fmla="*/ 181726 f147 1"/>
                  <a:gd name="f192" fmla="*/ 299992 f146 1"/>
                  <a:gd name="f193" fmla="*/ 199034 f147 1"/>
                  <a:gd name="f194" fmla="*/ 282685 f146 1"/>
                  <a:gd name="f195" fmla="*/ 196149 f147 1"/>
                  <a:gd name="f196" fmla="*/ 72113 f146 1"/>
                  <a:gd name="f197" fmla="*/ 187495 f147 1"/>
                  <a:gd name="f198" fmla="*/ 46152 f146 1"/>
                  <a:gd name="f199" fmla="*/ 184611 f147 1"/>
                  <a:gd name="f200" fmla="*/ 37499 f146 1"/>
                  <a:gd name="f201" fmla="*/ 0 f146 1"/>
                  <a:gd name="f202" fmla="+- f148 0 f1"/>
                  <a:gd name="f203" fmla="*/ f151 1 199034"/>
                  <a:gd name="f204" fmla="*/ f152 1 677867"/>
                  <a:gd name="f205" fmla="*/ f153 1 199034"/>
                  <a:gd name="f206" fmla="*/ f154 1 677867"/>
                  <a:gd name="f207" fmla="*/ f155 1 199034"/>
                  <a:gd name="f208" fmla="*/ f156 1 677867"/>
                  <a:gd name="f209" fmla="*/ f157 1 199034"/>
                  <a:gd name="f210" fmla="*/ f158 1 677867"/>
                  <a:gd name="f211" fmla="*/ f159 1 199034"/>
                  <a:gd name="f212" fmla="*/ f160 1 677867"/>
                  <a:gd name="f213" fmla="*/ f161 1 199034"/>
                  <a:gd name="f214" fmla="*/ f162 1 677867"/>
                  <a:gd name="f215" fmla="*/ f163 1 199034"/>
                  <a:gd name="f216" fmla="*/ f164 1 677867"/>
                  <a:gd name="f217" fmla="*/ f165 1 199034"/>
                  <a:gd name="f218" fmla="*/ f166 1 677867"/>
                  <a:gd name="f219" fmla="*/ f167 1 199034"/>
                  <a:gd name="f220" fmla="*/ f168 1 677867"/>
                  <a:gd name="f221" fmla="*/ f169 1 199034"/>
                  <a:gd name="f222" fmla="*/ f170 1 677867"/>
                  <a:gd name="f223" fmla="*/ f171 1 199034"/>
                  <a:gd name="f224" fmla="*/ f172 1 677867"/>
                  <a:gd name="f225" fmla="*/ f173 1 199034"/>
                  <a:gd name="f226" fmla="*/ f174 1 677867"/>
                  <a:gd name="f227" fmla="*/ f175 1 199034"/>
                  <a:gd name="f228" fmla="*/ f176 1 677867"/>
                  <a:gd name="f229" fmla="*/ f177 1 199034"/>
                  <a:gd name="f230" fmla="*/ f178 1 677867"/>
                  <a:gd name="f231" fmla="*/ f179 1 199034"/>
                  <a:gd name="f232" fmla="*/ f180 1 677867"/>
                  <a:gd name="f233" fmla="*/ f181 1 199034"/>
                  <a:gd name="f234" fmla="*/ f182 1 677867"/>
                  <a:gd name="f235" fmla="*/ f183 1 199034"/>
                  <a:gd name="f236" fmla="*/ f184 1 677867"/>
                  <a:gd name="f237" fmla="*/ f185 1 199034"/>
                  <a:gd name="f238" fmla="*/ f186 1 677867"/>
                  <a:gd name="f239" fmla="*/ f187 1 199034"/>
                  <a:gd name="f240" fmla="*/ f188 1 677867"/>
                  <a:gd name="f241" fmla="*/ f189 1 199034"/>
                  <a:gd name="f242" fmla="*/ f190 1 677867"/>
                  <a:gd name="f243" fmla="*/ f191 1 199034"/>
                  <a:gd name="f244" fmla="*/ f192 1 677867"/>
                  <a:gd name="f245" fmla="*/ f193 1 199034"/>
                  <a:gd name="f246" fmla="*/ f194 1 677867"/>
                  <a:gd name="f247" fmla="*/ f195 1 199034"/>
                  <a:gd name="f248" fmla="*/ f196 1 677867"/>
                  <a:gd name="f249" fmla="*/ f197 1 199034"/>
                  <a:gd name="f250" fmla="*/ f198 1 677867"/>
                  <a:gd name="f251" fmla="*/ f199 1 199034"/>
                  <a:gd name="f252" fmla="*/ f200 1 677867"/>
                  <a:gd name="f253" fmla="*/ f201 1 677867"/>
                  <a:gd name="f254" fmla="*/ f142 1 f149"/>
                  <a:gd name="f255" fmla="*/ f143 1 f149"/>
                  <a:gd name="f256" fmla="*/ f142 1 f150"/>
                  <a:gd name="f257" fmla="*/ f144 1 f150"/>
                  <a:gd name="f258" fmla="*/ f203 1 f149"/>
                  <a:gd name="f259" fmla="*/ f204 1 f150"/>
                  <a:gd name="f260" fmla="*/ f205 1 f149"/>
                  <a:gd name="f261" fmla="*/ f206 1 f150"/>
                  <a:gd name="f262" fmla="*/ f207 1 f149"/>
                  <a:gd name="f263" fmla="*/ f208 1 f150"/>
                  <a:gd name="f264" fmla="*/ f209 1 f149"/>
                  <a:gd name="f265" fmla="*/ f210 1 f150"/>
                  <a:gd name="f266" fmla="*/ f211 1 f149"/>
                  <a:gd name="f267" fmla="*/ f212 1 f150"/>
                  <a:gd name="f268" fmla="*/ f213 1 f149"/>
                  <a:gd name="f269" fmla="*/ f214 1 f150"/>
                  <a:gd name="f270" fmla="*/ f215 1 f149"/>
                  <a:gd name="f271" fmla="*/ f216 1 f150"/>
                  <a:gd name="f272" fmla="*/ f217 1 f149"/>
                  <a:gd name="f273" fmla="*/ f218 1 f150"/>
                  <a:gd name="f274" fmla="*/ f219 1 f149"/>
                  <a:gd name="f275" fmla="*/ f220 1 f150"/>
                  <a:gd name="f276" fmla="*/ f221 1 f149"/>
                  <a:gd name="f277" fmla="*/ f222 1 f150"/>
                  <a:gd name="f278" fmla="*/ f223 1 f149"/>
                  <a:gd name="f279" fmla="*/ f224 1 f150"/>
                  <a:gd name="f280" fmla="*/ f225 1 f149"/>
                  <a:gd name="f281" fmla="*/ f226 1 f150"/>
                  <a:gd name="f282" fmla="*/ f227 1 f149"/>
                  <a:gd name="f283" fmla="*/ f228 1 f150"/>
                  <a:gd name="f284" fmla="*/ f229 1 f149"/>
                  <a:gd name="f285" fmla="*/ f230 1 f150"/>
                  <a:gd name="f286" fmla="*/ f231 1 f149"/>
                  <a:gd name="f287" fmla="*/ f232 1 f150"/>
                  <a:gd name="f288" fmla="*/ f233 1 f149"/>
                  <a:gd name="f289" fmla="*/ f234 1 f150"/>
                  <a:gd name="f290" fmla="*/ f235 1 f149"/>
                  <a:gd name="f291" fmla="*/ f236 1 f150"/>
                  <a:gd name="f292" fmla="*/ f237 1 f149"/>
                  <a:gd name="f293" fmla="*/ f238 1 f150"/>
                  <a:gd name="f294" fmla="*/ f239 1 f149"/>
                  <a:gd name="f295" fmla="*/ f240 1 f150"/>
                  <a:gd name="f296" fmla="*/ f241 1 f149"/>
                  <a:gd name="f297" fmla="*/ f242 1 f150"/>
                  <a:gd name="f298" fmla="*/ f243 1 f149"/>
                  <a:gd name="f299" fmla="*/ f244 1 f150"/>
                  <a:gd name="f300" fmla="*/ f245 1 f149"/>
                  <a:gd name="f301" fmla="*/ f246 1 f150"/>
                  <a:gd name="f302" fmla="*/ f247 1 f149"/>
                  <a:gd name="f303" fmla="*/ f248 1 f150"/>
                  <a:gd name="f304" fmla="*/ f249 1 f149"/>
                  <a:gd name="f305" fmla="*/ f250 1 f150"/>
                  <a:gd name="f306" fmla="*/ f251 1 f149"/>
                  <a:gd name="f307" fmla="*/ f252 1 f150"/>
                  <a:gd name="f308" fmla="*/ f253 1 f150"/>
                  <a:gd name="f309" fmla="*/ f254 f140 1"/>
                  <a:gd name="f310" fmla="*/ f255 f140 1"/>
                  <a:gd name="f311" fmla="*/ f257 f141 1"/>
                  <a:gd name="f312" fmla="*/ f256 f141 1"/>
                  <a:gd name="f313" fmla="*/ f258 f140 1"/>
                  <a:gd name="f314" fmla="*/ f259 f141 1"/>
                  <a:gd name="f315" fmla="*/ f260 f140 1"/>
                  <a:gd name="f316" fmla="*/ f261 f141 1"/>
                  <a:gd name="f317" fmla="*/ f262 f140 1"/>
                  <a:gd name="f318" fmla="*/ f263 f141 1"/>
                  <a:gd name="f319" fmla="*/ f264 f140 1"/>
                  <a:gd name="f320" fmla="*/ f265 f141 1"/>
                  <a:gd name="f321" fmla="*/ f266 f140 1"/>
                  <a:gd name="f322" fmla="*/ f267 f141 1"/>
                  <a:gd name="f323" fmla="*/ f268 f140 1"/>
                  <a:gd name="f324" fmla="*/ f269 f141 1"/>
                  <a:gd name="f325" fmla="*/ f270 f140 1"/>
                  <a:gd name="f326" fmla="*/ f271 f141 1"/>
                  <a:gd name="f327" fmla="*/ f272 f140 1"/>
                  <a:gd name="f328" fmla="*/ f273 f141 1"/>
                  <a:gd name="f329" fmla="*/ f274 f140 1"/>
                  <a:gd name="f330" fmla="*/ f275 f141 1"/>
                  <a:gd name="f331" fmla="*/ f276 f140 1"/>
                  <a:gd name="f332" fmla="*/ f277 f141 1"/>
                  <a:gd name="f333" fmla="*/ f278 f140 1"/>
                  <a:gd name="f334" fmla="*/ f279 f141 1"/>
                  <a:gd name="f335" fmla="*/ f280 f140 1"/>
                  <a:gd name="f336" fmla="*/ f281 f141 1"/>
                  <a:gd name="f337" fmla="*/ f282 f140 1"/>
                  <a:gd name="f338" fmla="*/ f283 f141 1"/>
                  <a:gd name="f339" fmla="*/ f284 f140 1"/>
                  <a:gd name="f340" fmla="*/ f285 f141 1"/>
                  <a:gd name="f341" fmla="*/ f286 f140 1"/>
                  <a:gd name="f342" fmla="*/ f287 f141 1"/>
                  <a:gd name="f343" fmla="*/ f288 f140 1"/>
                  <a:gd name="f344" fmla="*/ f289 f141 1"/>
                  <a:gd name="f345" fmla="*/ f290 f140 1"/>
                  <a:gd name="f346" fmla="*/ f291 f141 1"/>
                  <a:gd name="f347" fmla="*/ f292 f140 1"/>
                  <a:gd name="f348" fmla="*/ f293 f141 1"/>
                  <a:gd name="f349" fmla="*/ f294 f140 1"/>
                  <a:gd name="f350" fmla="*/ f295 f141 1"/>
                  <a:gd name="f351" fmla="*/ f296 f140 1"/>
                  <a:gd name="f352" fmla="*/ f297 f141 1"/>
                  <a:gd name="f353" fmla="*/ f298 f140 1"/>
                  <a:gd name="f354" fmla="*/ f299 f141 1"/>
                  <a:gd name="f355" fmla="*/ f300 f140 1"/>
                  <a:gd name="f356" fmla="*/ f301 f141 1"/>
                  <a:gd name="f357" fmla="*/ f302 f140 1"/>
                  <a:gd name="f358" fmla="*/ f303 f141 1"/>
                  <a:gd name="f359" fmla="*/ f304 f140 1"/>
                  <a:gd name="f360" fmla="*/ f305 f141 1"/>
                  <a:gd name="f361" fmla="*/ f306 f140 1"/>
                  <a:gd name="f362" fmla="*/ f307 f141 1"/>
                  <a:gd name="f363" fmla="*/ f308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2">
                    <a:pos x="f313" y="f314"/>
                  </a:cxn>
                  <a:cxn ang="f202">
                    <a:pos x="f315" y="f316"/>
                  </a:cxn>
                  <a:cxn ang="f202">
                    <a:pos x="f317" y="f318"/>
                  </a:cxn>
                  <a:cxn ang="f202">
                    <a:pos x="f319" y="f320"/>
                  </a:cxn>
                  <a:cxn ang="f202">
                    <a:pos x="f321" y="f322"/>
                  </a:cxn>
                  <a:cxn ang="f202">
                    <a:pos x="f323" y="f324"/>
                  </a:cxn>
                  <a:cxn ang="f202">
                    <a:pos x="f325" y="f326"/>
                  </a:cxn>
                  <a:cxn ang="f202">
                    <a:pos x="f327" y="f328"/>
                  </a:cxn>
                  <a:cxn ang="f202">
                    <a:pos x="f329" y="f330"/>
                  </a:cxn>
                  <a:cxn ang="f202">
                    <a:pos x="f331" y="f332"/>
                  </a:cxn>
                  <a:cxn ang="f202">
                    <a:pos x="f333" y="f334"/>
                  </a:cxn>
                  <a:cxn ang="f202">
                    <a:pos x="f335" y="f336"/>
                  </a:cxn>
                  <a:cxn ang="f202">
                    <a:pos x="f337" y="f338"/>
                  </a:cxn>
                  <a:cxn ang="f202">
                    <a:pos x="f339" y="f340"/>
                  </a:cxn>
                  <a:cxn ang="f202">
                    <a:pos x="f341" y="f342"/>
                  </a:cxn>
                  <a:cxn ang="f202">
                    <a:pos x="f343" y="f344"/>
                  </a:cxn>
                  <a:cxn ang="f202">
                    <a:pos x="f345" y="f346"/>
                  </a:cxn>
                  <a:cxn ang="f202">
                    <a:pos x="f347" y="f348"/>
                  </a:cxn>
                  <a:cxn ang="f202">
                    <a:pos x="f349" y="f350"/>
                  </a:cxn>
                  <a:cxn ang="f202">
                    <a:pos x="f351" y="f352"/>
                  </a:cxn>
                  <a:cxn ang="f202">
                    <a:pos x="f353" y="f354"/>
                  </a:cxn>
                  <a:cxn ang="f202">
                    <a:pos x="f355" y="f356"/>
                  </a:cxn>
                  <a:cxn ang="f202">
                    <a:pos x="f357" y="f358"/>
                  </a:cxn>
                  <a:cxn ang="f202">
                    <a:pos x="f359" y="f360"/>
                  </a:cxn>
                  <a:cxn ang="f202">
                    <a:pos x="f361" y="f362"/>
                  </a:cxn>
                  <a:cxn ang="f202">
                    <a:pos x="f361" y="f363"/>
                  </a:cxn>
                </a:cxnLst>
                <a:rect l="f309" t="f312" r="f310" b="f311"/>
                <a:pathLst>
                  <a:path w="199034" h="677867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6" y="f122"/>
                      <a:pt x="f6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7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6" y="f138"/>
                    </a:cubicBezTo>
                    <a:lnTo>
                      <a:pt x="f136" y="f5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7" name="Полилиния 18"/>
              <p:cNvSpPr/>
              <p:nvPr/>
            </p:nvSpPr>
            <p:spPr>
              <a:xfrm>
                <a:off x="8043688" y="2972897"/>
                <a:ext cx="1512280" cy="704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8" name="Полилиния 19"/>
              <p:cNvSpPr/>
              <p:nvPr/>
            </p:nvSpPr>
            <p:spPr>
              <a:xfrm>
                <a:off x="7713602" y="3626571"/>
                <a:ext cx="1973320" cy="7695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45673"/>
                  <a:gd name="f7" fmla="val 643221"/>
                  <a:gd name="f8" fmla="val 52647"/>
                  <a:gd name="f9" fmla="val 48953"/>
                  <a:gd name="f10" fmla="val 4618"/>
                  <a:gd name="f11" fmla="val 45746"/>
                  <a:gd name="f12" fmla="val 9672"/>
                  <a:gd name="f13" fmla="val 41564"/>
                  <a:gd name="f14" fmla="val 13854"/>
                  <a:gd name="f15" fmla="val 39209"/>
                  <a:gd name="f16" fmla="val 16209"/>
                  <a:gd name="f17" fmla="val 35444"/>
                  <a:gd name="f18" fmla="val 16890"/>
                  <a:gd name="f19" fmla="val 33251"/>
                  <a:gd name="f20" fmla="val 19396"/>
                  <a:gd name="f21" fmla="val 28865"/>
                  <a:gd name="f22" fmla="val 24408"/>
                  <a:gd name="f23" fmla="val 25862"/>
                  <a:gd name="f24" fmla="val 30479"/>
                  <a:gd name="f25" fmla="val 22167"/>
                  <a:gd name="f26" fmla="val 36021"/>
                  <a:gd name="f27" fmla="val 16625"/>
                  <a:gd name="f28" fmla="val 44334"/>
                  <a:gd name="f29" fmla="val 13385"/>
                  <a:gd name="f30" fmla="val 49195"/>
                  <a:gd name="f31" fmla="val 11084"/>
                  <a:gd name="f32" fmla="val 60960"/>
                  <a:gd name="f33" fmla="val 10160"/>
                  <a:gd name="f34" fmla="val 69273"/>
                  <a:gd name="f35" fmla="val 9953"/>
                  <a:gd name="f36" fmla="val 77697"/>
                  <a:gd name="f37" fmla="val 8313"/>
                  <a:gd name="f38" fmla="val 85898"/>
                  <a:gd name="f39" fmla="val 7167"/>
                  <a:gd name="f40" fmla="val 91626"/>
                  <a:gd name="f41" fmla="val 96981"/>
                  <a:gd name="f42" fmla="val 2771"/>
                  <a:gd name="f43" fmla="val 102523"/>
                  <a:gd name="f44" fmla="val 110836"/>
                  <a:gd name="f45" fmla="val 1799"/>
                  <a:gd name="f46" fmla="val 118031"/>
                  <a:gd name="f47" fmla="val 447"/>
                  <a:gd name="f48" fmla="val 125872"/>
                  <a:gd name="f49" fmla="val 124690"/>
                  <a:gd name="f50" fmla="val 124045"/>
                  <a:gd name="f51" fmla="val 27709"/>
                  <a:gd name="f52" fmla="val 119149"/>
                  <a:gd name="f53" fmla="val 30480"/>
                  <a:gd name="f54" fmla="val 117302"/>
                  <a:gd name="f55" fmla="val 33043"/>
                  <a:gd name="f56" fmla="val 115096"/>
                  <a:gd name="f57" fmla="val 36022"/>
                  <a:gd name="f58" fmla="val 113607"/>
                  <a:gd name="f59" fmla="val 46684"/>
                  <a:gd name="f60" fmla="val 108276"/>
                  <a:gd name="f61" fmla="val 67024"/>
                  <a:gd name="f62" fmla="val 108773"/>
                  <a:gd name="f63" fmla="val 74814"/>
                  <a:gd name="f64" fmla="val 108065"/>
                  <a:gd name="f65" fmla="val 77585"/>
                  <a:gd name="f66" fmla="val 106218"/>
                  <a:gd name="f67" fmla="val 80772"/>
                  <a:gd name="f68" fmla="val 104878"/>
                  <a:gd name="f69" fmla="val 83127"/>
                  <a:gd name="f70" fmla="val 85482"/>
                  <a:gd name="f71" fmla="val 100168"/>
                  <a:gd name="f72" fmla="val 86068"/>
                  <a:gd name="f73" fmla="val 96290"/>
                  <a:gd name="f74" fmla="val 88669"/>
                  <a:gd name="f75" fmla="val 94210"/>
                  <a:gd name="f76" fmla="val 90950"/>
                  <a:gd name="f77" fmla="val 92386"/>
                  <a:gd name="f78" fmla="val 94211"/>
                  <a:gd name="f79" fmla="val 92363"/>
                  <a:gd name="f80" fmla="val 96982"/>
                  <a:gd name="f81" fmla="val 91440"/>
                  <a:gd name="f82" fmla="val 102524"/>
                  <a:gd name="f83" fmla="val 110010"/>
                  <a:gd name="f84" fmla="val 89894"/>
                  <a:gd name="f85" fmla="val 116622"/>
                  <a:gd name="f86" fmla="val 97828"/>
                  <a:gd name="f87" fmla="val 111978"/>
                  <a:gd name="f88" fmla="val 103496"/>
                  <a:gd name="f89" fmla="val 107910"/>
                  <a:gd name="f90" fmla="val 119770"/>
                  <a:gd name="f91" fmla="val 105237"/>
                  <a:gd name="f92" fmla="val 120621"/>
                  <a:gd name="f93" fmla="val 133003"/>
                  <a:gd name="f94" fmla="val 141316"/>
                  <a:gd name="f95" fmla="val 149629"/>
                  <a:gd name="f96" fmla="val 86822"/>
                  <a:gd name="f97" fmla="val 153323"/>
                  <a:gd name="f98" fmla="val 85778"/>
                  <a:gd name="f99" fmla="val 158234"/>
                  <a:gd name="f100" fmla="val 160712"/>
                  <a:gd name="f101" fmla="val 93104"/>
                  <a:gd name="f102" fmla="val 164514"/>
                  <a:gd name="f103" fmla="val 99752"/>
                  <a:gd name="f104" fmla="val 164407"/>
                  <a:gd name="f105" fmla="val 105294"/>
                  <a:gd name="f106" fmla="val 166254"/>
                  <a:gd name="f107" fmla="val 108453"/>
                  <a:gd name="f108" fmla="val 167307"/>
                  <a:gd name="f109" fmla="val 110489"/>
                  <a:gd name="f110" fmla="val 170627"/>
                  <a:gd name="f111" fmla="val 171796"/>
                  <a:gd name="f112" fmla="val 118017"/>
                  <a:gd name="f113" fmla="val 173450"/>
                  <a:gd name="f114" fmla="val 122773"/>
                  <a:gd name="f115" fmla="val 174120"/>
                  <a:gd name="f116" fmla="val 127462"/>
                  <a:gd name="f117" fmla="val 174567"/>
                  <a:gd name="f118" fmla="val 142202"/>
                  <a:gd name="f119" fmla="val 175971"/>
                  <a:gd name="f120" fmla="val 157018"/>
                  <a:gd name="f121" fmla="val 176414"/>
                  <a:gd name="f122" fmla="val 177338"/>
                  <a:gd name="f123" fmla="val 178262"/>
                  <a:gd name="f124" fmla="val 181107"/>
                  <a:gd name="f125" fmla="val 178870"/>
                  <a:gd name="f126" fmla="val 185651"/>
                  <a:gd name="f127" fmla="val 180109"/>
                  <a:gd name="f128" fmla="val 191287"/>
                  <a:gd name="f129" fmla="val 181646"/>
                  <a:gd name="f130" fmla="val 196455"/>
                  <a:gd name="f131" fmla="val 185165"/>
                  <a:gd name="f132" fmla="val 202276"/>
                  <a:gd name="f133" fmla="val 185650"/>
                  <a:gd name="f134" fmla="val 235527"/>
                  <a:gd name="f135" fmla="val 188421"/>
                  <a:gd name="f136" fmla="val 243841"/>
                  <a:gd name="f137" fmla="val 200892"/>
                  <a:gd name="f138" fmla="val 243378"/>
                  <a:gd name="f139" fmla="val 204816"/>
                  <a:gd name="f140" fmla="val 254924"/>
                  <a:gd name="f141" fmla="val 210589"/>
                  <a:gd name="f142" fmla="val 257536"/>
                  <a:gd name="f143" fmla="val 211895"/>
                  <a:gd name="f144" fmla="val 260465"/>
                  <a:gd name="f145" fmla="val 212436"/>
                  <a:gd name="f146" fmla="val 263236"/>
                  <a:gd name="f147" fmla="val 213360"/>
                  <a:gd name="f148" fmla="val 265083"/>
                  <a:gd name="f149" fmla="val 216131"/>
                  <a:gd name="f150" fmla="val 267289"/>
                  <a:gd name="f151" fmla="val 218694"/>
                  <a:gd name="f152" fmla="val 268778"/>
                  <a:gd name="f153" fmla="val 221672"/>
                  <a:gd name="f154" fmla="val 270084"/>
                  <a:gd name="f155" fmla="val 224284"/>
                  <a:gd name="f156" fmla="val 269724"/>
                  <a:gd name="f157" fmla="val 227704"/>
                  <a:gd name="f158" fmla="val 271549"/>
                  <a:gd name="f159" fmla="val 229985"/>
                  <a:gd name="f160" fmla="val 273629"/>
                  <a:gd name="f161" fmla="val 232586"/>
                  <a:gd name="f162" fmla="val 277091"/>
                  <a:gd name="f163" fmla="val 233680"/>
                  <a:gd name="f164" fmla="val 279862"/>
                  <a:gd name="f165" fmla="val 281371"/>
                  <a:gd name="f166" fmla="val 240055"/>
                  <a:gd name="f167" fmla="val 283651"/>
                  <a:gd name="f168" fmla="val 249325"/>
                  <a:gd name="f169" fmla="val 288174"/>
                  <a:gd name="f170" fmla="val 252152"/>
                  <a:gd name="f171" fmla="val 288175"/>
                  <a:gd name="f172" fmla="val 308956"/>
                  <a:gd name="f173" fmla="val 259079"/>
                  <a:gd name="f174" fmla="val 313113"/>
                  <a:gd name="f175" fmla="val 329738"/>
                  <a:gd name="f176" fmla="val 266007"/>
                  <a:gd name="f177" fmla="val 338051"/>
                  <a:gd name="f178" fmla="val 350982"/>
                  <a:gd name="f179" fmla="val 267854"/>
                  <a:gd name="f180" fmla="val 364225"/>
                  <a:gd name="f181" fmla="val 268976"/>
                  <a:gd name="f182" fmla="val 376844"/>
                  <a:gd name="f183" fmla="val 388679"/>
                  <a:gd name="f184" fmla="val 263222"/>
                  <a:gd name="f185" fmla="val 382831"/>
                  <a:gd name="f186" fmla="val 255751"/>
                  <a:gd name="f187" fmla="val 387927"/>
                  <a:gd name="f188" fmla="val 249381"/>
                  <a:gd name="f189" fmla="val 390007"/>
                  <a:gd name="f190" fmla="val 246781"/>
                  <a:gd name="f191" fmla="val 393469"/>
                  <a:gd name="f192" fmla="val 245687"/>
                  <a:gd name="f193" fmla="val 396240"/>
                  <a:gd name="f194" fmla="val 243840"/>
                  <a:gd name="f195" fmla="val 397164"/>
                  <a:gd name="f196" fmla="val 241069"/>
                  <a:gd name="f197" fmla="val 396946"/>
                  <a:gd name="f198" fmla="val 237592"/>
                  <a:gd name="f199" fmla="val 399011"/>
                  <a:gd name="f200" fmla="val 401076"/>
                  <a:gd name="f201" fmla="val 233462"/>
                  <a:gd name="f202" fmla="val 404712"/>
                  <a:gd name="f203" fmla="val 234062"/>
                  <a:gd name="f204" fmla="val 407324"/>
                  <a:gd name="f205" fmla="val 232756"/>
                  <a:gd name="f206" fmla="val 410302"/>
                  <a:gd name="f207" fmla="val 231267"/>
                  <a:gd name="f208" fmla="val 412865"/>
                  <a:gd name="f209" fmla="val 229061"/>
                  <a:gd name="f210" fmla="val 415636"/>
                  <a:gd name="f211" fmla="val 227214"/>
                  <a:gd name="f212" fmla="val 423949"/>
                  <a:gd name="f213" fmla="val 228138"/>
                  <a:gd name="f214" fmla="val 432639"/>
                  <a:gd name="f215" fmla="val 227340"/>
                  <a:gd name="f216" fmla="val 440574"/>
                  <a:gd name="f217" fmla="val 446893"/>
                  <a:gd name="f218" fmla="val 232091"/>
                  <a:gd name="f219" fmla="val 451658"/>
                  <a:gd name="f220" fmla="val 237374"/>
                  <a:gd name="f221" fmla="val 457200"/>
                  <a:gd name="f222" fmla="val 465513"/>
                  <a:gd name="f223" fmla="val 246610"/>
                  <a:gd name="f224" fmla="val 470117"/>
                  <a:gd name="f225" fmla="val 249679"/>
                  <a:gd name="f226" fmla="val 497142"/>
                  <a:gd name="f227" fmla="val 253729"/>
                  <a:gd name="f228" fmla="val 504305"/>
                  <a:gd name="f229" fmla="val 254923"/>
                  <a:gd name="f230" fmla="val 520007"/>
                  <a:gd name="f231" fmla="val 253999"/>
                  <a:gd name="f232" fmla="val 536256"/>
                  <a:gd name="f233" fmla="val 256362"/>
                  <a:gd name="f234" fmla="val 551411"/>
                  <a:gd name="f235" fmla="val 555080"/>
                  <a:gd name="f236" fmla="val 251133"/>
                  <a:gd name="f237" fmla="val 553435"/>
                  <a:gd name="f238" fmla="val 244803"/>
                  <a:gd name="f239" fmla="val 554182"/>
                  <a:gd name="f240" fmla="val 555284"/>
                  <a:gd name="f241" fmla="val 235560"/>
                  <a:gd name="f242" fmla="val 554441"/>
                  <a:gd name="f243" fmla="val 229468"/>
                  <a:gd name="f244" fmla="val 556953"/>
                  <a:gd name="f245" fmla="val 224443"/>
                  <a:gd name="f246" fmla="val 560124"/>
                  <a:gd name="f247" fmla="val 218100"/>
                  <a:gd name="f248" fmla="val 574813"/>
                  <a:gd name="f249" fmla="val 216991"/>
                  <a:gd name="f250" fmla="val 579120"/>
                  <a:gd name="f251" fmla="val 216130"/>
                  <a:gd name="f252" fmla="val 581891"/>
                  <a:gd name="f253" fmla="val 214283"/>
                  <a:gd name="f254" fmla="val 584129"/>
                  <a:gd name="f255" fmla="val 211002"/>
                  <a:gd name="f256" fmla="val 587433"/>
                  <a:gd name="f257" fmla="val 623282"/>
                  <a:gd name="f258" fmla="val 206109"/>
                  <a:gd name="f259" fmla="val 600355"/>
                  <a:gd name="f260" fmla="val 263312"/>
                  <a:gd name="f261" fmla="val 598516"/>
                  <a:gd name="f262" fmla="val 279861"/>
                  <a:gd name="f263" fmla="val 597777"/>
                  <a:gd name="f264" fmla="val 286511"/>
                  <a:gd name="f265" fmla="val 589095"/>
                  <a:gd name="f266" fmla="val 290760"/>
                  <a:gd name="f267" fmla="val 584662"/>
                  <a:gd name="f268" fmla="val 293716"/>
                  <a:gd name="f269" fmla="val 569883"/>
                  <a:gd name="f270" fmla="val 315885"/>
                  <a:gd name="f271" fmla="val 589281"/>
                  <a:gd name="f272" fmla="val 289098"/>
                  <a:gd name="f273" fmla="val 570807"/>
                  <a:gd name="f274" fmla="val 307570"/>
                  <a:gd name="f275" fmla="val 552327"/>
                  <a:gd name="f276" fmla="val 326048"/>
                  <a:gd name="f277" fmla="val 579125"/>
                  <a:gd name="f278" fmla="val 306642"/>
                  <a:gd name="f279" fmla="val 321425"/>
                  <a:gd name="f280" fmla="val 545869"/>
                  <a:gd name="f281" fmla="val 338050"/>
                  <a:gd name="f282" fmla="val 544022"/>
                  <a:gd name="f283" fmla="val 340821"/>
                  <a:gd name="f284" fmla="val 543098"/>
                  <a:gd name="f285" fmla="val 344516"/>
                  <a:gd name="f286" fmla="val 540327"/>
                  <a:gd name="f287" fmla="val 346363"/>
                  <a:gd name="f288" fmla="val 532151"/>
                  <a:gd name="f289" fmla="val 351813"/>
                  <a:gd name="f290" fmla="val 530371"/>
                  <a:gd name="f291" fmla="val 352215"/>
                  <a:gd name="f292" fmla="val 523702"/>
                  <a:gd name="f293" fmla="val 360218"/>
                  <a:gd name="f294" fmla="val 521570"/>
                  <a:gd name="f295" fmla="val 362776"/>
                  <a:gd name="f296" fmla="val 520515"/>
                  <a:gd name="f297" fmla="val 366175"/>
                  <a:gd name="f298" fmla="val 518160"/>
                  <a:gd name="f299" fmla="val 368530"/>
                  <a:gd name="f300" fmla="val 515805"/>
                  <a:gd name="f301" fmla="val 370885"/>
                  <a:gd name="f302" fmla="val 512405"/>
                  <a:gd name="f303" fmla="val 371940"/>
                  <a:gd name="f304" fmla="val 509847"/>
                  <a:gd name="f305" fmla="val 374072"/>
                  <a:gd name="f306" fmla="val 501845"/>
                  <a:gd name="f307" fmla="val 380740"/>
                  <a:gd name="f308" fmla="val 501442"/>
                  <a:gd name="f309" fmla="val 382523"/>
                  <a:gd name="f310" fmla="val 495993"/>
                  <a:gd name="f311" fmla="val 390698"/>
                  <a:gd name="f312" fmla="val 496917"/>
                  <a:gd name="f313" fmla="val 439651"/>
                  <a:gd name="f314" fmla="val 497017"/>
                  <a:gd name="f315" fmla="val 488626"/>
                  <a:gd name="f316" fmla="val 498764"/>
                  <a:gd name="f317" fmla="val 537556"/>
                  <a:gd name="f318" fmla="val 499090"/>
                  <a:gd name="f319" fmla="val 546698"/>
                  <a:gd name="f320" fmla="val 503090"/>
                  <a:gd name="f321" fmla="val 546906"/>
                  <a:gd name="f322" fmla="val 551410"/>
                  <a:gd name="f323" fmla="val 526473"/>
                  <a:gd name="f324" fmla="val 550487"/>
                  <a:gd name="f325" fmla="val 543240"/>
                  <a:gd name="f326" fmla="val 550995"/>
                  <a:gd name="f327" fmla="val 559724"/>
                  <a:gd name="f328" fmla="val 548640"/>
                  <a:gd name="f329" fmla="val 563021"/>
                  <a:gd name="f330" fmla="val 548169"/>
                  <a:gd name="f331" fmla="val 564918"/>
                  <a:gd name="f332" fmla="val 544267"/>
                  <a:gd name="f333" fmla="val 568036"/>
                  <a:gd name="f334" fmla="val 572446"/>
                  <a:gd name="f335" fmla="val 541444"/>
                  <a:gd name="f336" fmla="val 577273"/>
                  <a:gd name="f337" fmla="val 541251"/>
                  <a:gd name="f338" fmla="val 594594"/>
                  <a:gd name="f339" fmla="val 521271"/>
                  <a:gd name="f340" fmla="val 590868"/>
                  <a:gd name="f341" fmla="val 530020"/>
                  <a:gd name="f342" fmla="val 595745"/>
                  <a:gd name="f343" fmla="val 515389"/>
                  <a:gd name="f344" fmla="val 601287"/>
                  <a:gd name="f345" fmla="val 516313"/>
                  <a:gd name="f346" fmla="val 606886"/>
                  <a:gd name="f347" fmla="val 516941"/>
                  <a:gd name="f348" fmla="val 612371"/>
                  <a:gd name="f349" fmla="val 615222"/>
                  <a:gd name="f350" fmla="val 518793"/>
                  <a:gd name="f351" fmla="val 617876"/>
                  <a:gd name="f352" fmla="val 520128"/>
                  <a:gd name="f353" fmla="val 620684"/>
                  <a:gd name="f354" fmla="val 520930"/>
                  <a:gd name="f355" fmla="val 645013"/>
                  <a:gd name="f356" fmla="val 527880"/>
                  <a:gd name="f357" fmla="val 620168"/>
                  <a:gd name="f358" fmla="val 519835"/>
                  <a:gd name="f359" fmla="val 640080"/>
                  <a:gd name="f360" fmla="val 526472"/>
                  <a:gd name="f361" fmla="val 645622"/>
                  <a:gd name="f362" fmla="val 530167"/>
                  <a:gd name="f363" fmla="val 654599"/>
                  <a:gd name="f364" fmla="val 531237"/>
                  <a:gd name="f365" fmla="val 656705"/>
                  <a:gd name="f366" fmla="val 657629"/>
                  <a:gd name="f367" fmla="val 657195"/>
                  <a:gd name="f368" fmla="val 544044"/>
                  <a:gd name="f369" fmla="val 659476"/>
                  <a:gd name="f370" fmla="val 662450"/>
                  <a:gd name="f371" fmla="val 548248"/>
                  <a:gd name="f372" fmla="val 666912"/>
                  <a:gd name="f373" fmla="val 547546"/>
                  <a:gd name="f374" fmla="val 670560"/>
                  <a:gd name="f375" fmla="val 676155"/>
                  <a:gd name="f376" fmla="val 550318"/>
                  <a:gd name="f377" fmla="val 681643"/>
                  <a:gd name="f378" fmla="val 552334"/>
                  <a:gd name="f379" fmla="val 687185"/>
                  <a:gd name="f380" fmla="val 554181"/>
                  <a:gd name="f381" fmla="val 694411"/>
                  <a:gd name="f382" fmla="val 556589"/>
                  <a:gd name="f383" fmla="val 701964"/>
                  <a:gd name="f384" fmla="val 557876"/>
                  <a:gd name="f385" fmla="val 709353"/>
                  <a:gd name="f386" fmla="val 559723"/>
                  <a:gd name="f387" fmla="val 712186"/>
                  <a:gd name="f388" fmla="val 560431"/>
                  <a:gd name="f389" fmla="val 714801"/>
                  <a:gd name="f390" fmla="val 561921"/>
                  <a:gd name="f391" fmla="val 717665"/>
                  <a:gd name="f392" fmla="val 562494"/>
                  <a:gd name="f393" fmla="val 734205"/>
                  <a:gd name="f394" fmla="val 565802"/>
                  <a:gd name="f395" fmla="val 753251"/>
                  <a:gd name="f396" fmla="val 568370"/>
                  <a:gd name="f397" fmla="val 770313"/>
                  <a:gd name="f398" fmla="val 791215"/>
                  <a:gd name="f399" fmla="val 577775"/>
                  <a:gd name="f400" fmla="val 765442"/>
                  <a:gd name="f401" fmla="val 568373"/>
                  <a:gd name="f402" fmla="val 786938"/>
                  <a:gd name="f403" fmla="val 789550"/>
                  <a:gd name="f404" fmla="val 580426"/>
                  <a:gd name="f405" fmla="val 792480"/>
                  <a:gd name="f406" fmla="val 580967"/>
                  <a:gd name="f407" fmla="val 795251"/>
                  <a:gd name="f408" fmla="val 581890"/>
                  <a:gd name="f409" fmla="val 798022"/>
                  <a:gd name="f410" fmla="val 583737"/>
                  <a:gd name="f411" fmla="val 800521"/>
                  <a:gd name="f412" fmla="val 586079"/>
                  <a:gd name="f413" fmla="val 803564"/>
                  <a:gd name="f414" fmla="val 587432"/>
                  <a:gd name="f415" fmla="val 808902"/>
                  <a:gd name="f416" fmla="val 589805"/>
                  <a:gd name="f417" fmla="val 820189"/>
                  <a:gd name="f418" fmla="val 592974"/>
                  <a:gd name="f419" fmla="val 822960"/>
                  <a:gd name="f420" fmla="val 594821"/>
                  <a:gd name="f421" fmla="val 825459"/>
                  <a:gd name="f422" fmla="val 597163"/>
                  <a:gd name="f423" fmla="val 828502"/>
                  <a:gd name="f424" fmla="val 833840"/>
                  <a:gd name="f425" fmla="val 600889"/>
                  <a:gd name="f426" fmla="val 845127"/>
                  <a:gd name="f427" fmla="val 604058"/>
                  <a:gd name="f428" fmla="val 847898"/>
                  <a:gd name="f429" fmla="val 605905"/>
                  <a:gd name="f430" fmla="val 851675"/>
                  <a:gd name="f431" fmla="val 606776"/>
                  <a:gd name="f432" fmla="val 853440"/>
                  <a:gd name="f433" fmla="val 609600"/>
                  <a:gd name="f434" fmla="val 856536"/>
                  <a:gd name="f435" fmla="val 614553"/>
                  <a:gd name="f436" fmla="val 855742"/>
                  <a:gd name="f437" fmla="val 621365"/>
                  <a:gd name="f438" fmla="val 858982"/>
                  <a:gd name="f439" fmla="val 626225"/>
                  <a:gd name="f440" fmla="val 864524"/>
                  <a:gd name="f441" fmla="val 634538"/>
                  <a:gd name="f442" fmla="val 865447"/>
                  <a:gd name="f443" fmla="val 637309"/>
                  <a:gd name="f444" fmla="val 864523"/>
                  <a:gd name="f445" fmla="val 641926"/>
                  <a:gd name="f446" fmla="val 867294"/>
                  <a:gd name="f447" fmla="val 642850"/>
                  <a:gd name="f448" fmla="val 871762"/>
                  <a:gd name="f449" fmla="val 644339"/>
                  <a:gd name="f450" fmla="val 876515"/>
                  <a:gd name="f451" fmla="val 640922"/>
                  <a:gd name="f452" fmla="val 881149"/>
                  <a:gd name="f453" fmla="val 886677"/>
                  <a:gd name="f454" fmla="val 639075"/>
                  <a:gd name="f455" fmla="val 892232"/>
                  <a:gd name="f456" fmla="val 638233"/>
                  <a:gd name="f457" fmla="val 897774"/>
                  <a:gd name="f458" fmla="val 900545"/>
                  <a:gd name="f459" fmla="val 635462"/>
                  <a:gd name="f460" fmla="val 903044"/>
                  <a:gd name="f461" fmla="val 633120"/>
                  <a:gd name="f462" fmla="val 906087"/>
                  <a:gd name="f463" fmla="val 631767"/>
                  <a:gd name="f464" fmla="val 911425"/>
                  <a:gd name="f465" fmla="val 629394"/>
                  <a:gd name="f466" fmla="val 922713"/>
                  <a:gd name="f467" fmla="val 941156"/>
                  <a:gd name="f468" fmla="val 607780"/>
                  <a:gd name="f469" fmla="val 921296"/>
                  <a:gd name="f470" fmla="val 625164"/>
                  <a:gd name="f471" fmla="val 939338"/>
                  <a:gd name="f472" fmla="val 615141"/>
                  <a:gd name="f473" fmla="val 945160"/>
                  <a:gd name="f474" fmla="val 611907"/>
                  <a:gd name="f475" fmla="val 950422"/>
                  <a:gd name="f476" fmla="val 607753"/>
                  <a:gd name="f477" fmla="val 955964"/>
                  <a:gd name="f478" fmla="val 958735"/>
                  <a:gd name="f479" fmla="val 602211"/>
                  <a:gd name="f480" fmla="val 961045"/>
                  <a:gd name="f481" fmla="val 599324"/>
                  <a:gd name="f482" fmla="val 964276"/>
                  <a:gd name="f483" fmla="val 975360"/>
                  <a:gd name="f484" fmla="val 983673"/>
                  <a:gd name="f485" fmla="val 596669"/>
                  <a:gd name="f486" fmla="val 992048"/>
                  <a:gd name="f487" fmla="val 597141"/>
                  <a:gd name="f488" fmla="val 1000298"/>
                  <a:gd name="f489" fmla="val 1003179"/>
                  <a:gd name="f490" fmla="val 598996"/>
                  <a:gd name="f491" fmla="val 1005777"/>
                  <a:gd name="f492" fmla="val 600579"/>
                  <a:gd name="f493" fmla="val 1008611"/>
                  <a:gd name="f494" fmla="val 1013180"/>
                  <a:gd name="f495" fmla="val 602429"/>
                  <a:gd name="f496" fmla="val 1017847"/>
                  <a:gd name="f497" fmla="val 603134"/>
                  <a:gd name="f498" fmla="val 1022465"/>
                  <a:gd name="f499" fmla="val 1030942"/>
                  <a:gd name="f500" fmla="val 629485"/>
                  <a:gd name="f501" fmla="val 1016771"/>
                  <a:gd name="f502" fmla="val 589898"/>
                  <a:gd name="f503" fmla="val 1033549"/>
                  <a:gd name="f504" fmla="val 623454"/>
                  <a:gd name="f505" fmla="val 1043894"/>
                  <a:gd name="f506" fmla="val 644143"/>
                  <a:gd name="f507" fmla="val 1031609"/>
                  <a:gd name="f508" fmla="val 637587"/>
                  <a:gd name="f509" fmla="val 1047404"/>
                  <a:gd name="f510" fmla="val 1055717"/>
                  <a:gd name="f511" fmla="val 641927"/>
                  <a:gd name="f512" fmla="val 1064228"/>
                  <a:gd name="f513" fmla="val 642108"/>
                  <a:gd name="f514" fmla="val 1072342"/>
                  <a:gd name="f515" fmla="val 1077484"/>
                  <a:gd name="f516" fmla="val 638795"/>
                  <a:gd name="f517" fmla="val 1085867"/>
                  <a:gd name="f518" fmla="val 629325"/>
                  <a:gd name="f519" fmla="val 1088967"/>
                  <a:gd name="f520" fmla="val 1095505"/>
                  <a:gd name="f521" fmla="val 606611"/>
                  <a:gd name="f522" fmla="val 1094898"/>
                  <a:gd name="f523" fmla="val 611931"/>
                  <a:gd name="f524" fmla="val 576349"/>
                  <a:gd name="f525" fmla="val 1088419"/>
                  <a:gd name="f526" fmla="val 573064"/>
                  <a:gd name="f527" fmla="val 1085780"/>
                  <a:gd name="f528" fmla="val 570391"/>
                  <a:gd name="f529" fmla="val 1083425"/>
                  <a:gd name="f530" fmla="val 1081070"/>
                  <a:gd name="f531" fmla="val 565681"/>
                  <a:gd name="f532" fmla="val 1077884"/>
                  <a:gd name="f533" fmla="val 564341"/>
                  <a:gd name="f534" fmla="val 1075113"/>
                  <a:gd name="f535" fmla="val 1062409"/>
                  <a:gd name="f536" fmla="val 543439"/>
                  <a:gd name="f537" fmla="val 1066135"/>
                  <a:gd name="f538" fmla="val 552188"/>
                  <a:gd name="f539" fmla="val 1061258"/>
                  <a:gd name="f540" fmla="val 1062182"/>
                  <a:gd name="f541" fmla="val 533861"/>
                  <a:gd name="f542" fmla="val 1061138"/>
                  <a:gd name="f543" fmla="val 528951"/>
                  <a:gd name="f544" fmla="val 1064029"/>
                  <a:gd name="f545" fmla="val 1068464"/>
                  <a:gd name="f546" fmla="val 522670"/>
                  <a:gd name="f547" fmla="val 1074823"/>
                  <a:gd name="f548" fmla="val 521273"/>
                  <a:gd name="f549" fmla="val 1080654"/>
                  <a:gd name="f550" fmla="val 1127760"/>
                  <a:gd name="f551" fmla="val 1132108"/>
                  <a:gd name="f552" fmla="val 515986"/>
                  <a:gd name="f553" fmla="val 1143238"/>
                  <a:gd name="f554" fmla="val 510994"/>
                  <a:gd name="f555" fmla="val 1147156"/>
                  <a:gd name="f556" fmla="val 507076"/>
                  <a:gd name="f557" fmla="val 1149511"/>
                  <a:gd name="f558" fmla="val 504721"/>
                  <a:gd name="f559" fmla="val 1150192"/>
                  <a:gd name="f560" fmla="val 500956"/>
                  <a:gd name="f561" fmla="val 1152698"/>
                  <a:gd name="f562" fmla="val 498763"/>
                  <a:gd name="f563" fmla="val 1157711"/>
                  <a:gd name="f564" fmla="val 494377"/>
                  <a:gd name="f565" fmla="val 1163782"/>
                  <a:gd name="f566" fmla="val 491374"/>
                  <a:gd name="f567" fmla="val 1169324"/>
                  <a:gd name="f568" fmla="val 487680"/>
                  <a:gd name="f569" fmla="val 1172585"/>
                  <a:gd name="f570" fmla="val 485507"/>
                  <a:gd name="f571" fmla="val 1174376"/>
                  <a:gd name="f572" fmla="val 481541"/>
                  <a:gd name="f573" fmla="val 1177636"/>
                  <a:gd name="f574" fmla="val 479367"/>
                  <a:gd name="f575" fmla="val 1180066"/>
                  <a:gd name="f576" fmla="val 477747"/>
                  <a:gd name="f577" fmla="val 1183178"/>
                  <a:gd name="f578" fmla="val 477520"/>
                  <a:gd name="f579" fmla="val 1185949"/>
                  <a:gd name="f580" fmla="val 476596"/>
                  <a:gd name="f581" fmla="val 1188720"/>
                  <a:gd name="f582" fmla="val 474749"/>
                  <a:gd name="f583" fmla="val 1191283"/>
                  <a:gd name="f584" fmla="val 472543"/>
                  <a:gd name="f585" fmla="val 1194262"/>
                  <a:gd name="f586" fmla="val 471054"/>
                  <a:gd name="f587" fmla="val 1196874"/>
                  <a:gd name="f588" fmla="val 469748"/>
                  <a:gd name="f589" fmla="val 1200144"/>
                  <a:gd name="f590" fmla="val 469903"/>
                  <a:gd name="f591" fmla="val 1202574"/>
                  <a:gd name="f592" fmla="val 468283"/>
                  <a:gd name="f593" fmla="val 1205835"/>
                  <a:gd name="f594" fmla="val 466109"/>
                  <a:gd name="f595" fmla="val 1207876"/>
                  <a:gd name="f596" fmla="val 462479"/>
                  <a:gd name="f597" fmla="val 1210887"/>
                  <a:gd name="f598" fmla="val 459970"/>
                  <a:gd name="f599" fmla="val 1213445"/>
                  <a:gd name="f600" fmla="val 457838"/>
                  <a:gd name="f601" fmla="val 1216429"/>
                  <a:gd name="f602" fmla="val 456276"/>
                  <a:gd name="f603" fmla="val 1219200"/>
                  <a:gd name="f604" fmla="val 454429"/>
                  <a:gd name="f605" fmla="val 1221047"/>
                  <a:gd name="f606" fmla="val 1222387"/>
                  <a:gd name="f607" fmla="val 448471"/>
                  <a:gd name="f608" fmla="val 1224742"/>
                  <a:gd name="f609" fmla="val 446116"/>
                  <a:gd name="f610" fmla="val 1234347"/>
                  <a:gd name="f611" fmla="val 436510"/>
                  <a:gd name="f612" fmla="val 1232684"/>
                  <a:gd name="f613" fmla="val 445562"/>
                  <a:gd name="f614" fmla="val 1238596"/>
                  <a:gd name="f615" fmla="val 432261"/>
                  <a:gd name="f616" fmla="val 1247592"/>
                  <a:gd name="f617" fmla="val 412022"/>
                  <a:gd name="f618" fmla="val 1237331"/>
                  <a:gd name="f619" fmla="val 417905"/>
                  <a:gd name="f620" fmla="val 1252451"/>
                  <a:gd name="f621" fmla="val 1257993"/>
                  <a:gd name="f622" fmla="val 414712"/>
                  <a:gd name="f623" fmla="val 1264216"/>
                  <a:gd name="f624" fmla="val 415167"/>
                  <a:gd name="f625" fmla="val 1269076"/>
                  <a:gd name="f626" fmla="val 418407"/>
                  <a:gd name="f627" fmla="val 1271847"/>
                  <a:gd name="f628" fmla="val 420254"/>
                  <a:gd name="f629" fmla="val 1274346"/>
                  <a:gd name="f630" fmla="val 422596"/>
                  <a:gd name="f631" fmla="val 1277389"/>
                  <a:gd name="f632" fmla="val 1282727"/>
                  <a:gd name="f633" fmla="val 426321"/>
                  <a:gd name="f634" fmla="val 1288472"/>
                  <a:gd name="f635" fmla="val 427643"/>
                  <a:gd name="f636" fmla="val 1294014"/>
                  <a:gd name="f637" fmla="val 429490"/>
                  <a:gd name="f638" fmla="val 1302327"/>
                  <a:gd name="f639" fmla="val 1304838"/>
                  <a:gd name="f640" fmla="val 434144"/>
                  <a:gd name="f641" fmla="val 1317672"/>
                  <a:gd name="f642" fmla="val 444090"/>
                  <a:gd name="f643" fmla="val 1321724"/>
                  <a:gd name="f644" fmla="val 1324336"/>
                  <a:gd name="f645" fmla="val 447422"/>
                  <a:gd name="f646" fmla="val 1327424"/>
                  <a:gd name="f647" fmla="val 447581"/>
                  <a:gd name="f648" fmla="val 1330036"/>
                  <a:gd name="f649" fmla="val 448887"/>
                  <a:gd name="f650" fmla="val 1333015"/>
                  <a:gd name="f651" fmla="val 450376"/>
                  <a:gd name="f652" fmla="val 1335306"/>
                  <a:gd name="f653" fmla="val 453076"/>
                  <a:gd name="f654" fmla="val 1338349"/>
                  <a:gd name="f655" fmla="val 1343687"/>
                  <a:gd name="f656" fmla="val 456801"/>
                  <a:gd name="f657" fmla="val 1354974"/>
                  <a:gd name="f658" fmla="val 1355898"/>
                  <a:gd name="f659" fmla="val 457199"/>
                  <a:gd name="f660" fmla="val 1357111"/>
                  <a:gd name="f661" fmla="val 454509"/>
                  <a:gd name="f662" fmla="val 1357745"/>
                  <a:gd name="f663" fmla="val 1358964"/>
                  <a:gd name="f664" fmla="val 446173"/>
                  <a:gd name="f665" fmla="val 1358234"/>
                  <a:gd name="f666" fmla="val 440166"/>
                  <a:gd name="f667" fmla="val 1360516"/>
                  <a:gd name="f668" fmla="val 435032"/>
                  <a:gd name="f669" fmla="val 1362108"/>
                  <a:gd name="f670" fmla="val 431451"/>
                  <a:gd name="f671" fmla="val 1366058"/>
                  <a:gd name="f672" fmla="val 429491"/>
                  <a:gd name="f673" fmla="val 1368829"/>
                  <a:gd name="f674" fmla="val 426720"/>
                  <a:gd name="f675" fmla="val 1388613"/>
                  <a:gd name="f676" fmla="val 433314"/>
                  <a:gd name="f677" fmla="val 1380594"/>
                  <a:gd name="f678" fmla="val 429021"/>
                  <a:gd name="f679" fmla="val 1393767"/>
                  <a:gd name="f680" fmla="val 437803"/>
                  <a:gd name="f681" fmla="val 1396538"/>
                  <a:gd name="f682" fmla="val 435956"/>
                  <a:gd name="f683" fmla="val 1399591"/>
                  <a:gd name="f684" fmla="val 434474"/>
                  <a:gd name="f685" fmla="val 1402080"/>
                  <a:gd name="f686" fmla="val 1417609"/>
                  <a:gd name="f687" fmla="val 418458"/>
                  <a:gd name="f688" fmla="val 1415824"/>
                  <a:gd name="f689" fmla="val 419957"/>
                  <a:gd name="f690" fmla="val 1424247"/>
                  <a:gd name="f691" fmla="val 407323"/>
                  <a:gd name="f692" fmla="val 1427942"/>
                  <a:gd name="f693" fmla="val 408247"/>
                  <a:gd name="f694" fmla="val 1431550"/>
                  <a:gd name="f695" fmla="val 409640"/>
                  <a:gd name="f696" fmla="val 1435331"/>
                  <a:gd name="f697" fmla="val 410094"/>
                  <a:gd name="f698" fmla="val 1454676"/>
                  <a:gd name="f699" fmla="val 412416"/>
                  <a:gd name="f700" fmla="val 1493520"/>
                  <a:gd name="f701" fmla="val 1510145"/>
                  <a:gd name="f702" fmla="val 421178"/>
                  <a:gd name="f703" fmla="val 1518458"/>
                  <a:gd name="f704" fmla="val 1523076"/>
                  <a:gd name="f705" fmla="val 423025"/>
                  <a:gd name="f706" fmla="val 1528394"/>
                  <a:gd name="f707" fmla="val 423791"/>
                  <a:gd name="f708" fmla="val 1532313"/>
                  <a:gd name="f709" fmla="val 1534743"/>
                  <a:gd name="f710" fmla="val 419558"/>
                  <a:gd name="f711" fmla="val 1533778"/>
                  <a:gd name="f712" fmla="val 415478"/>
                  <a:gd name="f713" fmla="val 1535084"/>
                  <a:gd name="f714" fmla="val 1536573"/>
                  <a:gd name="f715" fmla="val 409886"/>
                  <a:gd name="f716" fmla="val 1539136"/>
                  <a:gd name="f717" fmla="val 407531"/>
                  <a:gd name="f718" fmla="val 1540625"/>
                  <a:gd name="f719" fmla="val 404552"/>
                  <a:gd name="f720" fmla="val 1541931"/>
                  <a:gd name="f721" fmla="val 401940"/>
                  <a:gd name="f722" fmla="val 1541776"/>
                  <a:gd name="f723" fmla="val 398670"/>
                  <a:gd name="f724" fmla="val 1543396"/>
                  <a:gd name="f725" fmla="val 1547664"/>
                  <a:gd name="f726" fmla="val 389839"/>
                  <a:gd name="f727" fmla="val 1553888"/>
                  <a:gd name="f728" fmla="val 386475"/>
                  <a:gd name="f729" fmla="val 1560022"/>
                  <a:gd name="f730" fmla="val 382385"/>
                  <a:gd name="f731" fmla="val 1569363"/>
                  <a:gd name="f732" fmla="val 368373"/>
                  <a:gd name="f733" fmla="val 1560494"/>
                  <a:gd name="f734" fmla="val 377992"/>
                  <a:gd name="f735" fmla="val 1573876"/>
                  <a:gd name="f736" fmla="val 371301"/>
                  <a:gd name="f737" fmla="val 1576855"/>
                  <a:gd name="f738" fmla="val 369812"/>
                  <a:gd name="f739" fmla="val 1579210"/>
                  <a:gd name="f740" fmla="val 367249"/>
                  <a:gd name="f741" fmla="val 1582189"/>
                  <a:gd name="f742" fmla="val 365760"/>
                  <a:gd name="f743" fmla="val 1584802"/>
                  <a:gd name="f744" fmla="val 364454"/>
                  <a:gd name="f745" fmla="val 1587684"/>
                  <a:gd name="f746" fmla="val 363758"/>
                  <a:gd name="f747" fmla="val 1590502"/>
                  <a:gd name="f748" fmla="val 362989"/>
                  <a:gd name="f749" fmla="val 1612202"/>
                  <a:gd name="f750" fmla="val 357071"/>
                  <a:gd name="f751" fmla="val 1609521"/>
                  <a:gd name="f752" fmla="val 357972"/>
                  <a:gd name="f753" fmla="val 1629294"/>
                  <a:gd name="f754" fmla="val 354676"/>
                  <a:gd name="f755" fmla="val 1632065"/>
                  <a:gd name="f756" fmla="val 352829"/>
                  <a:gd name="f757" fmla="val 1634564"/>
                  <a:gd name="f758" fmla="val 350487"/>
                  <a:gd name="f759" fmla="val 1637607"/>
                  <a:gd name="f760" fmla="val 349134"/>
                  <a:gd name="f761" fmla="val 1642945"/>
                  <a:gd name="f762" fmla="val 346761"/>
                  <a:gd name="f763" fmla="val 1648691"/>
                  <a:gd name="f764" fmla="val 345439"/>
                  <a:gd name="f765" fmla="val 1654233"/>
                  <a:gd name="f766" fmla="val 343592"/>
                  <a:gd name="f767" fmla="val 1662545"/>
                  <a:gd name="f768" fmla="val 1687484"/>
                  <a:gd name="f769" fmla="val 332509"/>
                  <a:gd name="f770" fmla="val 1690255"/>
                  <a:gd name="f771" fmla="val 331585"/>
                  <a:gd name="f772" fmla="val 1692963"/>
                  <a:gd name="f773" fmla="val 330446"/>
                  <a:gd name="f774" fmla="val 1695796"/>
                  <a:gd name="f775" fmla="val 1699491"/>
                  <a:gd name="f776" fmla="val 328814"/>
                  <a:gd name="f777" fmla="val 1703218"/>
                  <a:gd name="f778" fmla="val 328013"/>
                  <a:gd name="f779" fmla="val 1706880"/>
                  <a:gd name="f780" fmla="val 326967"/>
                  <a:gd name="f781" fmla="val 1734717"/>
                  <a:gd name="f782" fmla="val 319014"/>
                  <a:gd name="f783" fmla="val 1691616"/>
                  <a:gd name="f784" fmla="val 330091"/>
                  <a:gd name="f785" fmla="val 1726276"/>
                  <a:gd name="f786" fmla="val 1729047"/>
                  <a:gd name="f787" fmla="val 319578"/>
                  <a:gd name="f788" fmla="val 1732234"/>
                  <a:gd name="f789" fmla="val 318238"/>
                  <a:gd name="f790" fmla="val 1734589"/>
                  <a:gd name="f791" fmla="val 315883"/>
                  <a:gd name="f792" fmla="val 1736944"/>
                  <a:gd name="f793" fmla="val 313528"/>
                  <a:gd name="f794" fmla="val 1738050"/>
                  <a:gd name="f795" fmla="val 310170"/>
                  <a:gd name="f796" fmla="val 1740131"/>
                  <a:gd name="f797" fmla="val 1741763"/>
                  <a:gd name="f798" fmla="val 305530"/>
                  <a:gd name="f799" fmla="val 1743826"/>
                  <a:gd name="f800" fmla="val 303876"/>
                  <a:gd name="f801" fmla="val 302029"/>
                  <a:gd name="f802" fmla="+- 0 0 -90"/>
                  <a:gd name="f803" fmla="*/ f3 1 1745673"/>
                  <a:gd name="f804" fmla="*/ f4 1 643221"/>
                  <a:gd name="f805" fmla="val f5"/>
                  <a:gd name="f806" fmla="val f6"/>
                  <a:gd name="f807" fmla="val f7"/>
                  <a:gd name="f808" fmla="*/ f802 f0 1"/>
                  <a:gd name="f809" fmla="+- f807 0 f805"/>
                  <a:gd name="f810" fmla="+- f806 0 f805"/>
                  <a:gd name="f811" fmla="*/ f808 1 f2"/>
                  <a:gd name="f812" fmla="*/ f810 1 1745673"/>
                  <a:gd name="f813" fmla="*/ f809 1 643221"/>
                  <a:gd name="f814" fmla="*/ 52647 f810 1"/>
                  <a:gd name="f815" fmla="*/ 0 f809 1"/>
                  <a:gd name="f816" fmla="*/ 41564 f810 1"/>
                  <a:gd name="f817" fmla="*/ 13854 f809 1"/>
                  <a:gd name="f818" fmla="*/ 33251 f810 1"/>
                  <a:gd name="f819" fmla="*/ 19396 f809 1"/>
                  <a:gd name="f820" fmla="*/ 22167 f810 1"/>
                  <a:gd name="f821" fmla="*/ 36021 f809 1"/>
                  <a:gd name="f822" fmla="*/ 16625 f810 1"/>
                  <a:gd name="f823" fmla="*/ 44334 f809 1"/>
                  <a:gd name="f824" fmla="*/ 11084 f810 1"/>
                  <a:gd name="f825" fmla="*/ 60960 f809 1"/>
                  <a:gd name="f826" fmla="*/ 8313 f810 1"/>
                  <a:gd name="f827" fmla="*/ 85898 f809 1"/>
                  <a:gd name="f828" fmla="*/ 2771 f810 1"/>
                  <a:gd name="f829" fmla="*/ 102523 f809 1"/>
                  <a:gd name="f830" fmla="*/ 0 f810 1"/>
                  <a:gd name="f831" fmla="*/ 110836 f809 1"/>
                  <a:gd name="f832" fmla="*/ 124690 f809 1"/>
                  <a:gd name="f833" fmla="*/ 27709 f810 1"/>
                  <a:gd name="f834" fmla="*/ 119149 f809 1"/>
                  <a:gd name="f835" fmla="*/ 36022 f810 1"/>
                  <a:gd name="f836" fmla="*/ 113607 f809 1"/>
                  <a:gd name="f837" fmla="*/ 74814 f810 1"/>
                  <a:gd name="f838" fmla="*/ 108065 f809 1"/>
                  <a:gd name="f839" fmla="*/ 83127 f810 1"/>
                  <a:gd name="f840" fmla="*/ 88669 f810 1"/>
                  <a:gd name="f841" fmla="*/ 94210 f809 1"/>
                  <a:gd name="f842" fmla="*/ 96982 f810 1"/>
                  <a:gd name="f843" fmla="*/ 91440 f809 1"/>
                  <a:gd name="f844" fmla="*/ 113607 f810 1"/>
                  <a:gd name="f845" fmla="*/ 110836 f810 1"/>
                  <a:gd name="f846" fmla="*/ 133003 f809 1"/>
                  <a:gd name="f847" fmla="*/ 91440 f810 1"/>
                  <a:gd name="f848" fmla="*/ 141316 f809 1"/>
                  <a:gd name="f849" fmla="*/ 85898 f810 1"/>
                  <a:gd name="f850" fmla="*/ 149629 f809 1"/>
                  <a:gd name="f851" fmla="*/ 160712 f809 1"/>
                  <a:gd name="f852" fmla="*/ 105294 f810 1"/>
                  <a:gd name="f853" fmla="*/ 166254 f809 1"/>
                  <a:gd name="f854" fmla="*/ 171796 f809 1"/>
                  <a:gd name="f855" fmla="*/ 127462 f810 1"/>
                  <a:gd name="f856" fmla="*/ 174567 f809 1"/>
                  <a:gd name="f857" fmla="*/ 171796 f810 1"/>
                  <a:gd name="f858" fmla="*/ 177338 f809 1"/>
                  <a:gd name="f859" fmla="*/ 185651 f810 1"/>
                  <a:gd name="f860" fmla="*/ 180109 f809 1"/>
                  <a:gd name="f861" fmla="*/ 202276 f810 1"/>
                  <a:gd name="f862" fmla="*/ 185650 f809 1"/>
                  <a:gd name="f863" fmla="*/ 235527 f810 1"/>
                  <a:gd name="f864" fmla="*/ 188421 f809 1"/>
                  <a:gd name="f865" fmla="*/ 254924 f810 1"/>
                  <a:gd name="f866" fmla="*/ 210589 f809 1"/>
                  <a:gd name="f867" fmla="*/ 263236 f810 1"/>
                  <a:gd name="f868" fmla="*/ 213360 f809 1"/>
                  <a:gd name="f869" fmla="*/ 268778 f810 1"/>
                  <a:gd name="f870" fmla="*/ 221672 f809 1"/>
                  <a:gd name="f871" fmla="*/ 271549 f810 1"/>
                  <a:gd name="f872" fmla="*/ 229985 f809 1"/>
                  <a:gd name="f873" fmla="*/ 279862 f810 1"/>
                  <a:gd name="f874" fmla="*/ 235527 f809 1"/>
                  <a:gd name="f875" fmla="*/ 288174 f810 1"/>
                  <a:gd name="f876" fmla="*/ 252152 f809 1"/>
                  <a:gd name="f877" fmla="*/ 313113 f810 1"/>
                  <a:gd name="f878" fmla="*/ 260465 f809 1"/>
                  <a:gd name="f879" fmla="*/ 329738 f810 1"/>
                  <a:gd name="f880" fmla="*/ 266007 f809 1"/>
                  <a:gd name="f881" fmla="*/ 338051 f810 1"/>
                  <a:gd name="f882" fmla="*/ 268778 f809 1"/>
                  <a:gd name="f883" fmla="*/ 376844 f810 1"/>
                  <a:gd name="f884" fmla="*/ 387927 f810 1"/>
                  <a:gd name="f885" fmla="*/ 249381 f809 1"/>
                  <a:gd name="f886" fmla="*/ 396240 f810 1"/>
                  <a:gd name="f887" fmla="*/ 243840 f809 1"/>
                  <a:gd name="f888" fmla="*/ 399011 f810 1"/>
                  <a:gd name="f889" fmla="*/ 407324 f810 1"/>
                  <a:gd name="f890" fmla="*/ 232756 f809 1"/>
                  <a:gd name="f891" fmla="*/ 415636 f810 1"/>
                  <a:gd name="f892" fmla="*/ 227214 f809 1"/>
                  <a:gd name="f893" fmla="*/ 440574 f810 1"/>
                  <a:gd name="f894" fmla="*/ 457200 f810 1"/>
                  <a:gd name="f895" fmla="*/ 241069 f809 1"/>
                  <a:gd name="f896" fmla="*/ 465513 f810 1"/>
                  <a:gd name="f897" fmla="*/ 246610 f809 1"/>
                  <a:gd name="f898" fmla="*/ 504305 f810 1"/>
                  <a:gd name="f899" fmla="*/ 254923 f809 1"/>
                  <a:gd name="f900" fmla="*/ 551411 f810 1"/>
                  <a:gd name="f901" fmla="*/ 554182 f810 1"/>
                  <a:gd name="f902" fmla="*/ 556953 f810 1"/>
                  <a:gd name="f903" fmla="*/ 224443 f809 1"/>
                  <a:gd name="f904" fmla="*/ 579120 f810 1"/>
                  <a:gd name="f905" fmla="*/ 216130 f809 1"/>
                  <a:gd name="f906" fmla="*/ 587433 f810 1"/>
                  <a:gd name="f907" fmla="*/ 598516 f810 1"/>
                  <a:gd name="f908" fmla="*/ 279861 f809 1"/>
                  <a:gd name="f909" fmla="*/ 584662 f810 1"/>
                  <a:gd name="f910" fmla="*/ 293716 f809 1"/>
                  <a:gd name="f911" fmla="*/ 570807 f810 1"/>
                  <a:gd name="f912" fmla="*/ 307570 f809 1"/>
                  <a:gd name="f913" fmla="*/ 321425 f809 1"/>
                  <a:gd name="f914" fmla="*/ 545869 f810 1"/>
                  <a:gd name="f915" fmla="*/ 338050 f809 1"/>
                  <a:gd name="f916" fmla="*/ 540327 f810 1"/>
                  <a:gd name="f917" fmla="*/ 346363 f809 1"/>
                  <a:gd name="f918" fmla="*/ 523702 f810 1"/>
                  <a:gd name="f919" fmla="*/ 360218 f809 1"/>
                  <a:gd name="f920" fmla="*/ 518160 f810 1"/>
                  <a:gd name="f921" fmla="*/ 368530 f809 1"/>
                  <a:gd name="f922" fmla="*/ 509847 f810 1"/>
                  <a:gd name="f923" fmla="*/ 374072 f809 1"/>
                  <a:gd name="f924" fmla="*/ 495993 f810 1"/>
                  <a:gd name="f925" fmla="*/ 390698 f809 1"/>
                  <a:gd name="f926" fmla="*/ 498764 f810 1"/>
                  <a:gd name="f927" fmla="*/ 537556 f809 1"/>
                  <a:gd name="f928" fmla="*/ 551410 f809 1"/>
                  <a:gd name="f929" fmla="*/ 559724 f810 1"/>
                  <a:gd name="f930" fmla="*/ 548640 f809 1"/>
                  <a:gd name="f931" fmla="*/ 568036 f810 1"/>
                  <a:gd name="f932" fmla="*/ 543098 f809 1"/>
                  <a:gd name="f933" fmla="*/ 581891 f810 1"/>
                  <a:gd name="f934" fmla="*/ 540327 f809 1"/>
                  <a:gd name="f935" fmla="*/ 595745 f810 1"/>
                  <a:gd name="f936" fmla="*/ 515389 f809 1"/>
                  <a:gd name="f937" fmla="*/ 612371 f810 1"/>
                  <a:gd name="f938" fmla="*/ 518160 f809 1"/>
                  <a:gd name="f939" fmla="*/ 620684 f810 1"/>
                  <a:gd name="f940" fmla="*/ 520930 f809 1"/>
                  <a:gd name="f941" fmla="*/ 640080 f810 1"/>
                  <a:gd name="f942" fmla="*/ 526472 f809 1"/>
                  <a:gd name="f943" fmla="*/ 656705 f810 1"/>
                  <a:gd name="f944" fmla="*/ 659476 f810 1"/>
                  <a:gd name="f945" fmla="*/ 545869 f809 1"/>
                  <a:gd name="f946" fmla="*/ 670560 f810 1"/>
                  <a:gd name="f947" fmla="*/ 687185 f810 1"/>
                  <a:gd name="f948" fmla="*/ 554181 f809 1"/>
                  <a:gd name="f949" fmla="*/ 709353 f810 1"/>
                  <a:gd name="f950" fmla="*/ 559723 f809 1"/>
                  <a:gd name="f951" fmla="*/ 717665 f810 1"/>
                  <a:gd name="f952" fmla="*/ 562494 f809 1"/>
                  <a:gd name="f953" fmla="*/ 770313 f810 1"/>
                  <a:gd name="f954" fmla="*/ 570807 f809 1"/>
                  <a:gd name="f955" fmla="*/ 786938 f810 1"/>
                  <a:gd name="f956" fmla="*/ 579120 f809 1"/>
                  <a:gd name="f957" fmla="*/ 795251 f810 1"/>
                  <a:gd name="f958" fmla="*/ 581890 f809 1"/>
                  <a:gd name="f959" fmla="*/ 803564 f810 1"/>
                  <a:gd name="f960" fmla="*/ 587432 f809 1"/>
                  <a:gd name="f961" fmla="*/ 820189 f810 1"/>
                  <a:gd name="f962" fmla="*/ 592974 f809 1"/>
                  <a:gd name="f963" fmla="*/ 828502 f810 1"/>
                  <a:gd name="f964" fmla="*/ 598516 f809 1"/>
                  <a:gd name="f965" fmla="*/ 845127 f810 1"/>
                  <a:gd name="f966" fmla="*/ 604058 f809 1"/>
                  <a:gd name="f967" fmla="*/ 853440 f810 1"/>
                  <a:gd name="f968" fmla="*/ 609600 f809 1"/>
                  <a:gd name="f969" fmla="*/ 858982 f810 1"/>
                  <a:gd name="f970" fmla="*/ 626225 f809 1"/>
                  <a:gd name="f971" fmla="*/ 864524 f810 1"/>
                  <a:gd name="f972" fmla="*/ 634538 f809 1"/>
                  <a:gd name="f973" fmla="*/ 867294 f810 1"/>
                  <a:gd name="f974" fmla="*/ 642850 f809 1"/>
                  <a:gd name="f975" fmla="*/ 881149 f810 1"/>
                  <a:gd name="f976" fmla="*/ 640080 f809 1"/>
                  <a:gd name="f977" fmla="*/ 897774 f810 1"/>
                  <a:gd name="f978" fmla="*/ 637309 f809 1"/>
                  <a:gd name="f979" fmla="*/ 906087 f810 1"/>
                  <a:gd name="f980" fmla="*/ 631767 f809 1"/>
                  <a:gd name="f981" fmla="*/ 922713 f810 1"/>
                  <a:gd name="f982" fmla="*/ 939338 f810 1"/>
                  <a:gd name="f983" fmla="*/ 615141 f809 1"/>
                  <a:gd name="f984" fmla="*/ 955964 f810 1"/>
                  <a:gd name="f985" fmla="*/ 964276 f810 1"/>
                  <a:gd name="f986" fmla="*/ 975360 f810 1"/>
                  <a:gd name="f987" fmla="*/ 595745 f809 1"/>
                  <a:gd name="f988" fmla="*/ 1000298 f810 1"/>
                  <a:gd name="f989" fmla="*/ 1008611 f810 1"/>
                  <a:gd name="f990" fmla="*/ 601287 f809 1"/>
                  <a:gd name="f991" fmla="*/ 1022465 f810 1"/>
                  <a:gd name="f992" fmla="*/ 1033549 f810 1"/>
                  <a:gd name="f993" fmla="*/ 623454 f809 1"/>
                  <a:gd name="f994" fmla="*/ 1047404 f810 1"/>
                  <a:gd name="f995" fmla="*/ 1072342 f810 1"/>
                  <a:gd name="f996" fmla="*/ 1088967 f810 1"/>
                  <a:gd name="f997" fmla="*/ 576349 f809 1"/>
                  <a:gd name="f998" fmla="*/ 1083425 f810 1"/>
                  <a:gd name="f999" fmla="*/ 568036 f809 1"/>
                  <a:gd name="f1000" fmla="*/ 1075113 f810 1"/>
                  <a:gd name="f1001" fmla="*/ 1061258 f810 1"/>
                  <a:gd name="f1002" fmla="*/ 1064029 f810 1"/>
                  <a:gd name="f1003" fmla="*/ 1080654 f810 1"/>
                  <a:gd name="f1004" fmla="*/ 1127760 f810 1"/>
                  <a:gd name="f1005" fmla="*/ 1147156 f810 1"/>
                  <a:gd name="f1006" fmla="*/ 507076 f809 1"/>
                  <a:gd name="f1007" fmla="*/ 1152698 f810 1"/>
                  <a:gd name="f1008" fmla="*/ 498763 f809 1"/>
                  <a:gd name="f1009" fmla="*/ 1169324 f810 1"/>
                  <a:gd name="f1010" fmla="*/ 487680 f809 1"/>
                  <a:gd name="f1011" fmla="*/ 1177636 f810 1"/>
                  <a:gd name="f1012" fmla="*/ 479367 f809 1"/>
                  <a:gd name="f1013" fmla="*/ 1185949 f810 1"/>
                  <a:gd name="f1014" fmla="*/ 476596 f809 1"/>
                  <a:gd name="f1015" fmla="*/ 1194262 f810 1"/>
                  <a:gd name="f1016" fmla="*/ 471054 f809 1"/>
                  <a:gd name="f1017" fmla="*/ 1202574 f810 1"/>
                  <a:gd name="f1018" fmla="*/ 468283 f809 1"/>
                  <a:gd name="f1019" fmla="*/ 1210887 f810 1"/>
                  <a:gd name="f1020" fmla="*/ 459970 f809 1"/>
                  <a:gd name="f1021" fmla="*/ 1219200 f810 1"/>
                  <a:gd name="f1022" fmla="*/ 454429 f809 1"/>
                  <a:gd name="f1023" fmla="*/ 1224742 f810 1"/>
                  <a:gd name="f1024" fmla="*/ 446116 f809 1"/>
                  <a:gd name="f1025" fmla="*/ 1238596 f810 1"/>
                  <a:gd name="f1026" fmla="*/ 432261 f809 1"/>
                  <a:gd name="f1027" fmla="*/ 1252451 f810 1"/>
                  <a:gd name="f1028" fmla="*/ 412865 f809 1"/>
                  <a:gd name="f1029" fmla="*/ 1269076 f810 1"/>
                  <a:gd name="f1030" fmla="*/ 418407 f809 1"/>
                  <a:gd name="f1031" fmla="*/ 1277389 f810 1"/>
                  <a:gd name="f1032" fmla="*/ 423949 f809 1"/>
                  <a:gd name="f1033" fmla="*/ 1294014 f810 1"/>
                  <a:gd name="f1034" fmla="*/ 429490 f809 1"/>
                  <a:gd name="f1035" fmla="*/ 1302327 f810 1"/>
                  <a:gd name="f1036" fmla="*/ 1321724 f810 1"/>
                  <a:gd name="f1037" fmla="*/ 1330036 f810 1"/>
                  <a:gd name="f1038" fmla="*/ 448887 f809 1"/>
                  <a:gd name="f1039" fmla="*/ 1338349 f810 1"/>
                  <a:gd name="f1040" fmla="*/ 1354974 f810 1"/>
                  <a:gd name="f1041" fmla="*/ 1357745 f810 1"/>
                  <a:gd name="f1042" fmla="*/ 451658 f809 1"/>
                  <a:gd name="f1043" fmla="*/ 1360516 f810 1"/>
                  <a:gd name="f1044" fmla="*/ 435032 f809 1"/>
                  <a:gd name="f1045" fmla="*/ 1368829 f810 1"/>
                  <a:gd name="f1046" fmla="*/ 426720 f809 1"/>
                  <a:gd name="f1047" fmla="*/ 1393767 f810 1"/>
                  <a:gd name="f1048" fmla="*/ 437803 f809 1"/>
                  <a:gd name="f1049" fmla="*/ 1402080 f810 1"/>
                  <a:gd name="f1050" fmla="*/ 1424247 f810 1"/>
                  <a:gd name="f1051" fmla="*/ 407323 f809 1"/>
                  <a:gd name="f1052" fmla="*/ 1435331 f810 1"/>
                  <a:gd name="f1053" fmla="*/ 410094 f809 1"/>
                  <a:gd name="f1054" fmla="*/ 1493520 f810 1"/>
                  <a:gd name="f1055" fmla="*/ 415636 f809 1"/>
                  <a:gd name="f1056" fmla="*/ 1510145 f810 1"/>
                  <a:gd name="f1057" fmla="*/ 421178 f809 1"/>
                  <a:gd name="f1058" fmla="*/ 1518458 f810 1"/>
                  <a:gd name="f1059" fmla="*/ 1532313 f810 1"/>
                  <a:gd name="f1060" fmla="*/ 1535084 f810 1"/>
                  <a:gd name="f1061" fmla="*/ 1540625 f810 1"/>
                  <a:gd name="f1062" fmla="*/ 404552 f809 1"/>
                  <a:gd name="f1063" fmla="*/ 1543396 f810 1"/>
                  <a:gd name="f1064" fmla="*/ 396240 f809 1"/>
                  <a:gd name="f1065" fmla="*/ 1560022 f810 1"/>
                  <a:gd name="f1066" fmla="*/ 382385 f809 1"/>
                  <a:gd name="f1067" fmla="*/ 1573876 f810 1"/>
                  <a:gd name="f1068" fmla="*/ 371301 f809 1"/>
                  <a:gd name="f1069" fmla="*/ 1582189 f810 1"/>
                  <a:gd name="f1070" fmla="*/ 365760 f809 1"/>
                  <a:gd name="f1071" fmla="*/ 1590502 f810 1"/>
                  <a:gd name="f1072" fmla="*/ 362989 f809 1"/>
                  <a:gd name="f1073" fmla="*/ 1629294 f810 1"/>
                  <a:gd name="f1074" fmla="*/ 354676 f809 1"/>
                  <a:gd name="f1075" fmla="*/ 1637607 f810 1"/>
                  <a:gd name="f1076" fmla="*/ 349134 f809 1"/>
                  <a:gd name="f1077" fmla="*/ 1654233 f810 1"/>
                  <a:gd name="f1078" fmla="*/ 343592 f809 1"/>
                  <a:gd name="f1079" fmla="*/ 1662545 f810 1"/>
                  <a:gd name="f1080" fmla="*/ 340821 f809 1"/>
                  <a:gd name="f1081" fmla="*/ 1687484 f810 1"/>
                  <a:gd name="f1082" fmla="*/ 332509 f809 1"/>
                  <a:gd name="f1083" fmla="*/ 1695796 f810 1"/>
                  <a:gd name="f1084" fmla="*/ 329738 f809 1"/>
                  <a:gd name="f1085" fmla="*/ 1706880 f810 1"/>
                  <a:gd name="f1086" fmla="*/ 326967 f809 1"/>
                  <a:gd name="f1087" fmla="*/ 1726276 f810 1"/>
                  <a:gd name="f1088" fmla="*/ 1734589 f810 1"/>
                  <a:gd name="f1089" fmla="*/ 315883 f809 1"/>
                  <a:gd name="f1090" fmla="*/ 1740131 f810 1"/>
                  <a:gd name="f1091" fmla="*/ 1745673 f810 1"/>
                  <a:gd name="f1092" fmla="*/ 302029 f809 1"/>
                  <a:gd name="f1093" fmla="+- f811 0 f1"/>
                  <a:gd name="f1094" fmla="*/ f814 1 1745673"/>
                  <a:gd name="f1095" fmla="*/ f815 1 643221"/>
                  <a:gd name="f1096" fmla="*/ f816 1 1745673"/>
                  <a:gd name="f1097" fmla="*/ f817 1 643221"/>
                  <a:gd name="f1098" fmla="*/ f818 1 1745673"/>
                  <a:gd name="f1099" fmla="*/ f819 1 643221"/>
                  <a:gd name="f1100" fmla="*/ f820 1 1745673"/>
                  <a:gd name="f1101" fmla="*/ f821 1 643221"/>
                  <a:gd name="f1102" fmla="*/ f822 1 1745673"/>
                  <a:gd name="f1103" fmla="*/ f823 1 643221"/>
                  <a:gd name="f1104" fmla="*/ f824 1 1745673"/>
                  <a:gd name="f1105" fmla="*/ f825 1 643221"/>
                  <a:gd name="f1106" fmla="*/ f826 1 1745673"/>
                  <a:gd name="f1107" fmla="*/ f827 1 643221"/>
                  <a:gd name="f1108" fmla="*/ f828 1 1745673"/>
                  <a:gd name="f1109" fmla="*/ f829 1 643221"/>
                  <a:gd name="f1110" fmla="*/ f830 1 1745673"/>
                  <a:gd name="f1111" fmla="*/ f831 1 643221"/>
                  <a:gd name="f1112" fmla="*/ f832 1 643221"/>
                  <a:gd name="f1113" fmla="*/ f833 1 1745673"/>
                  <a:gd name="f1114" fmla="*/ f834 1 643221"/>
                  <a:gd name="f1115" fmla="*/ f835 1 1745673"/>
                  <a:gd name="f1116" fmla="*/ f836 1 643221"/>
                  <a:gd name="f1117" fmla="*/ f837 1 1745673"/>
                  <a:gd name="f1118" fmla="*/ f838 1 643221"/>
                  <a:gd name="f1119" fmla="*/ f839 1 1745673"/>
                  <a:gd name="f1120" fmla="*/ f840 1 1745673"/>
                  <a:gd name="f1121" fmla="*/ f841 1 643221"/>
                  <a:gd name="f1122" fmla="*/ f842 1 1745673"/>
                  <a:gd name="f1123" fmla="*/ f843 1 643221"/>
                  <a:gd name="f1124" fmla="*/ f844 1 1745673"/>
                  <a:gd name="f1125" fmla="*/ f845 1 1745673"/>
                  <a:gd name="f1126" fmla="*/ f846 1 643221"/>
                  <a:gd name="f1127" fmla="*/ f847 1 1745673"/>
                  <a:gd name="f1128" fmla="*/ f848 1 643221"/>
                  <a:gd name="f1129" fmla="*/ f849 1 1745673"/>
                  <a:gd name="f1130" fmla="*/ f850 1 643221"/>
                  <a:gd name="f1131" fmla="*/ f851 1 643221"/>
                  <a:gd name="f1132" fmla="*/ f852 1 1745673"/>
                  <a:gd name="f1133" fmla="*/ f853 1 643221"/>
                  <a:gd name="f1134" fmla="*/ f854 1 643221"/>
                  <a:gd name="f1135" fmla="*/ f855 1 1745673"/>
                  <a:gd name="f1136" fmla="*/ f856 1 643221"/>
                  <a:gd name="f1137" fmla="*/ f857 1 1745673"/>
                  <a:gd name="f1138" fmla="*/ f858 1 643221"/>
                  <a:gd name="f1139" fmla="*/ f859 1 1745673"/>
                  <a:gd name="f1140" fmla="*/ f860 1 643221"/>
                  <a:gd name="f1141" fmla="*/ f861 1 1745673"/>
                  <a:gd name="f1142" fmla="*/ f862 1 643221"/>
                  <a:gd name="f1143" fmla="*/ f863 1 1745673"/>
                  <a:gd name="f1144" fmla="*/ f864 1 643221"/>
                  <a:gd name="f1145" fmla="*/ f865 1 1745673"/>
                  <a:gd name="f1146" fmla="*/ f866 1 643221"/>
                  <a:gd name="f1147" fmla="*/ f867 1 1745673"/>
                  <a:gd name="f1148" fmla="*/ f868 1 643221"/>
                  <a:gd name="f1149" fmla="*/ f869 1 1745673"/>
                  <a:gd name="f1150" fmla="*/ f870 1 643221"/>
                  <a:gd name="f1151" fmla="*/ f871 1 1745673"/>
                  <a:gd name="f1152" fmla="*/ f872 1 643221"/>
                  <a:gd name="f1153" fmla="*/ f873 1 1745673"/>
                  <a:gd name="f1154" fmla="*/ f874 1 643221"/>
                  <a:gd name="f1155" fmla="*/ f875 1 1745673"/>
                  <a:gd name="f1156" fmla="*/ f876 1 643221"/>
                  <a:gd name="f1157" fmla="*/ f877 1 1745673"/>
                  <a:gd name="f1158" fmla="*/ f878 1 643221"/>
                  <a:gd name="f1159" fmla="*/ f879 1 1745673"/>
                  <a:gd name="f1160" fmla="*/ f880 1 643221"/>
                  <a:gd name="f1161" fmla="*/ f881 1 1745673"/>
                  <a:gd name="f1162" fmla="*/ f882 1 643221"/>
                  <a:gd name="f1163" fmla="*/ f883 1 1745673"/>
                  <a:gd name="f1164" fmla="*/ f884 1 1745673"/>
                  <a:gd name="f1165" fmla="*/ f885 1 643221"/>
                  <a:gd name="f1166" fmla="*/ f886 1 1745673"/>
                  <a:gd name="f1167" fmla="*/ f887 1 643221"/>
                  <a:gd name="f1168" fmla="*/ f888 1 1745673"/>
                  <a:gd name="f1169" fmla="*/ f889 1 1745673"/>
                  <a:gd name="f1170" fmla="*/ f890 1 643221"/>
                  <a:gd name="f1171" fmla="*/ f891 1 1745673"/>
                  <a:gd name="f1172" fmla="*/ f892 1 643221"/>
                  <a:gd name="f1173" fmla="*/ f893 1 1745673"/>
                  <a:gd name="f1174" fmla="*/ f894 1 1745673"/>
                  <a:gd name="f1175" fmla="*/ f895 1 643221"/>
                  <a:gd name="f1176" fmla="*/ f896 1 1745673"/>
                  <a:gd name="f1177" fmla="*/ f897 1 643221"/>
                  <a:gd name="f1178" fmla="*/ f898 1 1745673"/>
                  <a:gd name="f1179" fmla="*/ f899 1 643221"/>
                  <a:gd name="f1180" fmla="*/ f900 1 1745673"/>
                  <a:gd name="f1181" fmla="*/ f901 1 1745673"/>
                  <a:gd name="f1182" fmla="*/ f902 1 1745673"/>
                  <a:gd name="f1183" fmla="*/ f903 1 643221"/>
                  <a:gd name="f1184" fmla="*/ f904 1 1745673"/>
                  <a:gd name="f1185" fmla="*/ f905 1 643221"/>
                  <a:gd name="f1186" fmla="*/ f906 1 1745673"/>
                  <a:gd name="f1187" fmla="*/ f907 1 1745673"/>
                  <a:gd name="f1188" fmla="*/ f908 1 643221"/>
                  <a:gd name="f1189" fmla="*/ f909 1 1745673"/>
                  <a:gd name="f1190" fmla="*/ f910 1 643221"/>
                  <a:gd name="f1191" fmla="*/ f911 1 1745673"/>
                  <a:gd name="f1192" fmla="*/ f912 1 643221"/>
                  <a:gd name="f1193" fmla="*/ f913 1 643221"/>
                  <a:gd name="f1194" fmla="*/ f914 1 1745673"/>
                  <a:gd name="f1195" fmla="*/ f915 1 643221"/>
                  <a:gd name="f1196" fmla="*/ f916 1 1745673"/>
                  <a:gd name="f1197" fmla="*/ f917 1 643221"/>
                  <a:gd name="f1198" fmla="*/ f918 1 1745673"/>
                  <a:gd name="f1199" fmla="*/ f919 1 643221"/>
                  <a:gd name="f1200" fmla="*/ f920 1 1745673"/>
                  <a:gd name="f1201" fmla="*/ f921 1 643221"/>
                  <a:gd name="f1202" fmla="*/ f922 1 1745673"/>
                  <a:gd name="f1203" fmla="*/ f923 1 643221"/>
                  <a:gd name="f1204" fmla="*/ f924 1 1745673"/>
                  <a:gd name="f1205" fmla="*/ f925 1 643221"/>
                  <a:gd name="f1206" fmla="*/ f926 1 1745673"/>
                  <a:gd name="f1207" fmla="*/ f927 1 643221"/>
                  <a:gd name="f1208" fmla="*/ f928 1 643221"/>
                  <a:gd name="f1209" fmla="*/ f929 1 1745673"/>
                  <a:gd name="f1210" fmla="*/ f930 1 643221"/>
                  <a:gd name="f1211" fmla="*/ f931 1 1745673"/>
                  <a:gd name="f1212" fmla="*/ f932 1 643221"/>
                  <a:gd name="f1213" fmla="*/ f933 1 1745673"/>
                  <a:gd name="f1214" fmla="*/ f934 1 643221"/>
                  <a:gd name="f1215" fmla="*/ f935 1 1745673"/>
                  <a:gd name="f1216" fmla="*/ f936 1 643221"/>
                  <a:gd name="f1217" fmla="*/ f937 1 1745673"/>
                  <a:gd name="f1218" fmla="*/ f938 1 643221"/>
                  <a:gd name="f1219" fmla="*/ f939 1 1745673"/>
                  <a:gd name="f1220" fmla="*/ f940 1 643221"/>
                  <a:gd name="f1221" fmla="*/ f941 1 1745673"/>
                  <a:gd name="f1222" fmla="*/ f942 1 643221"/>
                  <a:gd name="f1223" fmla="*/ f943 1 1745673"/>
                  <a:gd name="f1224" fmla="*/ f944 1 1745673"/>
                  <a:gd name="f1225" fmla="*/ f945 1 643221"/>
                  <a:gd name="f1226" fmla="*/ f946 1 1745673"/>
                  <a:gd name="f1227" fmla="*/ f947 1 1745673"/>
                  <a:gd name="f1228" fmla="*/ f948 1 643221"/>
                  <a:gd name="f1229" fmla="*/ f949 1 1745673"/>
                  <a:gd name="f1230" fmla="*/ f950 1 643221"/>
                  <a:gd name="f1231" fmla="*/ f951 1 1745673"/>
                  <a:gd name="f1232" fmla="*/ f952 1 643221"/>
                  <a:gd name="f1233" fmla="*/ f953 1 1745673"/>
                  <a:gd name="f1234" fmla="*/ f954 1 643221"/>
                  <a:gd name="f1235" fmla="*/ f955 1 1745673"/>
                  <a:gd name="f1236" fmla="*/ f956 1 643221"/>
                  <a:gd name="f1237" fmla="*/ f957 1 1745673"/>
                  <a:gd name="f1238" fmla="*/ f958 1 643221"/>
                  <a:gd name="f1239" fmla="*/ f959 1 1745673"/>
                  <a:gd name="f1240" fmla="*/ f960 1 643221"/>
                  <a:gd name="f1241" fmla="*/ f961 1 1745673"/>
                  <a:gd name="f1242" fmla="*/ f962 1 643221"/>
                  <a:gd name="f1243" fmla="*/ f963 1 1745673"/>
                  <a:gd name="f1244" fmla="*/ f964 1 643221"/>
                  <a:gd name="f1245" fmla="*/ f965 1 1745673"/>
                  <a:gd name="f1246" fmla="*/ f966 1 643221"/>
                  <a:gd name="f1247" fmla="*/ f967 1 1745673"/>
                  <a:gd name="f1248" fmla="*/ f968 1 643221"/>
                  <a:gd name="f1249" fmla="*/ f969 1 1745673"/>
                  <a:gd name="f1250" fmla="*/ f970 1 643221"/>
                  <a:gd name="f1251" fmla="*/ f971 1 1745673"/>
                  <a:gd name="f1252" fmla="*/ f972 1 643221"/>
                  <a:gd name="f1253" fmla="*/ f973 1 1745673"/>
                  <a:gd name="f1254" fmla="*/ f974 1 643221"/>
                  <a:gd name="f1255" fmla="*/ f975 1 1745673"/>
                  <a:gd name="f1256" fmla="*/ f976 1 643221"/>
                  <a:gd name="f1257" fmla="*/ f977 1 1745673"/>
                  <a:gd name="f1258" fmla="*/ f978 1 643221"/>
                  <a:gd name="f1259" fmla="*/ f979 1 1745673"/>
                  <a:gd name="f1260" fmla="*/ f980 1 643221"/>
                  <a:gd name="f1261" fmla="*/ f981 1 1745673"/>
                  <a:gd name="f1262" fmla="*/ f982 1 1745673"/>
                  <a:gd name="f1263" fmla="*/ f983 1 643221"/>
                  <a:gd name="f1264" fmla="*/ f984 1 1745673"/>
                  <a:gd name="f1265" fmla="*/ f985 1 1745673"/>
                  <a:gd name="f1266" fmla="*/ f986 1 1745673"/>
                  <a:gd name="f1267" fmla="*/ f987 1 643221"/>
                  <a:gd name="f1268" fmla="*/ f988 1 1745673"/>
                  <a:gd name="f1269" fmla="*/ f989 1 1745673"/>
                  <a:gd name="f1270" fmla="*/ f990 1 643221"/>
                  <a:gd name="f1271" fmla="*/ f991 1 1745673"/>
                  <a:gd name="f1272" fmla="*/ f992 1 1745673"/>
                  <a:gd name="f1273" fmla="*/ f993 1 643221"/>
                  <a:gd name="f1274" fmla="*/ f994 1 1745673"/>
                  <a:gd name="f1275" fmla="*/ f995 1 1745673"/>
                  <a:gd name="f1276" fmla="*/ f996 1 1745673"/>
                  <a:gd name="f1277" fmla="*/ f997 1 643221"/>
                  <a:gd name="f1278" fmla="*/ f998 1 1745673"/>
                  <a:gd name="f1279" fmla="*/ f999 1 643221"/>
                  <a:gd name="f1280" fmla="*/ f1000 1 1745673"/>
                  <a:gd name="f1281" fmla="*/ f1001 1 1745673"/>
                  <a:gd name="f1282" fmla="*/ f1002 1 1745673"/>
                  <a:gd name="f1283" fmla="*/ f1003 1 1745673"/>
                  <a:gd name="f1284" fmla="*/ f1004 1 1745673"/>
                  <a:gd name="f1285" fmla="*/ f1005 1 1745673"/>
                  <a:gd name="f1286" fmla="*/ f1006 1 643221"/>
                  <a:gd name="f1287" fmla="*/ f1007 1 1745673"/>
                  <a:gd name="f1288" fmla="*/ f1008 1 643221"/>
                  <a:gd name="f1289" fmla="*/ f1009 1 1745673"/>
                  <a:gd name="f1290" fmla="*/ f1010 1 643221"/>
                  <a:gd name="f1291" fmla="*/ f1011 1 1745673"/>
                  <a:gd name="f1292" fmla="*/ f1012 1 643221"/>
                  <a:gd name="f1293" fmla="*/ f1013 1 1745673"/>
                  <a:gd name="f1294" fmla="*/ f1014 1 643221"/>
                  <a:gd name="f1295" fmla="*/ f1015 1 1745673"/>
                  <a:gd name="f1296" fmla="*/ f1016 1 643221"/>
                  <a:gd name="f1297" fmla="*/ f1017 1 1745673"/>
                  <a:gd name="f1298" fmla="*/ f1018 1 643221"/>
                  <a:gd name="f1299" fmla="*/ f1019 1 1745673"/>
                  <a:gd name="f1300" fmla="*/ f1020 1 643221"/>
                  <a:gd name="f1301" fmla="*/ f1021 1 1745673"/>
                  <a:gd name="f1302" fmla="*/ f1022 1 643221"/>
                  <a:gd name="f1303" fmla="*/ f1023 1 1745673"/>
                  <a:gd name="f1304" fmla="*/ f1024 1 643221"/>
                  <a:gd name="f1305" fmla="*/ f1025 1 1745673"/>
                  <a:gd name="f1306" fmla="*/ f1026 1 643221"/>
                  <a:gd name="f1307" fmla="*/ f1027 1 1745673"/>
                  <a:gd name="f1308" fmla="*/ f1028 1 643221"/>
                  <a:gd name="f1309" fmla="*/ f1029 1 1745673"/>
                  <a:gd name="f1310" fmla="*/ f1030 1 643221"/>
                  <a:gd name="f1311" fmla="*/ f1031 1 1745673"/>
                  <a:gd name="f1312" fmla="*/ f1032 1 643221"/>
                  <a:gd name="f1313" fmla="*/ f1033 1 1745673"/>
                  <a:gd name="f1314" fmla="*/ f1034 1 643221"/>
                  <a:gd name="f1315" fmla="*/ f1035 1 1745673"/>
                  <a:gd name="f1316" fmla="*/ f1036 1 1745673"/>
                  <a:gd name="f1317" fmla="*/ f1037 1 1745673"/>
                  <a:gd name="f1318" fmla="*/ f1038 1 643221"/>
                  <a:gd name="f1319" fmla="*/ f1039 1 1745673"/>
                  <a:gd name="f1320" fmla="*/ f1040 1 1745673"/>
                  <a:gd name="f1321" fmla="*/ f1041 1 1745673"/>
                  <a:gd name="f1322" fmla="*/ f1042 1 643221"/>
                  <a:gd name="f1323" fmla="*/ f1043 1 1745673"/>
                  <a:gd name="f1324" fmla="*/ f1044 1 643221"/>
                  <a:gd name="f1325" fmla="*/ f1045 1 1745673"/>
                  <a:gd name="f1326" fmla="*/ f1046 1 643221"/>
                  <a:gd name="f1327" fmla="*/ f1047 1 1745673"/>
                  <a:gd name="f1328" fmla="*/ f1048 1 643221"/>
                  <a:gd name="f1329" fmla="*/ f1049 1 1745673"/>
                  <a:gd name="f1330" fmla="*/ f1050 1 1745673"/>
                  <a:gd name="f1331" fmla="*/ f1051 1 643221"/>
                  <a:gd name="f1332" fmla="*/ f1052 1 1745673"/>
                  <a:gd name="f1333" fmla="*/ f1053 1 643221"/>
                  <a:gd name="f1334" fmla="*/ f1054 1 1745673"/>
                  <a:gd name="f1335" fmla="*/ f1055 1 643221"/>
                  <a:gd name="f1336" fmla="*/ f1056 1 1745673"/>
                  <a:gd name="f1337" fmla="*/ f1057 1 643221"/>
                  <a:gd name="f1338" fmla="*/ f1058 1 1745673"/>
                  <a:gd name="f1339" fmla="*/ f1059 1 1745673"/>
                  <a:gd name="f1340" fmla="*/ f1060 1 1745673"/>
                  <a:gd name="f1341" fmla="*/ f1061 1 1745673"/>
                  <a:gd name="f1342" fmla="*/ f1062 1 643221"/>
                  <a:gd name="f1343" fmla="*/ f1063 1 1745673"/>
                  <a:gd name="f1344" fmla="*/ f1064 1 643221"/>
                  <a:gd name="f1345" fmla="*/ f1065 1 1745673"/>
                  <a:gd name="f1346" fmla="*/ f1066 1 643221"/>
                  <a:gd name="f1347" fmla="*/ f1067 1 1745673"/>
                  <a:gd name="f1348" fmla="*/ f1068 1 643221"/>
                  <a:gd name="f1349" fmla="*/ f1069 1 1745673"/>
                  <a:gd name="f1350" fmla="*/ f1070 1 643221"/>
                  <a:gd name="f1351" fmla="*/ f1071 1 1745673"/>
                  <a:gd name="f1352" fmla="*/ f1072 1 643221"/>
                  <a:gd name="f1353" fmla="*/ f1073 1 1745673"/>
                  <a:gd name="f1354" fmla="*/ f1074 1 643221"/>
                  <a:gd name="f1355" fmla="*/ f1075 1 1745673"/>
                  <a:gd name="f1356" fmla="*/ f1076 1 643221"/>
                  <a:gd name="f1357" fmla="*/ f1077 1 1745673"/>
                  <a:gd name="f1358" fmla="*/ f1078 1 643221"/>
                  <a:gd name="f1359" fmla="*/ f1079 1 1745673"/>
                  <a:gd name="f1360" fmla="*/ f1080 1 643221"/>
                  <a:gd name="f1361" fmla="*/ f1081 1 1745673"/>
                  <a:gd name="f1362" fmla="*/ f1082 1 643221"/>
                  <a:gd name="f1363" fmla="*/ f1083 1 1745673"/>
                  <a:gd name="f1364" fmla="*/ f1084 1 643221"/>
                  <a:gd name="f1365" fmla="*/ f1085 1 1745673"/>
                  <a:gd name="f1366" fmla="*/ f1086 1 643221"/>
                  <a:gd name="f1367" fmla="*/ f1087 1 1745673"/>
                  <a:gd name="f1368" fmla="*/ f1088 1 1745673"/>
                  <a:gd name="f1369" fmla="*/ f1089 1 643221"/>
                  <a:gd name="f1370" fmla="*/ f1090 1 1745673"/>
                  <a:gd name="f1371" fmla="*/ f1091 1 1745673"/>
                  <a:gd name="f1372" fmla="*/ f1092 1 643221"/>
                  <a:gd name="f1373" fmla="*/ f805 1 f812"/>
                  <a:gd name="f1374" fmla="*/ f806 1 f812"/>
                  <a:gd name="f1375" fmla="*/ f805 1 f813"/>
                  <a:gd name="f1376" fmla="*/ f807 1 f813"/>
                  <a:gd name="f1377" fmla="*/ f1094 1 f812"/>
                  <a:gd name="f1378" fmla="*/ f1095 1 f813"/>
                  <a:gd name="f1379" fmla="*/ f1096 1 f812"/>
                  <a:gd name="f1380" fmla="*/ f1097 1 f813"/>
                  <a:gd name="f1381" fmla="*/ f1098 1 f812"/>
                  <a:gd name="f1382" fmla="*/ f1099 1 f813"/>
                  <a:gd name="f1383" fmla="*/ f1100 1 f812"/>
                  <a:gd name="f1384" fmla="*/ f1101 1 f813"/>
                  <a:gd name="f1385" fmla="*/ f1102 1 f812"/>
                  <a:gd name="f1386" fmla="*/ f1103 1 f813"/>
                  <a:gd name="f1387" fmla="*/ f1104 1 f812"/>
                  <a:gd name="f1388" fmla="*/ f1105 1 f813"/>
                  <a:gd name="f1389" fmla="*/ f1106 1 f812"/>
                  <a:gd name="f1390" fmla="*/ f1107 1 f813"/>
                  <a:gd name="f1391" fmla="*/ f1108 1 f812"/>
                  <a:gd name="f1392" fmla="*/ f1109 1 f813"/>
                  <a:gd name="f1393" fmla="*/ f1110 1 f812"/>
                  <a:gd name="f1394" fmla="*/ f1111 1 f813"/>
                  <a:gd name="f1395" fmla="*/ f1112 1 f813"/>
                  <a:gd name="f1396" fmla="*/ f1113 1 f812"/>
                  <a:gd name="f1397" fmla="*/ f1114 1 f813"/>
                  <a:gd name="f1398" fmla="*/ f1115 1 f812"/>
                  <a:gd name="f1399" fmla="*/ f1116 1 f813"/>
                  <a:gd name="f1400" fmla="*/ f1117 1 f812"/>
                  <a:gd name="f1401" fmla="*/ f1118 1 f813"/>
                  <a:gd name="f1402" fmla="*/ f1119 1 f812"/>
                  <a:gd name="f1403" fmla="*/ f1120 1 f812"/>
                  <a:gd name="f1404" fmla="*/ f1121 1 f813"/>
                  <a:gd name="f1405" fmla="*/ f1122 1 f812"/>
                  <a:gd name="f1406" fmla="*/ f1123 1 f813"/>
                  <a:gd name="f1407" fmla="*/ f1124 1 f812"/>
                  <a:gd name="f1408" fmla="*/ f1125 1 f812"/>
                  <a:gd name="f1409" fmla="*/ f1126 1 f813"/>
                  <a:gd name="f1410" fmla="*/ f1127 1 f812"/>
                  <a:gd name="f1411" fmla="*/ f1128 1 f813"/>
                  <a:gd name="f1412" fmla="*/ f1129 1 f812"/>
                  <a:gd name="f1413" fmla="*/ f1130 1 f813"/>
                  <a:gd name="f1414" fmla="*/ f1131 1 f813"/>
                  <a:gd name="f1415" fmla="*/ f1132 1 f812"/>
                  <a:gd name="f1416" fmla="*/ f1133 1 f813"/>
                  <a:gd name="f1417" fmla="*/ f1134 1 f813"/>
                  <a:gd name="f1418" fmla="*/ f1135 1 f812"/>
                  <a:gd name="f1419" fmla="*/ f1136 1 f813"/>
                  <a:gd name="f1420" fmla="*/ f1137 1 f812"/>
                  <a:gd name="f1421" fmla="*/ f1138 1 f813"/>
                  <a:gd name="f1422" fmla="*/ f1139 1 f812"/>
                  <a:gd name="f1423" fmla="*/ f1140 1 f813"/>
                  <a:gd name="f1424" fmla="*/ f1141 1 f812"/>
                  <a:gd name="f1425" fmla="*/ f1142 1 f813"/>
                  <a:gd name="f1426" fmla="*/ f1143 1 f812"/>
                  <a:gd name="f1427" fmla="*/ f1144 1 f813"/>
                  <a:gd name="f1428" fmla="*/ f1145 1 f812"/>
                  <a:gd name="f1429" fmla="*/ f1146 1 f813"/>
                  <a:gd name="f1430" fmla="*/ f1147 1 f812"/>
                  <a:gd name="f1431" fmla="*/ f1148 1 f813"/>
                  <a:gd name="f1432" fmla="*/ f1149 1 f812"/>
                  <a:gd name="f1433" fmla="*/ f1150 1 f813"/>
                  <a:gd name="f1434" fmla="*/ f1151 1 f812"/>
                  <a:gd name="f1435" fmla="*/ f1152 1 f813"/>
                  <a:gd name="f1436" fmla="*/ f1153 1 f812"/>
                  <a:gd name="f1437" fmla="*/ f1154 1 f813"/>
                  <a:gd name="f1438" fmla="*/ f1155 1 f812"/>
                  <a:gd name="f1439" fmla="*/ f1156 1 f813"/>
                  <a:gd name="f1440" fmla="*/ f1157 1 f812"/>
                  <a:gd name="f1441" fmla="*/ f1158 1 f813"/>
                  <a:gd name="f1442" fmla="*/ f1159 1 f812"/>
                  <a:gd name="f1443" fmla="*/ f1160 1 f813"/>
                  <a:gd name="f1444" fmla="*/ f1161 1 f812"/>
                  <a:gd name="f1445" fmla="*/ f1162 1 f813"/>
                  <a:gd name="f1446" fmla="*/ f1163 1 f812"/>
                  <a:gd name="f1447" fmla="*/ f1164 1 f812"/>
                  <a:gd name="f1448" fmla="*/ f1165 1 f813"/>
                  <a:gd name="f1449" fmla="*/ f1166 1 f812"/>
                  <a:gd name="f1450" fmla="*/ f1167 1 f813"/>
                  <a:gd name="f1451" fmla="*/ f1168 1 f812"/>
                  <a:gd name="f1452" fmla="*/ f1169 1 f812"/>
                  <a:gd name="f1453" fmla="*/ f1170 1 f813"/>
                  <a:gd name="f1454" fmla="*/ f1171 1 f812"/>
                  <a:gd name="f1455" fmla="*/ f1172 1 f813"/>
                  <a:gd name="f1456" fmla="*/ f1173 1 f812"/>
                  <a:gd name="f1457" fmla="*/ f1174 1 f812"/>
                  <a:gd name="f1458" fmla="*/ f1175 1 f813"/>
                  <a:gd name="f1459" fmla="*/ f1176 1 f812"/>
                  <a:gd name="f1460" fmla="*/ f1177 1 f813"/>
                  <a:gd name="f1461" fmla="*/ f1178 1 f812"/>
                  <a:gd name="f1462" fmla="*/ f1179 1 f813"/>
                  <a:gd name="f1463" fmla="*/ f1180 1 f812"/>
                  <a:gd name="f1464" fmla="*/ f1181 1 f812"/>
                  <a:gd name="f1465" fmla="*/ f1182 1 f812"/>
                  <a:gd name="f1466" fmla="*/ f1183 1 f813"/>
                  <a:gd name="f1467" fmla="*/ f1184 1 f812"/>
                  <a:gd name="f1468" fmla="*/ f1185 1 f813"/>
                  <a:gd name="f1469" fmla="*/ f1186 1 f812"/>
                  <a:gd name="f1470" fmla="*/ f1187 1 f812"/>
                  <a:gd name="f1471" fmla="*/ f1188 1 f813"/>
                  <a:gd name="f1472" fmla="*/ f1189 1 f812"/>
                  <a:gd name="f1473" fmla="*/ f1190 1 f813"/>
                  <a:gd name="f1474" fmla="*/ f1191 1 f812"/>
                  <a:gd name="f1475" fmla="*/ f1192 1 f813"/>
                  <a:gd name="f1476" fmla="*/ f1193 1 f813"/>
                  <a:gd name="f1477" fmla="*/ f1194 1 f812"/>
                  <a:gd name="f1478" fmla="*/ f1195 1 f813"/>
                  <a:gd name="f1479" fmla="*/ f1196 1 f812"/>
                  <a:gd name="f1480" fmla="*/ f1197 1 f813"/>
                  <a:gd name="f1481" fmla="*/ f1198 1 f812"/>
                  <a:gd name="f1482" fmla="*/ f1199 1 f813"/>
                  <a:gd name="f1483" fmla="*/ f1200 1 f812"/>
                  <a:gd name="f1484" fmla="*/ f1201 1 f813"/>
                  <a:gd name="f1485" fmla="*/ f1202 1 f812"/>
                  <a:gd name="f1486" fmla="*/ f1203 1 f813"/>
                  <a:gd name="f1487" fmla="*/ f1204 1 f812"/>
                  <a:gd name="f1488" fmla="*/ f1205 1 f813"/>
                  <a:gd name="f1489" fmla="*/ f1206 1 f812"/>
                  <a:gd name="f1490" fmla="*/ f1207 1 f813"/>
                  <a:gd name="f1491" fmla="*/ f1208 1 f813"/>
                  <a:gd name="f1492" fmla="*/ f1209 1 f812"/>
                  <a:gd name="f1493" fmla="*/ f1210 1 f813"/>
                  <a:gd name="f1494" fmla="*/ f1211 1 f812"/>
                  <a:gd name="f1495" fmla="*/ f1212 1 f813"/>
                  <a:gd name="f1496" fmla="*/ f1213 1 f812"/>
                  <a:gd name="f1497" fmla="*/ f1214 1 f813"/>
                  <a:gd name="f1498" fmla="*/ f1215 1 f812"/>
                  <a:gd name="f1499" fmla="*/ f1216 1 f813"/>
                  <a:gd name="f1500" fmla="*/ f1217 1 f812"/>
                  <a:gd name="f1501" fmla="*/ f1218 1 f813"/>
                  <a:gd name="f1502" fmla="*/ f1219 1 f812"/>
                  <a:gd name="f1503" fmla="*/ f1220 1 f813"/>
                  <a:gd name="f1504" fmla="*/ f1221 1 f812"/>
                  <a:gd name="f1505" fmla="*/ f1222 1 f813"/>
                  <a:gd name="f1506" fmla="*/ f1223 1 f812"/>
                  <a:gd name="f1507" fmla="*/ f1224 1 f812"/>
                  <a:gd name="f1508" fmla="*/ f1225 1 f813"/>
                  <a:gd name="f1509" fmla="*/ f1226 1 f812"/>
                  <a:gd name="f1510" fmla="*/ f1227 1 f812"/>
                  <a:gd name="f1511" fmla="*/ f1228 1 f813"/>
                  <a:gd name="f1512" fmla="*/ f1229 1 f812"/>
                  <a:gd name="f1513" fmla="*/ f1230 1 f813"/>
                  <a:gd name="f1514" fmla="*/ f1231 1 f812"/>
                  <a:gd name="f1515" fmla="*/ f1232 1 f813"/>
                  <a:gd name="f1516" fmla="*/ f1233 1 f812"/>
                  <a:gd name="f1517" fmla="*/ f1234 1 f813"/>
                  <a:gd name="f1518" fmla="*/ f1235 1 f812"/>
                  <a:gd name="f1519" fmla="*/ f1236 1 f813"/>
                  <a:gd name="f1520" fmla="*/ f1237 1 f812"/>
                  <a:gd name="f1521" fmla="*/ f1238 1 f813"/>
                  <a:gd name="f1522" fmla="*/ f1239 1 f812"/>
                  <a:gd name="f1523" fmla="*/ f1240 1 f813"/>
                  <a:gd name="f1524" fmla="*/ f1241 1 f812"/>
                  <a:gd name="f1525" fmla="*/ f1242 1 f813"/>
                  <a:gd name="f1526" fmla="*/ f1243 1 f812"/>
                  <a:gd name="f1527" fmla="*/ f1244 1 f813"/>
                  <a:gd name="f1528" fmla="*/ f1245 1 f812"/>
                  <a:gd name="f1529" fmla="*/ f1246 1 f813"/>
                  <a:gd name="f1530" fmla="*/ f1247 1 f812"/>
                  <a:gd name="f1531" fmla="*/ f1248 1 f813"/>
                  <a:gd name="f1532" fmla="*/ f1249 1 f812"/>
                  <a:gd name="f1533" fmla="*/ f1250 1 f813"/>
                  <a:gd name="f1534" fmla="*/ f1251 1 f812"/>
                  <a:gd name="f1535" fmla="*/ f1252 1 f813"/>
                  <a:gd name="f1536" fmla="*/ f1253 1 f812"/>
                  <a:gd name="f1537" fmla="*/ f1254 1 f813"/>
                  <a:gd name="f1538" fmla="*/ f1255 1 f812"/>
                  <a:gd name="f1539" fmla="*/ f1256 1 f813"/>
                  <a:gd name="f1540" fmla="*/ f1257 1 f812"/>
                  <a:gd name="f1541" fmla="*/ f1258 1 f813"/>
                  <a:gd name="f1542" fmla="*/ f1259 1 f812"/>
                  <a:gd name="f1543" fmla="*/ f1260 1 f813"/>
                  <a:gd name="f1544" fmla="*/ f1261 1 f812"/>
                  <a:gd name="f1545" fmla="*/ f1262 1 f812"/>
                  <a:gd name="f1546" fmla="*/ f1263 1 f813"/>
                  <a:gd name="f1547" fmla="*/ f1264 1 f812"/>
                  <a:gd name="f1548" fmla="*/ f1265 1 f812"/>
                  <a:gd name="f1549" fmla="*/ f1266 1 f812"/>
                  <a:gd name="f1550" fmla="*/ f1267 1 f813"/>
                  <a:gd name="f1551" fmla="*/ f1268 1 f812"/>
                  <a:gd name="f1552" fmla="*/ f1269 1 f812"/>
                  <a:gd name="f1553" fmla="*/ f1270 1 f813"/>
                  <a:gd name="f1554" fmla="*/ f1271 1 f812"/>
                  <a:gd name="f1555" fmla="*/ f1272 1 f812"/>
                  <a:gd name="f1556" fmla="*/ f1273 1 f813"/>
                  <a:gd name="f1557" fmla="*/ f1274 1 f812"/>
                  <a:gd name="f1558" fmla="*/ f1275 1 f812"/>
                  <a:gd name="f1559" fmla="*/ f1276 1 f812"/>
                  <a:gd name="f1560" fmla="*/ f1277 1 f813"/>
                  <a:gd name="f1561" fmla="*/ f1278 1 f812"/>
                  <a:gd name="f1562" fmla="*/ f1279 1 f813"/>
                  <a:gd name="f1563" fmla="*/ f1280 1 f812"/>
                  <a:gd name="f1564" fmla="*/ f1281 1 f812"/>
                  <a:gd name="f1565" fmla="*/ f1282 1 f812"/>
                  <a:gd name="f1566" fmla="*/ f1283 1 f812"/>
                  <a:gd name="f1567" fmla="*/ f1284 1 f812"/>
                  <a:gd name="f1568" fmla="*/ f1285 1 f812"/>
                  <a:gd name="f1569" fmla="*/ f1286 1 f813"/>
                  <a:gd name="f1570" fmla="*/ f1287 1 f812"/>
                  <a:gd name="f1571" fmla="*/ f1288 1 f813"/>
                  <a:gd name="f1572" fmla="*/ f1289 1 f812"/>
                  <a:gd name="f1573" fmla="*/ f1290 1 f813"/>
                  <a:gd name="f1574" fmla="*/ f1291 1 f812"/>
                  <a:gd name="f1575" fmla="*/ f1292 1 f813"/>
                  <a:gd name="f1576" fmla="*/ f1293 1 f812"/>
                  <a:gd name="f1577" fmla="*/ f1294 1 f813"/>
                  <a:gd name="f1578" fmla="*/ f1295 1 f812"/>
                  <a:gd name="f1579" fmla="*/ f1296 1 f813"/>
                  <a:gd name="f1580" fmla="*/ f1297 1 f812"/>
                  <a:gd name="f1581" fmla="*/ f1298 1 f813"/>
                  <a:gd name="f1582" fmla="*/ f1299 1 f812"/>
                  <a:gd name="f1583" fmla="*/ f1300 1 f813"/>
                  <a:gd name="f1584" fmla="*/ f1301 1 f812"/>
                  <a:gd name="f1585" fmla="*/ f1302 1 f813"/>
                  <a:gd name="f1586" fmla="*/ f1303 1 f812"/>
                  <a:gd name="f1587" fmla="*/ f1304 1 f813"/>
                  <a:gd name="f1588" fmla="*/ f1305 1 f812"/>
                  <a:gd name="f1589" fmla="*/ f1306 1 f813"/>
                  <a:gd name="f1590" fmla="*/ f1307 1 f812"/>
                  <a:gd name="f1591" fmla="*/ f1308 1 f813"/>
                  <a:gd name="f1592" fmla="*/ f1309 1 f812"/>
                  <a:gd name="f1593" fmla="*/ f1310 1 f813"/>
                  <a:gd name="f1594" fmla="*/ f1311 1 f812"/>
                  <a:gd name="f1595" fmla="*/ f1312 1 f813"/>
                  <a:gd name="f1596" fmla="*/ f1313 1 f812"/>
                  <a:gd name="f1597" fmla="*/ f1314 1 f813"/>
                  <a:gd name="f1598" fmla="*/ f1315 1 f812"/>
                  <a:gd name="f1599" fmla="*/ f1316 1 f812"/>
                  <a:gd name="f1600" fmla="*/ f1317 1 f812"/>
                  <a:gd name="f1601" fmla="*/ f1318 1 f813"/>
                  <a:gd name="f1602" fmla="*/ f1319 1 f812"/>
                  <a:gd name="f1603" fmla="*/ f1320 1 f812"/>
                  <a:gd name="f1604" fmla="*/ f1321 1 f812"/>
                  <a:gd name="f1605" fmla="*/ f1322 1 f813"/>
                  <a:gd name="f1606" fmla="*/ f1323 1 f812"/>
                  <a:gd name="f1607" fmla="*/ f1324 1 f813"/>
                  <a:gd name="f1608" fmla="*/ f1325 1 f812"/>
                  <a:gd name="f1609" fmla="*/ f1326 1 f813"/>
                  <a:gd name="f1610" fmla="*/ f1327 1 f812"/>
                  <a:gd name="f1611" fmla="*/ f1328 1 f813"/>
                  <a:gd name="f1612" fmla="*/ f1329 1 f812"/>
                  <a:gd name="f1613" fmla="*/ f1330 1 f812"/>
                  <a:gd name="f1614" fmla="*/ f1331 1 f813"/>
                  <a:gd name="f1615" fmla="*/ f1332 1 f812"/>
                  <a:gd name="f1616" fmla="*/ f1333 1 f813"/>
                  <a:gd name="f1617" fmla="*/ f1334 1 f812"/>
                  <a:gd name="f1618" fmla="*/ f1335 1 f813"/>
                  <a:gd name="f1619" fmla="*/ f1336 1 f812"/>
                  <a:gd name="f1620" fmla="*/ f1337 1 f813"/>
                  <a:gd name="f1621" fmla="*/ f1338 1 f812"/>
                  <a:gd name="f1622" fmla="*/ f1339 1 f812"/>
                  <a:gd name="f1623" fmla="*/ f1340 1 f812"/>
                  <a:gd name="f1624" fmla="*/ f1341 1 f812"/>
                  <a:gd name="f1625" fmla="*/ f1342 1 f813"/>
                  <a:gd name="f1626" fmla="*/ f1343 1 f812"/>
                  <a:gd name="f1627" fmla="*/ f1344 1 f813"/>
                  <a:gd name="f1628" fmla="*/ f1345 1 f812"/>
                  <a:gd name="f1629" fmla="*/ f1346 1 f813"/>
                  <a:gd name="f1630" fmla="*/ f1347 1 f812"/>
                  <a:gd name="f1631" fmla="*/ f1348 1 f813"/>
                  <a:gd name="f1632" fmla="*/ f1349 1 f812"/>
                  <a:gd name="f1633" fmla="*/ f1350 1 f813"/>
                  <a:gd name="f1634" fmla="*/ f1351 1 f812"/>
                  <a:gd name="f1635" fmla="*/ f1352 1 f813"/>
                  <a:gd name="f1636" fmla="*/ f1353 1 f812"/>
                  <a:gd name="f1637" fmla="*/ f1354 1 f813"/>
                  <a:gd name="f1638" fmla="*/ f1355 1 f812"/>
                  <a:gd name="f1639" fmla="*/ f1356 1 f813"/>
                  <a:gd name="f1640" fmla="*/ f1357 1 f812"/>
                  <a:gd name="f1641" fmla="*/ f1358 1 f813"/>
                  <a:gd name="f1642" fmla="*/ f1359 1 f812"/>
                  <a:gd name="f1643" fmla="*/ f1360 1 f813"/>
                  <a:gd name="f1644" fmla="*/ f1361 1 f812"/>
                  <a:gd name="f1645" fmla="*/ f1362 1 f813"/>
                  <a:gd name="f1646" fmla="*/ f1363 1 f812"/>
                  <a:gd name="f1647" fmla="*/ f1364 1 f813"/>
                  <a:gd name="f1648" fmla="*/ f1365 1 f812"/>
                  <a:gd name="f1649" fmla="*/ f1366 1 f813"/>
                  <a:gd name="f1650" fmla="*/ f1367 1 f812"/>
                  <a:gd name="f1651" fmla="*/ f1368 1 f812"/>
                  <a:gd name="f1652" fmla="*/ f1369 1 f813"/>
                  <a:gd name="f1653" fmla="*/ f1370 1 f812"/>
                  <a:gd name="f1654" fmla="*/ f1371 1 f812"/>
                  <a:gd name="f1655" fmla="*/ f1372 1 f813"/>
                  <a:gd name="f1656" fmla="*/ f1373 f803 1"/>
                  <a:gd name="f1657" fmla="*/ f1374 f803 1"/>
                  <a:gd name="f1658" fmla="*/ f1376 f804 1"/>
                  <a:gd name="f1659" fmla="*/ f1375 f804 1"/>
                  <a:gd name="f1660" fmla="*/ f1377 f803 1"/>
                  <a:gd name="f1661" fmla="*/ f1378 f804 1"/>
                  <a:gd name="f1662" fmla="*/ f1379 f803 1"/>
                  <a:gd name="f1663" fmla="*/ f1380 f804 1"/>
                  <a:gd name="f1664" fmla="*/ f1381 f803 1"/>
                  <a:gd name="f1665" fmla="*/ f1382 f804 1"/>
                  <a:gd name="f1666" fmla="*/ f1383 f803 1"/>
                  <a:gd name="f1667" fmla="*/ f1384 f804 1"/>
                  <a:gd name="f1668" fmla="*/ f1385 f803 1"/>
                  <a:gd name="f1669" fmla="*/ f1386 f804 1"/>
                  <a:gd name="f1670" fmla="*/ f1387 f803 1"/>
                  <a:gd name="f1671" fmla="*/ f1388 f804 1"/>
                  <a:gd name="f1672" fmla="*/ f1389 f803 1"/>
                  <a:gd name="f1673" fmla="*/ f1390 f804 1"/>
                  <a:gd name="f1674" fmla="*/ f1391 f803 1"/>
                  <a:gd name="f1675" fmla="*/ f1392 f804 1"/>
                  <a:gd name="f1676" fmla="*/ f1393 f803 1"/>
                  <a:gd name="f1677" fmla="*/ f1394 f804 1"/>
                  <a:gd name="f1678" fmla="*/ f1395 f804 1"/>
                  <a:gd name="f1679" fmla="*/ f1396 f803 1"/>
                  <a:gd name="f1680" fmla="*/ f1397 f804 1"/>
                  <a:gd name="f1681" fmla="*/ f1398 f803 1"/>
                  <a:gd name="f1682" fmla="*/ f1399 f804 1"/>
                  <a:gd name="f1683" fmla="*/ f1400 f803 1"/>
                  <a:gd name="f1684" fmla="*/ f1401 f804 1"/>
                  <a:gd name="f1685" fmla="*/ f1402 f803 1"/>
                  <a:gd name="f1686" fmla="*/ f1403 f803 1"/>
                  <a:gd name="f1687" fmla="*/ f1404 f804 1"/>
                  <a:gd name="f1688" fmla="*/ f1405 f803 1"/>
                  <a:gd name="f1689" fmla="*/ f1406 f804 1"/>
                  <a:gd name="f1690" fmla="*/ f1407 f803 1"/>
                  <a:gd name="f1691" fmla="*/ f1408 f803 1"/>
                  <a:gd name="f1692" fmla="*/ f1409 f804 1"/>
                  <a:gd name="f1693" fmla="*/ f1410 f803 1"/>
                  <a:gd name="f1694" fmla="*/ f1411 f804 1"/>
                  <a:gd name="f1695" fmla="*/ f1412 f803 1"/>
                  <a:gd name="f1696" fmla="*/ f1413 f804 1"/>
                  <a:gd name="f1697" fmla="*/ f1414 f804 1"/>
                  <a:gd name="f1698" fmla="*/ f1415 f803 1"/>
                  <a:gd name="f1699" fmla="*/ f1416 f804 1"/>
                  <a:gd name="f1700" fmla="*/ f1417 f804 1"/>
                  <a:gd name="f1701" fmla="*/ f1418 f803 1"/>
                  <a:gd name="f1702" fmla="*/ f1419 f804 1"/>
                  <a:gd name="f1703" fmla="*/ f1420 f803 1"/>
                  <a:gd name="f1704" fmla="*/ f1421 f804 1"/>
                  <a:gd name="f1705" fmla="*/ f1422 f803 1"/>
                  <a:gd name="f1706" fmla="*/ f1423 f804 1"/>
                  <a:gd name="f1707" fmla="*/ f1424 f803 1"/>
                  <a:gd name="f1708" fmla="*/ f1425 f804 1"/>
                  <a:gd name="f1709" fmla="*/ f1426 f803 1"/>
                  <a:gd name="f1710" fmla="*/ f1427 f804 1"/>
                  <a:gd name="f1711" fmla="*/ f1428 f803 1"/>
                  <a:gd name="f1712" fmla="*/ f1429 f804 1"/>
                  <a:gd name="f1713" fmla="*/ f1430 f803 1"/>
                  <a:gd name="f1714" fmla="*/ f1431 f804 1"/>
                  <a:gd name="f1715" fmla="*/ f1432 f803 1"/>
                  <a:gd name="f1716" fmla="*/ f1433 f804 1"/>
                  <a:gd name="f1717" fmla="*/ f1434 f803 1"/>
                  <a:gd name="f1718" fmla="*/ f1435 f804 1"/>
                  <a:gd name="f1719" fmla="*/ f1436 f803 1"/>
                  <a:gd name="f1720" fmla="*/ f1437 f804 1"/>
                  <a:gd name="f1721" fmla="*/ f1438 f803 1"/>
                  <a:gd name="f1722" fmla="*/ f1439 f804 1"/>
                  <a:gd name="f1723" fmla="*/ f1440 f803 1"/>
                  <a:gd name="f1724" fmla="*/ f1441 f804 1"/>
                  <a:gd name="f1725" fmla="*/ f1442 f803 1"/>
                  <a:gd name="f1726" fmla="*/ f1443 f804 1"/>
                  <a:gd name="f1727" fmla="*/ f1444 f803 1"/>
                  <a:gd name="f1728" fmla="*/ f1445 f804 1"/>
                  <a:gd name="f1729" fmla="*/ f1446 f803 1"/>
                  <a:gd name="f1730" fmla="*/ f1447 f803 1"/>
                  <a:gd name="f1731" fmla="*/ f1448 f804 1"/>
                  <a:gd name="f1732" fmla="*/ f1449 f803 1"/>
                  <a:gd name="f1733" fmla="*/ f1450 f804 1"/>
                  <a:gd name="f1734" fmla="*/ f1451 f803 1"/>
                  <a:gd name="f1735" fmla="*/ f1452 f803 1"/>
                  <a:gd name="f1736" fmla="*/ f1453 f804 1"/>
                  <a:gd name="f1737" fmla="*/ f1454 f803 1"/>
                  <a:gd name="f1738" fmla="*/ f1455 f804 1"/>
                  <a:gd name="f1739" fmla="*/ f1456 f803 1"/>
                  <a:gd name="f1740" fmla="*/ f1457 f803 1"/>
                  <a:gd name="f1741" fmla="*/ f1458 f804 1"/>
                  <a:gd name="f1742" fmla="*/ f1459 f803 1"/>
                  <a:gd name="f1743" fmla="*/ f1460 f804 1"/>
                  <a:gd name="f1744" fmla="*/ f1461 f803 1"/>
                  <a:gd name="f1745" fmla="*/ f1462 f804 1"/>
                  <a:gd name="f1746" fmla="*/ f1463 f803 1"/>
                  <a:gd name="f1747" fmla="*/ f1464 f803 1"/>
                  <a:gd name="f1748" fmla="*/ f1465 f803 1"/>
                  <a:gd name="f1749" fmla="*/ f1466 f804 1"/>
                  <a:gd name="f1750" fmla="*/ f1467 f803 1"/>
                  <a:gd name="f1751" fmla="*/ f1468 f804 1"/>
                  <a:gd name="f1752" fmla="*/ f1469 f803 1"/>
                  <a:gd name="f1753" fmla="*/ f1470 f803 1"/>
                  <a:gd name="f1754" fmla="*/ f1471 f804 1"/>
                  <a:gd name="f1755" fmla="*/ f1472 f803 1"/>
                  <a:gd name="f1756" fmla="*/ f1473 f804 1"/>
                  <a:gd name="f1757" fmla="*/ f1474 f803 1"/>
                  <a:gd name="f1758" fmla="*/ f1475 f804 1"/>
                  <a:gd name="f1759" fmla="*/ f1476 f804 1"/>
                  <a:gd name="f1760" fmla="*/ f1477 f803 1"/>
                  <a:gd name="f1761" fmla="*/ f1478 f804 1"/>
                  <a:gd name="f1762" fmla="*/ f1479 f803 1"/>
                  <a:gd name="f1763" fmla="*/ f1480 f804 1"/>
                  <a:gd name="f1764" fmla="*/ f1481 f803 1"/>
                  <a:gd name="f1765" fmla="*/ f1482 f804 1"/>
                  <a:gd name="f1766" fmla="*/ f1483 f803 1"/>
                  <a:gd name="f1767" fmla="*/ f1484 f804 1"/>
                  <a:gd name="f1768" fmla="*/ f1485 f803 1"/>
                  <a:gd name="f1769" fmla="*/ f1486 f804 1"/>
                  <a:gd name="f1770" fmla="*/ f1487 f803 1"/>
                  <a:gd name="f1771" fmla="*/ f1488 f804 1"/>
                  <a:gd name="f1772" fmla="*/ f1489 f803 1"/>
                  <a:gd name="f1773" fmla="*/ f1490 f804 1"/>
                  <a:gd name="f1774" fmla="*/ f1491 f804 1"/>
                  <a:gd name="f1775" fmla="*/ f1492 f803 1"/>
                  <a:gd name="f1776" fmla="*/ f1493 f804 1"/>
                  <a:gd name="f1777" fmla="*/ f1494 f803 1"/>
                  <a:gd name="f1778" fmla="*/ f1495 f804 1"/>
                  <a:gd name="f1779" fmla="*/ f1496 f803 1"/>
                  <a:gd name="f1780" fmla="*/ f1497 f804 1"/>
                  <a:gd name="f1781" fmla="*/ f1498 f803 1"/>
                  <a:gd name="f1782" fmla="*/ f1499 f804 1"/>
                  <a:gd name="f1783" fmla="*/ f1500 f803 1"/>
                  <a:gd name="f1784" fmla="*/ f1501 f804 1"/>
                  <a:gd name="f1785" fmla="*/ f1502 f803 1"/>
                  <a:gd name="f1786" fmla="*/ f1503 f804 1"/>
                  <a:gd name="f1787" fmla="*/ f1504 f803 1"/>
                  <a:gd name="f1788" fmla="*/ f1505 f804 1"/>
                  <a:gd name="f1789" fmla="*/ f1506 f803 1"/>
                  <a:gd name="f1790" fmla="*/ f1507 f803 1"/>
                  <a:gd name="f1791" fmla="*/ f1508 f804 1"/>
                  <a:gd name="f1792" fmla="*/ f1509 f803 1"/>
                  <a:gd name="f1793" fmla="*/ f1510 f803 1"/>
                  <a:gd name="f1794" fmla="*/ f1511 f804 1"/>
                  <a:gd name="f1795" fmla="*/ f1512 f803 1"/>
                  <a:gd name="f1796" fmla="*/ f1513 f804 1"/>
                  <a:gd name="f1797" fmla="*/ f1514 f803 1"/>
                  <a:gd name="f1798" fmla="*/ f1515 f804 1"/>
                  <a:gd name="f1799" fmla="*/ f1516 f803 1"/>
                  <a:gd name="f1800" fmla="*/ f1517 f804 1"/>
                  <a:gd name="f1801" fmla="*/ f1518 f803 1"/>
                  <a:gd name="f1802" fmla="*/ f1519 f804 1"/>
                  <a:gd name="f1803" fmla="*/ f1520 f803 1"/>
                  <a:gd name="f1804" fmla="*/ f1521 f804 1"/>
                  <a:gd name="f1805" fmla="*/ f1522 f803 1"/>
                  <a:gd name="f1806" fmla="*/ f1523 f804 1"/>
                  <a:gd name="f1807" fmla="*/ f1524 f803 1"/>
                  <a:gd name="f1808" fmla="*/ f1525 f804 1"/>
                  <a:gd name="f1809" fmla="*/ f1526 f803 1"/>
                  <a:gd name="f1810" fmla="*/ f1527 f804 1"/>
                  <a:gd name="f1811" fmla="*/ f1528 f803 1"/>
                  <a:gd name="f1812" fmla="*/ f1529 f804 1"/>
                  <a:gd name="f1813" fmla="*/ f1530 f803 1"/>
                  <a:gd name="f1814" fmla="*/ f1531 f804 1"/>
                  <a:gd name="f1815" fmla="*/ f1532 f803 1"/>
                  <a:gd name="f1816" fmla="*/ f1533 f804 1"/>
                  <a:gd name="f1817" fmla="*/ f1534 f803 1"/>
                  <a:gd name="f1818" fmla="*/ f1535 f804 1"/>
                  <a:gd name="f1819" fmla="*/ f1536 f803 1"/>
                  <a:gd name="f1820" fmla="*/ f1537 f804 1"/>
                  <a:gd name="f1821" fmla="*/ f1538 f803 1"/>
                  <a:gd name="f1822" fmla="*/ f1539 f804 1"/>
                  <a:gd name="f1823" fmla="*/ f1540 f803 1"/>
                  <a:gd name="f1824" fmla="*/ f1541 f804 1"/>
                  <a:gd name="f1825" fmla="*/ f1542 f803 1"/>
                  <a:gd name="f1826" fmla="*/ f1543 f804 1"/>
                  <a:gd name="f1827" fmla="*/ f1544 f803 1"/>
                  <a:gd name="f1828" fmla="*/ f1545 f803 1"/>
                  <a:gd name="f1829" fmla="*/ f1546 f804 1"/>
                  <a:gd name="f1830" fmla="*/ f1547 f803 1"/>
                  <a:gd name="f1831" fmla="*/ f1548 f803 1"/>
                  <a:gd name="f1832" fmla="*/ f1549 f803 1"/>
                  <a:gd name="f1833" fmla="*/ f1550 f804 1"/>
                  <a:gd name="f1834" fmla="*/ f1551 f803 1"/>
                  <a:gd name="f1835" fmla="*/ f1552 f803 1"/>
                  <a:gd name="f1836" fmla="*/ f1553 f804 1"/>
                  <a:gd name="f1837" fmla="*/ f1554 f803 1"/>
                  <a:gd name="f1838" fmla="*/ f1555 f803 1"/>
                  <a:gd name="f1839" fmla="*/ f1556 f804 1"/>
                  <a:gd name="f1840" fmla="*/ f1557 f803 1"/>
                  <a:gd name="f1841" fmla="*/ f1558 f803 1"/>
                  <a:gd name="f1842" fmla="*/ f1559 f803 1"/>
                  <a:gd name="f1843" fmla="*/ f1560 f804 1"/>
                  <a:gd name="f1844" fmla="*/ f1561 f803 1"/>
                  <a:gd name="f1845" fmla="*/ f1562 f804 1"/>
                  <a:gd name="f1846" fmla="*/ f1563 f803 1"/>
                  <a:gd name="f1847" fmla="*/ f1564 f803 1"/>
                  <a:gd name="f1848" fmla="*/ f1565 f803 1"/>
                  <a:gd name="f1849" fmla="*/ f1566 f803 1"/>
                  <a:gd name="f1850" fmla="*/ f1567 f803 1"/>
                  <a:gd name="f1851" fmla="*/ f1568 f803 1"/>
                  <a:gd name="f1852" fmla="*/ f1569 f804 1"/>
                  <a:gd name="f1853" fmla="*/ f1570 f803 1"/>
                  <a:gd name="f1854" fmla="*/ f1571 f804 1"/>
                  <a:gd name="f1855" fmla="*/ f1572 f803 1"/>
                  <a:gd name="f1856" fmla="*/ f1573 f804 1"/>
                  <a:gd name="f1857" fmla="*/ f1574 f803 1"/>
                  <a:gd name="f1858" fmla="*/ f1575 f804 1"/>
                  <a:gd name="f1859" fmla="*/ f1576 f803 1"/>
                  <a:gd name="f1860" fmla="*/ f1577 f804 1"/>
                  <a:gd name="f1861" fmla="*/ f1578 f803 1"/>
                  <a:gd name="f1862" fmla="*/ f1579 f804 1"/>
                  <a:gd name="f1863" fmla="*/ f1580 f803 1"/>
                  <a:gd name="f1864" fmla="*/ f1581 f804 1"/>
                  <a:gd name="f1865" fmla="*/ f1582 f803 1"/>
                  <a:gd name="f1866" fmla="*/ f1583 f804 1"/>
                  <a:gd name="f1867" fmla="*/ f1584 f803 1"/>
                  <a:gd name="f1868" fmla="*/ f1585 f804 1"/>
                  <a:gd name="f1869" fmla="*/ f1586 f803 1"/>
                  <a:gd name="f1870" fmla="*/ f1587 f804 1"/>
                  <a:gd name="f1871" fmla="*/ f1588 f803 1"/>
                  <a:gd name="f1872" fmla="*/ f1589 f804 1"/>
                  <a:gd name="f1873" fmla="*/ f1590 f803 1"/>
                  <a:gd name="f1874" fmla="*/ f1591 f804 1"/>
                  <a:gd name="f1875" fmla="*/ f1592 f803 1"/>
                  <a:gd name="f1876" fmla="*/ f1593 f804 1"/>
                  <a:gd name="f1877" fmla="*/ f1594 f803 1"/>
                  <a:gd name="f1878" fmla="*/ f1595 f804 1"/>
                  <a:gd name="f1879" fmla="*/ f1596 f803 1"/>
                  <a:gd name="f1880" fmla="*/ f1597 f804 1"/>
                  <a:gd name="f1881" fmla="*/ f1598 f803 1"/>
                  <a:gd name="f1882" fmla="*/ f1599 f803 1"/>
                  <a:gd name="f1883" fmla="*/ f1600 f803 1"/>
                  <a:gd name="f1884" fmla="*/ f1601 f804 1"/>
                  <a:gd name="f1885" fmla="*/ f1602 f803 1"/>
                  <a:gd name="f1886" fmla="*/ f1603 f803 1"/>
                  <a:gd name="f1887" fmla="*/ f1604 f803 1"/>
                  <a:gd name="f1888" fmla="*/ f1605 f804 1"/>
                  <a:gd name="f1889" fmla="*/ f1606 f803 1"/>
                  <a:gd name="f1890" fmla="*/ f1607 f804 1"/>
                  <a:gd name="f1891" fmla="*/ f1608 f803 1"/>
                  <a:gd name="f1892" fmla="*/ f1609 f804 1"/>
                  <a:gd name="f1893" fmla="*/ f1610 f803 1"/>
                  <a:gd name="f1894" fmla="*/ f1611 f804 1"/>
                  <a:gd name="f1895" fmla="*/ f1612 f803 1"/>
                  <a:gd name="f1896" fmla="*/ f1613 f803 1"/>
                  <a:gd name="f1897" fmla="*/ f1614 f804 1"/>
                  <a:gd name="f1898" fmla="*/ f1615 f803 1"/>
                  <a:gd name="f1899" fmla="*/ f1616 f804 1"/>
                  <a:gd name="f1900" fmla="*/ f1617 f803 1"/>
                  <a:gd name="f1901" fmla="*/ f1618 f804 1"/>
                  <a:gd name="f1902" fmla="*/ f1619 f803 1"/>
                  <a:gd name="f1903" fmla="*/ f1620 f804 1"/>
                  <a:gd name="f1904" fmla="*/ f1621 f803 1"/>
                  <a:gd name="f1905" fmla="*/ f1622 f803 1"/>
                  <a:gd name="f1906" fmla="*/ f1623 f803 1"/>
                  <a:gd name="f1907" fmla="*/ f1624 f803 1"/>
                  <a:gd name="f1908" fmla="*/ f1625 f804 1"/>
                  <a:gd name="f1909" fmla="*/ f1626 f803 1"/>
                  <a:gd name="f1910" fmla="*/ f1627 f804 1"/>
                  <a:gd name="f1911" fmla="*/ f1628 f803 1"/>
                  <a:gd name="f1912" fmla="*/ f1629 f804 1"/>
                  <a:gd name="f1913" fmla="*/ f1630 f803 1"/>
                  <a:gd name="f1914" fmla="*/ f1631 f804 1"/>
                  <a:gd name="f1915" fmla="*/ f1632 f803 1"/>
                  <a:gd name="f1916" fmla="*/ f1633 f804 1"/>
                  <a:gd name="f1917" fmla="*/ f1634 f803 1"/>
                  <a:gd name="f1918" fmla="*/ f1635 f804 1"/>
                  <a:gd name="f1919" fmla="*/ f1636 f803 1"/>
                  <a:gd name="f1920" fmla="*/ f1637 f804 1"/>
                  <a:gd name="f1921" fmla="*/ f1638 f803 1"/>
                  <a:gd name="f1922" fmla="*/ f1639 f804 1"/>
                  <a:gd name="f1923" fmla="*/ f1640 f803 1"/>
                  <a:gd name="f1924" fmla="*/ f1641 f804 1"/>
                  <a:gd name="f1925" fmla="*/ f1642 f803 1"/>
                  <a:gd name="f1926" fmla="*/ f1643 f804 1"/>
                  <a:gd name="f1927" fmla="*/ f1644 f803 1"/>
                  <a:gd name="f1928" fmla="*/ f1645 f804 1"/>
                  <a:gd name="f1929" fmla="*/ f1646 f803 1"/>
                  <a:gd name="f1930" fmla="*/ f1647 f804 1"/>
                  <a:gd name="f1931" fmla="*/ f1648 f803 1"/>
                  <a:gd name="f1932" fmla="*/ f1649 f804 1"/>
                  <a:gd name="f1933" fmla="*/ f1650 f803 1"/>
                  <a:gd name="f1934" fmla="*/ f1651 f803 1"/>
                  <a:gd name="f1935" fmla="*/ f1652 f804 1"/>
                  <a:gd name="f1936" fmla="*/ f1653 f803 1"/>
                  <a:gd name="f1937" fmla="*/ f1654 f803 1"/>
                  <a:gd name="f1938" fmla="*/ f1655 f8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3">
                    <a:pos x="f1660" y="f1661"/>
                  </a:cxn>
                  <a:cxn ang="f1093">
                    <a:pos x="f1662" y="f1663"/>
                  </a:cxn>
                  <a:cxn ang="f1093">
                    <a:pos x="f1664" y="f1665"/>
                  </a:cxn>
                  <a:cxn ang="f1093">
                    <a:pos x="f1666" y="f1667"/>
                  </a:cxn>
                  <a:cxn ang="f1093">
                    <a:pos x="f1668" y="f1669"/>
                  </a:cxn>
                  <a:cxn ang="f1093">
                    <a:pos x="f1670" y="f1671"/>
                  </a:cxn>
                  <a:cxn ang="f1093">
                    <a:pos x="f1672" y="f1673"/>
                  </a:cxn>
                  <a:cxn ang="f1093">
                    <a:pos x="f1674" y="f1675"/>
                  </a:cxn>
                  <a:cxn ang="f1093">
                    <a:pos x="f1676" y="f1677"/>
                  </a:cxn>
                  <a:cxn ang="f1093">
                    <a:pos x="f1670" y="f1678"/>
                  </a:cxn>
                  <a:cxn ang="f1093">
                    <a:pos x="f1679" y="f1680"/>
                  </a:cxn>
                  <a:cxn ang="f1093">
                    <a:pos x="f1681" y="f1682"/>
                  </a:cxn>
                  <a:cxn ang="f1093">
                    <a:pos x="f1683" y="f1684"/>
                  </a:cxn>
                  <a:cxn ang="f1093">
                    <a:pos x="f1685" y="f1675"/>
                  </a:cxn>
                  <a:cxn ang="f1093">
                    <a:pos x="f1686" y="f1687"/>
                  </a:cxn>
                  <a:cxn ang="f1093">
                    <a:pos x="f1688" y="f1689"/>
                  </a:cxn>
                  <a:cxn ang="f1093">
                    <a:pos x="f1690" y="f1687"/>
                  </a:cxn>
                  <a:cxn ang="f1093">
                    <a:pos x="f1691" y="f1684"/>
                  </a:cxn>
                  <a:cxn ang="f1093">
                    <a:pos x="f1688" y="f1692"/>
                  </a:cxn>
                  <a:cxn ang="f1093">
                    <a:pos x="f1693" y="f1694"/>
                  </a:cxn>
                  <a:cxn ang="f1093">
                    <a:pos x="f1695" y="f1696"/>
                  </a:cxn>
                  <a:cxn ang="f1093">
                    <a:pos x="f1686" y="f1697"/>
                  </a:cxn>
                  <a:cxn ang="f1093">
                    <a:pos x="f1698" y="f1699"/>
                  </a:cxn>
                  <a:cxn ang="f1093">
                    <a:pos x="f1690" y="f1700"/>
                  </a:cxn>
                  <a:cxn ang="f1093">
                    <a:pos x="f1701" y="f1702"/>
                  </a:cxn>
                  <a:cxn ang="f1093">
                    <a:pos x="f1703" y="f1704"/>
                  </a:cxn>
                  <a:cxn ang="f1093">
                    <a:pos x="f1705" y="f1706"/>
                  </a:cxn>
                  <a:cxn ang="f1093">
                    <a:pos x="f1707" y="f1708"/>
                  </a:cxn>
                  <a:cxn ang="f1093">
                    <a:pos x="f1709" y="f1710"/>
                  </a:cxn>
                  <a:cxn ang="f1093">
                    <a:pos x="f1711" y="f1712"/>
                  </a:cxn>
                  <a:cxn ang="f1093">
                    <a:pos x="f1713" y="f1714"/>
                  </a:cxn>
                  <a:cxn ang="f1093">
                    <a:pos x="f1715" y="f1716"/>
                  </a:cxn>
                  <a:cxn ang="f1093">
                    <a:pos x="f1717" y="f1718"/>
                  </a:cxn>
                  <a:cxn ang="f1093">
                    <a:pos x="f1719" y="f1720"/>
                  </a:cxn>
                  <a:cxn ang="f1093">
                    <a:pos x="f1721" y="f1722"/>
                  </a:cxn>
                  <a:cxn ang="f1093">
                    <a:pos x="f1723" y="f1724"/>
                  </a:cxn>
                  <a:cxn ang="f1093">
                    <a:pos x="f1725" y="f1726"/>
                  </a:cxn>
                  <a:cxn ang="f1093">
                    <a:pos x="f1727" y="f1728"/>
                  </a:cxn>
                  <a:cxn ang="f1093">
                    <a:pos x="f1729" y="f1726"/>
                  </a:cxn>
                  <a:cxn ang="f1093">
                    <a:pos x="f1730" y="f1731"/>
                  </a:cxn>
                  <a:cxn ang="f1093">
                    <a:pos x="f1732" y="f1733"/>
                  </a:cxn>
                  <a:cxn ang="f1093">
                    <a:pos x="f1734" y="f1720"/>
                  </a:cxn>
                  <a:cxn ang="f1093">
                    <a:pos x="f1735" y="f1736"/>
                  </a:cxn>
                  <a:cxn ang="f1093">
                    <a:pos x="f1737" y="f1738"/>
                  </a:cxn>
                  <a:cxn ang="f1093">
                    <a:pos x="f1739" y="f1718"/>
                  </a:cxn>
                  <a:cxn ang="f1093">
                    <a:pos x="f1740" y="f1741"/>
                  </a:cxn>
                  <a:cxn ang="f1093">
                    <a:pos x="f1742" y="f1743"/>
                  </a:cxn>
                  <a:cxn ang="f1093">
                    <a:pos x="f1744" y="f1745"/>
                  </a:cxn>
                  <a:cxn ang="f1093">
                    <a:pos x="f1746" y="f1722"/>
                  </a:cxn>
                  <a:cxn ang="f1093">
                    <a:pos x="f1747" y="f1741"/>
                  </a:cxn>
                  <a:cxn ang="f1093">
                    <a:pos x="f1748" y="f1749"/>
                  </a:cxn>
                  <a:cxn ang="f1093">
                    <a:pos x="f1750" y="f1751"/>
                  </a:cxn>
                  <a:cxn ang="f1093">
                    <a:pos x="f1752" y="f1712"/>
                  </a:cxn>
                  <a:cxn ang="f1093">
                    <a:pos x="f1753" y="f1754"/>
                  </a:cxn>
                  <a:cxn ang="f1093">
                    <a:pos x="f1755" y="f1756"/>
                  </a:cxn>
                  <a:cxn ang="f1093">
                    <a:pos x="f1757" y="f1758"/>
                  </a:cxn>
                  <a:cxn ang="f1093">
                    <a:pos x="f1748" y="f1759"/>
                  </a:cxn>
                  <a:cxn ang="f1093">
                    <a:pos x="f1760" y="f1761"/>
                  </a:cxn>
                  <a:cxn ang="f1093">
                    <a:pos x="f1762" y="f1763"/>
                  </a:cxn>
                  <a:cxn ang="f1093">
                    <a:pos x="f1764" y="f1765"/>
                  </a:cxn>
                  <a:cxn ang="f1093">
                    <a:pos x="f1766" y="f1767"/>
                  </a:cxn>
                  <a:cxn ang="f1093">
                    <a:pos x="f1768" y="f1769"/>
                  </a:cxn>
                  <a:cxn ang="f1093">
                    <a:pos x="f1770" y="f1771"/>
                  </a:cxn>
                  <a:cxn ang="f1093">
                    <a:pos x="f1772" y="f1773"/>
                  </a:cxn>
                  <a:cxn ang="f1093">
                    <a:pos x="f1768" y="f1774"/>
                  </a:cxn>
                  <a:cxn ang="f1093">
                    <a:pos x="f1775" y="f1776"/>
                  </a:cxn>
                  <a:cxn ang="f1093">
                    <a:pos x="f1777" y="f1778"/>
                  </a:cxn>
                  <a:cxn ang="f1093">
                    <a:pos x="f1779" y="f1780"/>
                  </a:cxn>
                  <a:cxn ang="f1093">
                    <a:pos x="f1781" y="f1782"/>
                  </a:cxn>
                  <a:cxn ang="f1093">
                    <a:pos x="f1783" y="f1784"/>
                  </a:cxn>
                  <a:cxn ang="f1093">
                    <a:pos x="f1785" y="f1786"/>
                  </a:cxn>
                  <a:cxn ang="f1093">
                    <a:pos x="f1787" y="f1788"/>
                  </a:cxn>
                  <a:cxn ang="f1093">
                    <a:pos x="f1789" y="f1773"/>
                  </a:cxn>
                  <a:cxn ang="f1093">
                    <a:pos x="f1790" y="f1791"/>
                  </a:cxn>
                  <a:cxn ang="f1093">
                    <a:pos x="f1792" y="f1776"/>
                  </a:cxn>
                  <a:cxn ang="f1093">
                    <a:pos x="f1793" y="f1794"/>
                  </a:cxn>
                  <a:cxn ang="f1093">
                    <a:pos x="f1795" y="f1796"/>
                  </a:cxn>
                  <a:cxn ang="f1093">
                    <a:pos x="f1797" y="f1798"/>
                  </a:cxn>
                  <a:cxn ang="f1093">
                    <a:pos x="f1799" y="f1800"/>
                  </a:cxn>
                  <a:cxn ang="f1093">
                    <a:pos x="f1801" y="f1802"/>
                  </a:cxn>
                  <a:cxn ang="f1093">
                    <a:pos x="f1803" y="f1804"/>
                  </a:cxn>
                  <a:cxn ang="f1093">
                    <a:pos x="f1805" y="f1806"/>
                  </a:cxn>
                  <a:cxn ang="f1093">
                    <a:pos x="f1807" y="f1808"/>
                  </a:cxn>
                  <a:cxn ang="f1093">
                    <a:pos x="f1809" y="f1810"/>
                  </a:cxn>
                  <a:cxn ang="f1093">
                    <a:pos x="f1811" y="f1812"/>
                  </a:cxn>
                  <a:cxn ang="f1093">
                    <a:pos x="f1813" y="f1814"/>
                  </a:cxn>
                  <a:cxn ang="f1093">
                    <a:pos x="f1815" y="f1816"/>
                  </a:cxn>
                  <a:cxn ang="f1093">
                    <a:pos x="f1817" y="f1818"/>
                  </a:cxn>
                  <a:cxn ang="f1093">
                    <a:pos x="f1819" y="f1820"/>
                  </a:cxn>
                  <a:cxn ang="f1093">
                    <a:pos x="f1821" y="f1822"/>
                  </a:cxn>
                  <a:cxn ang="f1093">
                    <a:pos x="f1823" y="f1824"/>
                  </a:cxn>
                  <a:cxn ang="f1093">
                    <a:pos x="f1825" y="f1826"/>
                  </a:cxn>
                  <a:cxn ang="f1093">
                    <a:pos x="f1827" y="f1816"/>
                  </a:cxn>
                  <a:cxn ang="f1093">
                    <a:pos x="f1828" y="f1829"/>
                  </a:cxn>
                  <a:cxn ang="f1093">
                    <a:pos x="f1830" y="f1812"/>
                  </a:cxn>
                  <a:cxn ang="f1093">
                    <a:pos x="f1831" y="f1810"/>
                  </a:cxn>
                  <a:cxn ang="f1093">
                    <a:pos x="f1832" y="f1833"/>
                  </a:cxn>
                  <a:cxn ang="f1093">
                    <a:pos x="f1834" y="f1810"/>
                  </a:cxn>
                  <a:cxn ang="f1093">
                    <a:pos x="f1835" y="f1836"/>
                  </a:cxn>
                  <a:cxn ang="f1093">
                    <a:pos x="f1837" y="f1812"/>
                  </a:cxn>
                  <a:cxn ang="f1093">
                    <a:pos x="f1838" y="f1839"/>
                  </a:cxn>
                  <a:cxn ang="f1093">
                    <a:pos x="f1840" y="f1820"/>
                  </a:cxn>
                  <a:cxn ang="f1093">
                    <a:pos x="f1841" y="f1822"/>
                  </a:cxn>
                  <a:cxn ang="f1093">
                    <a:pos x="f1842" y="f1816"/>
                  </a:cxn>
                  <a:cxn ang="f1093">
                    <a:pos x="f1842" y="f1843"/>
                  </a:cxn>
                  <a:cxn ang="f1093">
                    <a:pos x="f1844" y="f1845"/>
                  </a:cxn>
                  <a:cxn ang="f1093">
                    <a:pos x="f1846" y="f1798"/>
                  </a:cxn>
                  <a:cxn ang="f1093">
                    <a:pos x="f1847" y="f1773"/>
                  </a:cxn>
                  <a:cxn ang="f1093">
                    <a:pos x="f1848" y="f1788"/>
                  </a:cxn>
                  <a:cxn ang="f1093">
                    <a:pos x="f1849" y="f1786"/>
                  </a:cxn>
                  <a:cxn ang="f1093">
                    <a:pos x="f1850" y="f1784"/>
                  </a:cxn>
                  <a:cxn ang="f1093">
                    <a:pos x="f1851" y="f1852"/>
                  </a:cxn>
                  <a:cxn ang="f1093">
                    <a:pos x="f1853" y="f1854"/>
                  </a:cxn>
                  <a:cxn ang="f1093">
                    <a:pos x="f1855" y="f1856"/>
                  </a:cxn>
                  <a:cxn ang="f1093">
                    <a:pos x="f1857" y="f1858"/>
                  </a:cxn>
                  <a:cxn ang="f1093">
                    <a:pos x="f1859" y="f1860"/>
                  </a:cxn>
                  <a:cxn ang="f1093">
                    <a:pos x="f1861" y="f1862"/>
                  </a:cxn>
                  <a:cxn ang="f1093">
                    <a:pos x="f1863" y="f1864"/>
                  </a:cxn>
                  <a:cxn ang="f1093">
                    <a:pos x="f1865" y="f1866"/>
                  </a:cxn>
                  <a:cxn ang="f1093">
                    <a:pos x="f1867" y="f1868"/>
                  </a:cxn>
                  <a:cxn ang="f1093">
                    <a:pos x="f1869" y="f1870"/>
                  </a:cxn>
                  <a:cxn ang="f1093">
                    <a:pos x="f1871" y="f1872"/>
                  </a:cxn>
                  <a:cxn ang="f1093">
                    <a:pos x="f1873" y="f1874"/>
                  </a:cxn>
                  <a:cxn ang="f1093">
                    <a:pos x="f1875" y="f1876"/>
                  </a:cxn>
                  <a:cxn ang="f1093">
                    <a:pos x="f1877" y="f1878"/>
                  </a:cxn>
                  <a:cxn ang="f1093">
                    <a:pos x="f1879" y="f1880"/>
                  </a:cxn>
                  <a:cxn ang="f1093">
                    <a:pos x="f1881" y="f1872"/>
                  </a:cxn>
                  <a:cxn ang="f1093">
                    <a:pos x="f1882" y="f1870"/>
                  </a:cxn>
                  <a:cxn ang="f1093">
                    <a:pos x="f1883" y="f1884"/>
                  </a:cxn>
                  <a:cxn ang="f1093">
                    <a:pos x="f1885" y="f1868"/>
                  </a:cxn>
                  <a:cxn ang="f1093">
                    <a:pos x="f1886" y="f1866"/>
                  </a:cxn>
                  <a:cxn ang="f1093">
                    <a:pos x="f1887" y="f1888"/>
                  </a:cxn>
                  <a:cxn ang="f1093">
                    <a:pos x="f1889" y="f1890"/>
                  </a:cxn>
                  <a:cxn ang="f1093">
                    <a:pos x="f1891" y="f1892"/>
                  </a:cxn>
                  <a:cxn ang="f1093">
                    <a:pos x="f1893" y="f1894"/>
                  </a:cxn>
                  <a:cxn ang="f1093">
                    <a:pos x="f1895" y="f1872"/>
                  </a:cxn>
                  <a:cxn ang="f1093">
                    <a:pos x="f1896" y="f1897"/>
                  </a:cxn>
                  <a:cxn ang="f1093">
                    <a:pos x="f1898" y="f1899"/>
                  </a:cxn>
                  <a:cxn ang="f1093">
                    <a:pos x="f1900" y="f1901"/>
                  </a:cxn>
                  <a:cxn ang="f1093">
                    <a:pos x="f1902" y="f1903"/>
                  </a:cxn>
                  <a:cxn ang="f1093">
                    <a:pos x="f1904" y="f1878"/>
                  </a:cxn>
                  <a:cxn ang="f1093">
                    <a:pos x="f1905" y="f1903"/>
                  </a:cxn>
                  <a:cxn ang="f1093">
                    <a:pos x="f1906" y="f1874"/>
                  </a:cxn>
                  <a:cxn ang="f1093">
                    <a:pos x="f1907" y="f1908"/>
                  </a:cxn>
                  <a:cxn ang="f1093">
                    <a:pos x="f1909" y="f1910"/>
                  </a:cxn>
                  <a:cxn ang="f1093">
                    <a:pos x="f1911" y="f1912"/>
                  </a:cxn>
                  <a:cxn ang="f1093">
                    <a:pos x="f1913" y="f1914"/>
                  </a:cxn>
                  <a:cxn ang="f1093">
                    <a:pos x="f1915" y="f1916"/>
                  </a:cxn>
                  <a:cxn ang="f1093">
                    <a:pos x="f1917" y="f1918"/>
                  </a:cxn>
                  <a:cxn ang="f1093">
                    <a:pos x="f1919" y="f1920"/>
                  </a:cxn>
                  <a:cxn ang="f1093">
                    <a:pos x="f1921" y="f1922"/>
                  </a:cxn>
                  <a:cxn ang="f1093">
                    <a:pos x="f1923" y="f1924"/>
                  </a:cxn>
                  <a:cxn ang="f1093">
                    <a:pos x="f1925" y="f1926"/>
                  </a:cxn>
                  <a:cxn ang="f1093">
                    <a:pos x="f1927" y="f1928"/>
                  </a:cxn>
                  <a:cxn ang="f1093">
                    <a:pos x="f1929" y="f1930"/>
                  </a:cxn>
                  <a:cxn ang="f1093">
                    <a:pos x="f1931" y="f1932"/>
                  </a:cxn>
                  <a:cxn ang="f1093">
                    <a:pos x="f1933" y="f1759"/>
                  </a:cxn>
                  <a:cxn ang="f1093">
                    <a:pos x="f1934" y="f1935"/>
                  </a:cxn>
                  <a:cxn ang="f1093">
                    <a:pos x="f1936" y="f1758"/>
                  </a:cxn>
                  <a:cxn ang="f1093">
                    <a:pos x="f1937" y="f1938"/>
                  </a:cxn>
                </a:cxnLst>
                <a:rect l="f1656" t="f1659" r="f1657" b="f1658"/>
                <a:pathLst>
                  <a:path w="1745673" h="643221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lnTo>
                      <a:pt x="f27" y="f28"/>
                    </a:lnTo>
                    <a:cubicBezTo>
                      <a:pt x="f29" y="f30"/>
                      <a:pt x="f31" y="f32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0" y="f41"/>
                      <a:pt x="f42" y="f43"/>
                    </a:cubicBezTo>
                    <a:lnTo>
                      <a:pt x="f5" y="f44"/>
                    </a:lnTo>
                    <a:cubicBezTo>
                      <a:pt x="f45" y="f46"/>
                      <a:pt x="f47" y="f48"/>
                      <a:pt x="f31" y="f49"/>
                    </a:cubicBezTo>
                    <a:cubicBezTo>
                      <a:pt x="f18" y="f50"/>
                      <a:pt x="f51" y="f52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43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79"/>
                      <a:pt x="f83" y="f84"/>
                      <a:pt x="f58" y="f75"/>
                    </a:cubicBezTo>
                    <a:cubicBezTo>
                      <a:pt x="f85" y="f86"/>
                      <a:pt x="f87" y="f88"/>
                      <a:pt x="f44" y="f64"/>
                    </a:cubicBezTo>
                    <a:cubicBezTo>
                      <a:pt x="f89" y="f90"/>
                      <a:pt x="f91" y="f92"/>
                      <a:pt x="f80" y="f93"/>
                    </a:cubicBezTo>
                    <a:lnTo>
                      <a:pt x="f81" y="f94"/>
                    </a:lnTo>
                    <a:lnTo>
                      <a:pt x="f38" y="f95"/>
                    </a:lnTo>
                    <a:cubicBezTo>
                      <a:pt x="f96" y="f97"/>
                      <a:pt x="f98" y="f99"/>
                      <a:pt x="f74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58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11" y="f122"/>
                    </a:cubicBezTo>
                    <a:cubicBezTo>
                      <a:pt x="f121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cubicBezTo>
                      <a:pt x="f142" y="f143"/>
                      <a:pt x="f144" y="f145"/>
                      <a:pt x="f146" y="f147"/>
                    </a:cubicBezTo>
                    <a:cubicBezTo>
                      <a:pt x="f148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3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0"/>
                      <a:pt x="f172" y="f173"/>
                      <a:pt x="f174" y="f144"/>
                    </a:cubicBezTo>
                    <a:lnTo>
                      <a:pt x="f175" y="f176"/>
                    </a:lnTo>
                    <a:lnTo>
                      <a:pt x="f177" y="f152"/>
                    </a:lnTo>
                    <a:cubicBezTo>
                      <a:pt x="f178" y="f179"/>
                      <a:pt x="f180" y="f181"/>
                      <a:pt x="f182" y="f176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134"/>
                    </a:cubicBezTo>
                    <a:cubicBezTo>
                      <a:pt x="f200" y="f201"/>
                      <a:pt x="f202" y="f203"/>
                      <a:pt x="f204" y="f205"/>
                    </a:cubicBezTo>
                    <a:cubicBezTo>
                      <a:pt x="f206" y="f207"/>
                      <a:pt x="f208" y="f209"/>
                      <a:pt x="f210" y="f211"/>
                    </a:cubicBezTo>
                    <a:cubicBezTo>
                      <a:pt x="f212" y="f213"/>
                      <a:pt x="f214" y="f215"/>
                      <a:pt x="f216" y="f159"/>
                    </a:cubicBezTo>
                    <a:cubicBezTo>
                      <a:pt x="f217" y="f218"/>
                      <a:pt x="f219" y="f220"/>
                      <a:pt x="f221" y="f196"/>
                    </a:cubicBezTo>
                    <a:lnTo>
                      <a:pt x="f222" y="f223"/>
                    </a:lnTo>
                    <a:cubicBezTo>
                      <a:pt x="f224" y="f225"/>
                      <a:pt x="f226" y="f227"/>
                      <a:pt x="f228" y="f229"/>
                    </a:cubicBezTo>
                    <a:cubicBezTo>
                      <a:pt x="f230" y="f231"/>
                      <a:pt x="f232" y="f233"/>
                      <a:pt x="f234" y="f170"/>
                    </a:cubicBezTo>
                    <a:cubicBezTo>
                      <a:pt x="f235" y="f236"/>
                      <a:pt x="f237" y="f238"/>
                      <a:pt x="f239" y="f196"/>
                    </a:cubicBezTo>
                    <a:cubicBezTo>
                      <a:pt x="f240" y="f241"/>
                      <a:pt x="f242" y="f243"/>
                      <a:pt x="f244" y="f245"/>
                    </a:cubicBezTo>
                    <a:cubicBezTo>
                      <a:pt x="f246" y="f247"/>
                      <a:pt x="f248" y="f249"/>
                      <a:pt x="f250" y="f251"/>
                    </a:cubicBezTo>
                    <a:cubicBezTo>
                      <a:pt x="f252" y="f253"/>
                      <a:pt x="f254" y="f255"/>
                      <a:pt x="f256" y="f141"/>
                    </a:cubicBezTo>
                    <a:cubicBezTo>
                      <a:pt x="f257" y="f258"/>
                      <a:pt x="f259" y="f260"/>
                      <a:pt x="f261" y="f262"/>
                    </a:cubicBez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274"/>
                    </a:cubicBezTo>
                    <a:cubicBezTo>
                      <a:pt x="f275" y="f276"/>
                      <a:pt x="f277" y="f278"/>
                      <a:pt x="f244" y="f279"/>
                    </a:cubicBezTo>
                    <a:lnTo>
                      <a:pt x="f280" y="f281"/>
                    </a:lnTo>
                    <a:cubicBezTo>
                      <a:pt x="f282" y="f283"/>
                      <a:pt x="f284" y="f285"/>
                      <a:pt x="f286" y="f287"/>
                    </a:cubicBezTo>
                    <a:cubicBezTo>
                      <a:pt x="f288" y="f289"/>
                      <a:pt x="f290" y="f291"/>
                      <a:pt x="f292" y="f293"/>
                    </a:cubicBezTo>
                    <a:cubicBezTo>
                      <a:pt x="f294" y="f295"/>
                      <a:pt x="f296" y="f297"/>
                      <a:pt x="f298" y="f299"/>
                    </a:cubicBezTo>
                    <a:cubicBezTo>
                      <a:pt x="f300" y="f301"/>
                      <a:pt x="f302" y="f303"/>
                      <a:pt x="f304" y="f305"/>
                    </a:cubicBezTo>
                    <a:cubicBezTo>
                      <a:pt x="f306" y="f307"/>
                      <a:pt x="f308" y="f309"/>
                      <a:pt x="f310" y="f311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304" y="f322"/>
                    </a:cubicBezTo>
                    <a:cubicBezTo>
                      <a:pt x="f323" y="f324"/>
                      <a:pt x="f325" y="f326"/>
                      <a:pt x="f327" y="f328"/>
                    </a:cubicBezTo>
                    <a:cubicBezTo>
                      <a:pt x="f329" y="f330"/>
                      <a:pt x="f331" y="f332"/>
                      <a:pt x="f333" y="f284"/>
                    </a:cubicBezTo>
                    <a:cubicBezTo>
                      <a:pt x="f334" y="f335"/>
                      <a:pt x="f336" y="f337"/>
                      <a:pt x="f252" y="f286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298"/>
                    </a:cubicBezTo>
                    <a:cubicBezTo>
                      <a:pt x="f349" y="f350"/>
                      <a:pt x="f351" y="f352"/>
                      <a:pt x="f353" y="f354"/>
                    </a:cubicBezTo>
                    <a:cubicBezTo>
                      <a:pt x="f355" y="f356"/>
                      <a:pt x="f357" y="f358"/>
                      <a:pt x="f359" y="f360"/>
                    </a:cubicBezTo>
                    <a:cubicBezTo>
                      <a:pt x="f361" y="f362"/>
                      <a:pt x="f363" y="f364"/>
                      <a:pt x="f365" y="f317"/>
                    </a:cubicBezTo>
                    <a:cubicBezTo>
                      <a:pt x="f366" y="f286"/>
                      <a:pt x="f367" y="f368"/>
                      <a:pt x="f369" y="f280"/>
                    </a:cubicBezTo>
                    <a:cubicBezTo>
                      <a:pt x="f370" y="f371"/>
                      <a:pt x="f372" y="f373"/>
                      <a:pt x="f374" y="f328"/>
                    </a:cubicBezTo>
                    <a:cubicBezTo>
                      <a:pt x="f375" y="f376"/>
                      <a:pt x="f377" y="f378"/>
                      <a:pt x="f379" y="f380"/>
                    </a:cubicBez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91" y="f392"/>
                    </a:cubicBezTo>
                    <a:cubicBezTo>
                      <a:pt x="f393" y="f394"/>
                      <a:pt x="f395" y="f396"/>
                      <a:pt x="f397" y="f273"/>
                    </a:cubicBezTo>
                    <a:cubicBezTo>
                      <a:pt x="f398" y="f399"/>
                      <a:pt x="f400" y="f401"/>
                      <a:pt x="f402" y="f250"/>
                    </a:cubicBezTo>
                    <a:cubicBezTo>
                      <a:pt x="f403" y="f404"/>
                      <a:pt x="f405" y="f406"/>
                      <a:pt x="f407" y="f408"/>
                    </a:cubicBezTo>
                    <a:cubicBezTo>
                      <a:pt x="f409" y="f410"/>
                      <a:pt x="f411" y="f412"/>
                      <a:pt x="f413" y="f414"/>
                    </a:cubicBezTo>
                    <a:cubicBezTo>
                      <a:pt x="f415" y="f416"/>
                      <a:pt x="f417" y="f418"/>
                      <a:pt x="f417" y="f418"/>
                    </a:cubicBezTo>
                    <a:cubicBezTo>
                      <a:pt x="f419" y="f420"/>
                      <a:pt x="f421" y="f422"/>
                      <a:pt x="f423" y="f261"/>
                    </a:cubicBezTo>
                    <a:cubicBezTo>
                      <a:pt x="f424" y="f425"/>
                      <a:pt x="f426" y="f427"/>
                      <a:pt x="f426" y="f427"/>
                    </a:cubicBezTo>
                    <a:cubicBezTo>
                      <a:pt x="f428" y="f429"/>
                      <a:pt x="f430" y="f431"/>
                      <a:pt x="f432" y="f433"/>
                    </a:cubicBezTo>
                    <a:cubicBezTo>
                      <a:pt x="f434" y="f435"/>
                      <a:pt x="f436" y="f437"/>
                      <a:pt x="f438" y="f439"/>
                    </a:cubicBezTo>
                    <a:lnTo>
                      <a:pt x="f440" y="f441"/>
                    </a:lnTo>
                    <a:cubicBezTo>
                      <a:pt x="f442" y="f443"/>
                      <a:pt x="f444" y="f445"/>
                      <a:pt x="f446" y="f447"/>
                    </a:cubicBezTo>
                    <a:cubicBezTo>
                      <a:pt x="f448" y="f449"/>
                      <a:pt x="f450" y="f451"/>
                      <a:pt x="f452" y="f359"/>
                    </a:cubicBezTo>
                    <a:cubicBezTo>
                      <a:pt x="f453" y="f454"/>
                      <a:pt x="f455" y="f456"/>
                      <a:pt x="f457" y="f443"/>
                    </a:cubicBezTo>
                    <a:cubicBezTo>
                      <a:pt x="f458" y="f459"/>
                      <a:pt x="f460" y="f461"/>
                      <a:pt x="f462" y="f463"/>
                    </a:cubicBezTo>
                    <a:cubicBezTo>
                      <a:pt x="f464" y="f465"/>
                      <a:pt x="f466" y="f439"/>
                      <a:pt x="f466" y="f439"/>
                    </a:cubicBezTo>
                    <a:cubicBezTo>
                      <a:pt x="f467" y="f468"/>
                      <a:pt x="f469" y="f470"/>
                      <a:pt x="f471" y="f472"/>
                    </a:cubicBezTo>
                    <a:cubicBezTo>
                      <a:pt x="f473" y="f474"/>
                      <a:pt x="f475" y="f476"/>
                      <a:pt x="f477" y="f427"/>
                    </a:cubicBezTo>
                    <a:cubicBezTo>
                      <a:pt x="f478" y="f479"/>
                      <a:pt x="f480" y="f481"/>
                      <a:pt x="f482" y="f261"/>
                    </a:cubicBezTo>
                    <a:lnTo>
                      <a:pt x="f483" y="f342"/>
                    </a:lnTo>
                    <a:cubicBezTo>
                      <a:pt x="f484" y="f485"/>
                      <a:pt x="f486" y="f487"/>
                      <a:pt x="f488" y="f261"/>
                    </a:cubicBezTo>
                    <a:cubicBezTo>
                      <a:pt x="f489" y="f490"/>
                      <a:pt x="f491" y="f492"/>
                      <a:pt x="f493" y="f344"/>
                    </a:cubicBezTo>
                    <a:cubicBezTo>
                      <a:pt x="f494" y="f495"/>
                      <a:pt x="f496" y="f497"/>
                      <a:pt x="f498" y="f427"/>
                    </a:cubicBezTo>
                    <a:cubicBezTo>
                      <a:pt x="f499" y="f500"/>
                      <a:pt x="f501" y="f502"/>
                      <a:pt x="f503" y="f504"/>
                    </a:cubicBezTo>
                    <a:cubicBezTo>
                      <a:pt x="f505" y="f506"/>
                      <a:pt x="f507" y="f508"/>
                      <a:pt x="f509" y="f447"/>
                    </a:cubicBezTo>
                    <a:cubicBezTo>
                      <a:pt x="f510" y="f511"/>
                      <a:pt x="f512" y="f513"/>
                      <a:pt x="f514" y="f359"/>
                    </a:cubicBezTo>
                    <a:cubicBezTo>
                      <a:pt x="f515" y="f516"/>
                      <a:pt x="f517" y="f518"/>
                      <a:pt x="f519" y="f439"/>
                    </a:cubicBezTo>
                    <a:cubicBezTo>
                      <a:pt x="f520" y="f521"/>
                      <a:pt x="f522" y="f523"/>
                      <a:pt x="f519" y="f524"/>
                    </a:cubicBezTo>
                    <a:cubicBezTo>
                      <a:pt x="f525" y="f526"/>
                      <a:pt x="f527" y="f528"/>
                      <a:pt x="f529" y="f333"/>
                    </a:cubicBezTo>
                    <a:cubicBezTo>
                      <a:pt x="f530" y="f531"/>
                      <a:pt x="f532" y="f533"/>
                      <a:pt x="f534" y="f392"/>
                    </a:cubicBezTo>
                    <a:cubicBezTo>
                      <a:pt x="f535" y="f536"/>
                      <a:pt x="f537" y="f538"/>
                      <a:pt x="f539" y="f317"/>
                    </a:cubicBezTo>
                    <a:cubicBezTo>
                      <a:pt x="f540" y="f541"/>
                      <a:pt x="f542" y="f543"/>
                      <a:pt x="f544" y="f360"/>
                    </a:cubicBezTo>
                    <a:cubicBezTo>
                      <a:pt x="f545" y="f546"/>
                      <a:pt x="f547" y="f548"/>
                      <a:pt x="f549" y="f354"/>
                    </a:cubicBezTo>
                    <a:lnTo>
                      <a:pt x="f550" y="f298"/>
                    </a:lnTo>
                    <a:cubicBezTo>
                      <a:pt x="f551" y="f552"/>
                      <a:pt x="f553" y="f554"/>
                      <a:pt x="f555" y="f556"/>
                    </a:cubicBezTo>
                    <a:cubicBezTo>
                      <a:pt x="f557" y="f558"/>
                      <a:pt x="f559" y="f560"/>
                      <a:pt x="f561" y="f562"/>
                    </a:cubicBezTo>
                    <a:cubicBezTo>
                      <a:pt x="f563" y="f564"/>
                      <a:pt x="f565" y="f566"/>
                      <a:pt x="f567" y="f568"/>
                    </a:cubicBezTo>
                    <a:cubicBezTo>
                      <a:pt x="f569" y="f570"/>
                      <a:pt x="f571" y="f572"/>
                      <a:pt x="f573" y="f574"/>
                    </a:cubicBezTo>
                    <a:cubicBezTo>
                      <a:pt x="f575" y="f576"/>
                      <a:pt x="f577" y="f578"/>
                      <a:pt x="f579" y="f580"/>
                    </a:cubicBezTo>
                    <a:cubicBezTo>
                      <a:pt x="f581" y="f582"/>
                      <a:pt x="f583" y="f584"/>
                      <a:pt x="f585" y="f586"/>
                    </a:cubicBezTo>
                    <a:cubicBezTo>
                      <a:pt x="f587" y="f588"/>
                      <a:pt x="f589" y="f590"/>
                      <a:pt x="f591" y="f592"/>
                    </a:cubicBezTo>
                    <a:cubicBezTo>
                      <a:pt x="f593" y="f594"/>
                      <a:pt x="f595" y="f596"/>
                      <a:pt x="f597" y="f598"/>
                    </a:cubicBezTo>
                    <a:cubicBezTo>
                      <a:pt x="f599" y="f600"/>
                      <a:pt x="f601" y="f602"/>
                      <a:pt x="f603" y="f604"/>
                    </a:cubicBezTo>
                    <a:cubicBezTo>
                      <a:pt x="f605" y="f219"/>
                      <a:pt x="f606" y="f607"/>
                      <a:pt x="f608" y="f609"/>
                    </a:cubicBezTo>
                    <a:cubicBezTo>
                      <a:pt x="f610" y="f611"/>
                      <a:pt x="f612" y="f613"/>
                      <a:pt x="f614" y="f615"/>
                    </a:cubicBezTo>
                    <a:cubicBezTo>
                      <a:pt x="f616" y="f617"/>
                      <a:pt x="f618" y="f619"/>
                      <a:pt x="f620" y="f208"/>
                    </a:cubicBezTo>
                    <a:cubicBezTo>
                      <a:pt x="f621" y="f622"/>
                      <a:pt x="f623" y="f624"/>
                      <a:pt x="f625" y="f626"/>
                    </a:cubicBezTo>
                    <a:cubicBezTo>
                      <a:pt x="f627" y="f628"/>
                      <a:pt x="f629" y="f630"/>
                      <a:pt x="f631" y="f212"/>
                    </a:cubicBezTo>
                    <a:cubicBezTo>
                      <a:pt x="f632" y="f633"/>
                      <a:pt x="f634" y="f635"/>
                      <a:pt x="f636" y="f637"/>
                    </a:cubicBezTo>
                    <a:lnTo>
                      <a:pt x="f638" y="f615"/>
                    </a:lnTo>
                    <a:cubicBezTo>
                      <a:pt x="f639" y="f640"/>
                      <a:pt x="f641" y="f642"/>
                      <a:pt x="f643" y="f609"/>
                    </a:cubicBezTo>
                    <a:cubicBezTo>
                      <a:pt x="f644" y="f645"/>
                      <a:pt x="f646" y="f647"/>
                      <a:pt x="f648" y="f649"/>
                    </a:cubicBezTo>
                    <a:cubicBezTo>
                      <a:pt x="f650" y="f651"/>
                      <a:pt x="f652" y="f653"/>
                      <a:pt x="f654" y="f604"/>
                    </a:cubicBezTo>
                    <a:cubicBezTo>
                      <a:pt x="f655" y="f656"/>
                      <a:pt x="f657" y="f598"/>
                      <a:pt x="f657" y="f598"/>
                    </a:cubicBezTo>
                    <a:cubicBezTo>
                      <a:pt x="f658" y="f659"/>
                      <a:pt x="f660" y="f661"/>
                      <a:pt x="f662" y="f219"/>
                    </a:cubicBezTo>
                    <a:cubicBezTo>
                      <a:pt x="f663" y="f664"/>
                      <a:pt x="f665" y="f666"/>
                      <a:pt x="f667" y="f668"/>
                    </a:cubicBezTo>
                    <a:cubicBezTo>
                      <a:pt x="f669" y="f670"/>
                      <a:pt x="f671" y="f672"/>
                      <a:pt x="f673" y="f674"/>
                    </a:cubicBezTo>
                    <a:cubicBezTo>
                      <a:pt x="f675" y="f676"/>
                      <a:pt x="f677" y="f678"/>
                      <a:pt x="f679" y="f680"/>
                    </a:cubicBezTo>
                    <a:cubicBezTo>
                      <a:pt x="f681" y="f682"/>
                      <a:pt x="f683" y="f684"/>
                      <a:pt x="f685" y="f615"/>
                    </a:cubicBezTo>
                    <a:cubicBezTo>
                      <a:pt x="f686" y="f687"/>
                      <a:pt x="f688" y="f689"/>
                      <a:pt x="f690" y="f691"/>
                    </a:cubicBezTo>
                    <a:cubicBezTo>
                      <a:pt x="f692" y="f693"/>
                      <a:pt x="f694" y="f695"/>
                      <a:pt x="f696" y="f697"/>
                    </a:cubicBezTo>
                    <a:cubicBezTo>
                      <a:pt x="f698" y="f699"/>
                      <a:pt x="f700" y="f210"/>
                      <a:pt x="f700" y="f210"/>
                    </a:cubicBezTo>
                    <a:lnTo>
                      <a:pt x="f701" y="f702"/>
                    </a:lnTo>
                    <a:lnTo>
                      <a:pt x="f703" y="f212"/>
                    </a:lnTo>
                    <a:cubicBezTo>
                      <a:pt x="f704" y="f705"/>
                      <a:pt x="f706" y="f707"/>
                      <a:pt x="f708" y="f702"/>
                    </a:cubicBezTo>
                    <a:cubicBezTo>
                      <a:pt x="f709" y="f710"/>
                      <a:pt x="f711" y="f712"/>
                      <a:pt x="f713" y="f208"/>
                    </a:cubicBezTo>
                    <a:cubicBezTo>
                      <a:pt x="f714" y="f715"/>
                      <a:pt x="f716" y="f717"/>
                      <a:pt x="f718" y="f719"/>
                    </a:cubicBezTo>
                    <a:cubicBezTo>
                      <a:pt x="f720" y="f721"/>
                      <a:pt x="f722" y="f723"/>
                      <a:pt x="f724" y="f193"/>
                    </a:cubicBezTo>
                    <a:cubicBezTo>
                      <a:pt x="f725" y="f726"/>
                      <a:pt x="f727" y="f728"/>
                      <a:pt x="f729" y="f730"/>
                    </a:cubicBezTo>
                    <a:cubicBezTo>
                      <a:pt x="f731" y="f732"/>
                      <a:pt x="f733" y="f734"/>
                      <a:pt x="f735" y="f736"/>
                    </a:cubicBezTo>
                    <a:cubicBezTo>
                      <a:pt x="f737" y="f738"/>
                      <a:pt x="f739" y="f740"/>
                      <a:pt x="f741" y="f742"/>
                    </a:cubicBezTo>
                    <a:cubicBezTo>
                      <a:pt x="f743" y="f744"/>
                      <a:pt x="f745" y="f746"/>
                      <a:pt x="f747" y="f748"/>
                    </a:cubicBezTo>
                    <a:cubicBezTo>
                      <a:pt x="f749" y="f750"/>
                      <a:pt x="f751" y="f752"/>
                      <a:pt x="f753" y="f754"/>
                    </a:cubicBezTo>
                    <a:cubicBezTo>
                      <a:pt x="f755" y="f756"/>
                      <a:pt x="f757" y="f758"/>
                      <a:pt x="f759" y="f760"/>
                    </a:cubicBezTo>
                    <a:cubicBezTo>
                      <a:pt x="f761" y="f762"/>
                      <a:pt x="f763" y="f764"/>
                      <a:pt x="f765" y="f766"/>
                    </a:cubicBezTo>
                    <a:lnTo>
                      <a:pt x="f767" y="f283"/>
                    </a:lnTo>
                    <a:lnTo>
                      <a:pt x="f768" y="f769"/>
                    </a:lnTo>
                    <a:cubicBezTo>
                      <a:pt x="f770" y="f771"/>
                      <a:pt x="f772" y="f773"/>
                      <a:pt x="f774" y="f175"/>
                    </a:cubicBezTo>
                    <a:cubicBezTo>
                      <a:pt x="f775" y="f776"/>
                      <a:pt x="f777" y="f778"/>
                      <a:pt x="f779" y="f780"/>
                    </a:cubicBezTo>
                    <a:cubicBezTo>
                      <a:pt x="f781" y="f782"/>
                      <a:pt x="f783" y="f784"/>
                      <a:pt x="f785" y="f279"/>
                    </a:cubicBezTo>
                    <a:cubicBezTo>
                      <a:pt x="f786" y="f787"/>
                      <a:pt x="f788" y="f789"/>
                      <a:pt x="f790" y="f791"/>
                    </a:cubicBezTo>
                    <a:cubicBezTo>
                      <a:pt x="f792" y="f793"/>
                      <a:pt x="f794" y="f795"/>
                      <a:pt x="f796" y="f274"/>
                    </a:cubicBezTo>
                    <a:cubicBezTo>
                      <a:pt x="f797" y="f798"/>
                      <a:pt x="f799" y="f800"/>
                      <a:pt x="f6" y="f801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29" name="Полилиния 20"/>
              <p:cNvSpPr/>
              <p:nvPr/>
            </p:nvSpPr>
            <p:spPr>
              <a:xfrm>
                <a:off x="7744150" y="4403765"/>
                <a:ext cx="965137" cy="92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53781"/>
                  <a:gd name="f7" fmla="val 773482"/>
                  <a:gd name="f8" fmla="val 5219"/>
                  <a:gd name="f9" fmla="val 772438"/>
                  <a:gd name="f10" fmla="val 11036"/>
                  <a:gd name="f11" fmla="val 772991"/>
                  <a:gd name="f12" fmla="val 15657"/>
                  <a:gd name="f13" fmla="val 770350"/>
                  <a:gd name="f14" fmla="val 18925"/>
                  <a:gd name="f15" fmla="val 768483"/>
                  <a:gd name="f16" fmla="val 18981"/>
                  <a:gd name="f17" fmla="val 763307"/>
                  <a:gd name="f18" fmla="val 21920"/>
                  <a:gd name="f19" fmla="val 760956"/>
                  <a:gd name="f20" fmla="val 24498"/>
                  <a:gd name="f21" fmla="val 758894"/>
                  <a:gd name="f22" fmla="val 28183"/>
                  <a:gd name="f23" fmla="val 758868"/>
                  <a:gd name="f24" fmla="val 31315"/>
                  <a:gd name="f25" fmla="val 757824"/>
                  <a:gd name="f26" fmla="val 40813"/>
                  <a:gd name="f27" fmla="val 729337"/>
                  <a:gd name="f28" fmla="val 26249"/>
                  <a:gd name="f29" fmla="val 774313"/>
                  <a:gd name="f30" fmla="val 37578"/>
                  <a:gd name="f31" fmla="val 732772"/>
                  <a:gd name="f32" fmla="val 39315"/>
                  <a:gd name="f33" fmla="val 726403"/>
                  <a:gd name="f34" fmla="val 41753"/>
                  <a:gd name="f35" fmla="val 720246"/>
                  <a:gd name="f36" fmla="val 43841"/>
                  <a:gd name="f37" fmla="val 713983"/>
                  <a:gd name="f38" fmla="val 44885"/>
                  <a:gd name="f39" fmla="val 710852"/>
                  <a:gd name="f40" fmla="val 45142"/>
                  <a:gd name="f41" fmla="val 707335"/>
                  <a:gd name="f42" fmla="val 46973"/>
                  <a:gd name="f43" fmla="val 704589"/>
                  <a:gd name="f44" fmla="val 59499"/>
                  <a:gd name="f45" fmla="val 685800"/>
                  <a:gd name="f46" fmla="val 60543"/>
                  <a:gd name="f47" fmla="val 664923"/>
                  <a:gd name="f48" fmla="val 58891"/>
                  <a:gd name="f49" fmla="val 643736"/>
                  <a:gd name="f50" fmla="val 62630"/>
                  <a:gd name="f51" fmla="val 623170"/>
                  <a:gd name="f52" fmla="val 63303"/>
                  <a:gd name="f53" fmla="val 619467"/>
                  <a:gd name="f54" fmla="val 68279"/>
                  <a:gd name="f55" fmla="val 617270"/>
                  <a:gd name="f56" fmla="val 72025"/>
                  <a:gd name="f57" fmla="val 616907"/>
                  <a:gd name="f58" fmla="val 101135"/>
                  <a:gd name="f59" fmla="val 614090"/>
                  <a:gd name="f60" fmla="val 130480"/>
                  <a:gd name="f61" fmla="val 614819"/>
                  <a:gd name="f62" fmla="val 159707"/>
                  <a:gd name="f63" fmla="val 613775"/>
                  <a:gd name="f64" fmla="val 195359"/>
                  <a:gd name="f65" fmla="val 601891"/>
                  <a:gd name="f66" fmla="val 171906"/>
                  <a:gd name="f67" fmla="val 607124"/>
                  <a:gd name="f68" fmla="val 231731"/>
                  <a:gd name="f69" fmla="val 610644"/>
                  <a:gd name="f70" fmla="val 230687"/>
                  <a:gd name="f71" fmla="val 228600"/>
                  <a:gd name="f72" fmla="val 618866"/>
                  <a:gd name="f73" fmla="val 672893"/>
                  <a:gd name="f74" fmla="val 226360"/>
                  <a:gd name="f75" fmla="val 663429"/>
                  <a:gd name="f76" fmla="val 234863"/>
                  <a:gd name="f77" fmla="val 688931"/>
                  <a:gd name="f78" fmla="val 242385"/>
                  <a:gd name="f79" fmla="val 687051"/>
                  <a:gd name="f80" fmla="val 251376"/>
                  <a:gd name="f81" fmla="val 686296"/>
                  <a:gd name="f82" fmla="val 256783"/>
                  <a:gd name="f83" fmla="val 679537"/>
                  <a:gd name="f84" fmla="val 258845"/>
                  <a:gd name="f85" fmla="val 676959"/>
                  <a:gd name="f86" fmla="val 258084"/>
                  <a:gd name="f87" fmla="val 672889"/>
                  <a:gd name="f88" fmla="val 259915"/>
                  <a:gd name="f89" fmla="val 670142"/>
                  <a:gd name="f90" fmla="val 262372"/>
                  <a:gd name="f91" fmla="val 666457"/>
                  <a:gd name="f92" fmla="val 266178"/>
                  <a:gd name="f93" fmla="val 663879"/>
                  <a:gd name="f94" fmla="val 269310"/>
                  <a:gd name="f95" fmla="val 660748"/>
                  <a:gd name="f96" fmla="val 272411"/>
                  <a:gd name="f97" fmla="val 651446"/>
                  <a:gd name="f98" fmla="val 274393"/>
                  <a:gd name="f99" fmla="val 640008"/>
                  <a:gd name="f100" fmla="val 281836"/>
                  <a:gd name="f101" fmla="val 632564"/>
                  <a:gd name="f102" fmla="val 284497"/>
                  <a:gd name="f103" fmla="val 629903"/>
                  <a:gd name="f104" fmla="val 287864"/>
                  <a:gd name="f105" fmla="val 627984"/>
                  <a:gd name="f106" fmla="val 291230"/>
                  <a:gd name="f107" fmla="val 626301"/>
                  <a:gd name="f108" fmla="val 294183"/>
                  <a:gd name="f109" fmla="val 624825"/>
                  <a:gd name="f110" fmla="val 297493"/>
                  <a:gd name="f111" fmla="val 624214"/>
                  <a:gd name="f112" fmla="val 300625"/>
                  <a:gd name="f113" fmla="val 306888"/>
                  <a:gd name="f114" fmla="val 618995"/>
                  <a:gd name="f115" fmla="val 315239"/>
                  <a:gd name="f116" fmla="val 319414"/>
                  <a:gd name="f117" fmla="val 327765"/>
                  <a:gd name="f118" fmla="val 598118"/>
                  <a:gd name="f119" fmla="val 322545"/>
                  <a:gd name="f120" fmla="val 603337"/>
                  <a:gd name="f121" fmla="val 335071"/>
                  <a:gd name="f122" fmla="val 594986"/>
                  <a:gd name="f123" fmla="val 339246"/>
                  <a:gd name="f124" fmla="val 588723"/>
                  <a:gd name="f125" fmla="val 342274"/>
                  <a:gd name="f126" fmla="val 581520"/>
                  <a:gd name="f127" fmla="val 347597"/>
                  <a:gd name="f128" fmla="val 576197"/>
                  <a:gd name="f129" fmla="val 350729"/>
                  <a:gd name="f130" fmla="val 573065"/>
                  <a:gd name="f131" fmla="val 354157"/>
                  <a:gd name="f132" fmla="val 570204"/>
                  <a:gd name="f133" fmla="val 356992"/>
                  <a:gd name="f134" fmla="val 566802"/>
                  <a:gd name="f135" fmla="val 359401"/>
                  <a:gd name="f136" fmla="val 563911"/>
                  <a:gd name="f137" fmla="val 360316"/>
                  <a:gd name="f138" fmla="val 559759"/>
                  <a:gd name="f139" fmla="val 363255"/>
                  <a:gd name="f140" fmla="val 557408"/>
                  <a:gd name="f141" fmla="val 365832"/>
                  <a:gd name="f142" fmla="val 555346"/>
                  <a:gd name="f143" fmla="val 369518"/>
                  <a:gd name="f144" fmla="val 555320"/>
                  <a:gd name="f145" fmla="val 372649"/>
                  <a:gd name="f146" fmla="val 554276"/>
                  <a:gd name="f147" fmla="val 374737"/>
                  <a:gd name="f148" fmla="val 551145"/>
                  <a:gd name="f149" fmla="val 375781"/>
                  <a:gd name="f150" fmla="val 546970"/>
                  <a:gd name="f151" fmla="val 378912"/>
                  <a:gd name="f152" fmla="val 544882"/>
                  <a:gd name="f153" fmla="val 382493"/>
                  <a:gd name="f154" fmla="val 542495"/>
                  <a:gd name="f155" fmla="val 387316"/>
                  <a:gd name="f156" fmla="val 542987"/>
                  <a:gd name="f157" fmla="val 391438"/>
                  <a:gd name="f158" fmla="val 541750"/>
                  <a:gd name="f159" fmla="val 397761"/>
                  <a:gd name="f160" fmla="val 539853"/>
                  <a:gd name="f161" fmla="val 403964"/>
                  <a:gd name="f162" fmla="val 537575"/>
                  <a:gd name="f163" fmla="val 410227"/>
                  <a:gd name="f164" fmla="val 535487"/>
                  <a:gd name="f165" fmla="val 429016"/>
                  <a:gd name="f166" fmla="val 529224"/>
                  <a:gd name="f167" fmla="val 432587"/>
                  <a:gd name="f168" fmla="val 528034"/>
                  <a:gd name="f169" fmla="val 435045"/>
                  <a:gd name="f170" fmla="val 524644"/>
                  <a:gd name="f171" fmla="val 438411"/>
                  <a:gd name="f172" fmla="val 522961"/>
                  <a:gd name="f173" fmla="val 441363"/>
                  <a:gd name="f174" fmla="val 521485"/>
                  <a:gd name="f175" fmla="val 444674"/>
                  <a:gd name="f176" fmla="val 520874"/>
                  <a:gd name="f177" fmla="val 447805"/>
                  <a:gd name="f178" fmla="val 519830"/>
                  <a:gd name="f179" fmla="val 450937"/>
                  <a:gd name="f180" fmla="val 517742"/>
                  <a:gd name="f181" fmla="val 453834"/>
                  <a:gd name="f182" fmla="val 515250"/>
                  <a:gd name="f183" fmla="val 457200"/>
                  <a:gd name="f184" fmla="val 513567"/>
                  <a:gd name="f185" fmla="val 460152"/>
                  <a:gd name="f186" fmla="val 512091"/>
                  <a:gd name="f187" fmla="val 464676"/>
                  <a:gd name="f188" fmla="val 513121"/>
                  <a:gd name="f189" fmla="val 466594"/>
                  <a:gd name="f190" fmla="val 510435"/>
                  <a:gd name="f191" fmla="val 470431"/>
                  <a:gd name="f192" fmla="val 505063"/>
                  <a:gd name="f193" fmla="val 469195"/>
                  <a:gd name="f194" fmla="val 497139"/>
                  <a:gd name="f195" fmla="val 472857"/>
                  <a:gd name="f196" fmla="val 491646"/>
                  <a:gd name="f197" fmla="val 481577"/>
                  <a:gd name="f198" fmla="val 478567"/>
                  <a:gd name="f199" fmla="val 476459"/>
                  <a:gd name="f200" fmla="val 484913"/>
                  <a:gd name="f201" fmla="val 488515"/>
                  <a:gd name="f202" fmla="val 495568"/>
                  <a:gd name="f203" fmla="val 451701"/>
                  <a:gd name="f204" fmla="val 485787"/>
                  <a:gd name="f205" fmla="val 474634"/>
                  <a:gd name="f206" fmla="val 501041"/>
                  <a:gd name="f207" fmla="val 526613"/>
                  <a:gd name="f208" fmla="val 427974"/>
                  <a:gd name="f209" fmla="val 501825"/>
                  <a:gd name="f210" fmla="val 446239"/>
                  <a:gd name="f211" fmla="val 522962"/>
                  <a:gd name="f212" fmla="val 432148"/>
                  <a:gd name="f213" fmla="val 526592"/>
                  <a:gd name="f214" fmla="val 437593"/>
                  <a:gd name="f215" fmla="val 531951"/>
                  <a:gd name="f216" fmla="val 443845"/>
                  <a:gd name="f217" fmla="val 532356"/>
                  <a:gd name="f218" fmla="val 538323"/>
                  <a:gd name="f219" fmla="val 555354"/>
                  <a:gd name="f220" fmla="val 503514"/>
                  <a:gd name="f221" fmla="val 540488"/>
                  <a:gd name="f222" fmla="val 545921"/>
                  <a:gd name="f223" fmla="val 557393"/>
                  <a:gd name="f224" fmla="val 551140"/>
                  <a:gd name="f225" fmla="val 578542"/>
                  <a:gd name="f226" fmla="val 582460"/>
                  <a:gd name="f227" fmla="val 563006"/>
                  <a:gd name="f228" fmla="val 585959"/>
                  <a:gd name="f229" fmla="val 579329"/>
                  <a:gd name="f230" fmla="val 587679"/>
                  <a:gd name="f231" fmla="val 583258"/>
                  <a:gd name="f232" fmla="val 587925"/>
                  <a:gd name="f233" fmla="val 585592"/>
                  <a:gd name="f234" fmla="val 585591"/>
                  <a:gd name="f235" fmla="val 587926"/>
                  <a:gd name="f236" fmla="val 583257"/>
                  <a:gd name="f237" fmla="val 587247"/>
                  <a:gd name="f238" fmla="val 579149"/>
                  <a:gd name="f239" fmla="val 590406"/>
                  <a:gd name="f240" fmla="val 572831"/>
                  <a:gd name="f241" fmla="val 592898"/>
                  <a:gd name="f242" fmla="val 569934"/>
                  <a:gd name="f243" fmla="val 593942"/>
                  <a:gd name="f244" fmla="val 553232"/>
                  <a:gd name="f245" fmla="val 593978"/>
                  <a:gd name="f246" fmla="val 539536"/>
                  <a:gd name="f247" fmla="val 591855"/>
                  <a:gd name="f248" fmla="val 526093"/>
                  <a:gd name="f249" fmla="val 590825"/>
                  <a:gd name="f250" fmla="val 519572"/>
                  <a:gd name="f251" fmla="val 507304"/>
                  <a:gd name="f252" fmla="val 586636"/>
                  <a:gd name="f253" fmla="val 493734"/>
                  <a:gd name="f254" fmla="val 587035"/>
                  <a:gd name="f255" fmla="val 480099"/>
                  <a:gd name="f256" fmla="val 589132"/>
                  <a:gd name="f257" fmla="val 463319"/>
                  <a:gd name="f258" fmla="val 589169"/>
                  <a:gd name="f259" fmla="val 459118"/>
                  <a:gd name="f260" fmla="val 597227"/>
                  <a:gd name="f261" fmla="val 453363"/>
                  <a:gd name="f262" fmla="val 609460"/>
                  <a:gd name="f263" fmla="val 455671"/>
                  <a:gd name="f264" fmla="val 607445"/>
                  <a:gd name="f265" fmla="val 594817"/>
                  <a:gd name="f266" fmla="val 600533"/>
                  <a:gd name="f267" fmla="val 466685"/>
                  <a:gd name="f268" fmla="val 601249"/>
                  <a:gd name="f269" fmla="val 463463"/>
                  <a:gd name="f270" fmla="val 602626"/>
                  <a:gd name="f271" fmla="val 457265"/>
                  <a:gd name="f272" fmla="val 600740"/>
                  <a:gd name="f273" fmla="val 449876"/>
                  <a:gd name="f274" fmla="val 604381"/>
                  <a:gd name="f275" fmla="val 608698"/>
                  <a:gd name="f276" fmla="val 438508"/>
                  <a:gd name="f277" fmla="val 645090"/>
                  <a:gd name="f278" fmla="val 446762"/>
                  <a:gd name="f279" fmla="val 637784"/>
                  <a:gd name="f280" fmla="val 648222"/>
                  <a:gd name="f281" fmla="val 454068"/>
                  <a:gd name="f282" fmla="val 649266"/>
                  <a:gd name="f283" fmla="val 487471"/>
                  <a:gd name="f284" fmla="val 649446"/>
                  <a:gd name="f285" fmla="val 520911"/>
                  <a:gd name="f286" fmla="val 651353"/>
                  <a:gd name="f287" fmla="val 651541"/>
                  <a:gd name="f288" fmla="val 557572"/>
                  <a:gd name="f289" fmla="val 652654"/>
                  <a:gd name="f290" fmla="val 560924"/>
                  <a:gd name="f291" fmla="val 654485"/>
                  <a:gd name="f292" fmla="val 563671"/>
                  <a:gd name="f293" fmla="val 656941"/>
                  <a:gd name="f294" fmla="val 567356"/>
                  <a:gd name="f295" fmla="val 677449"/>
                  <a:gd name="f296" fmla="val 572021"/>
                  <a:gd name="f297" fmla="val 691503"/>
                  <a:gd name="f298" fmla="val 573673"/>
                  <a:gd name="f299" fmla="val 707763"/>
                  <a:gd name="f300" fmla="val 569027"/>
                  <a:gd name="f301" fmla="val 707720"/>
                  <a:gd name="f302" fmla="val 563840"/>
                  <a:gd name="f303" fmla="val 560539"/>
                  <a:gd name="f304" fmla="val 526077"/>
                  <a:gd name="f305" fmla="val 706501"/>
                  <a:gd name="f306" fmla="val 491609"/>
                  <a:gd name="f307" fmla="val 704406"/>
                  <a:gd name="f308" fmla="val 453904"/>
                  <a:gd name="f309" fmla="val 703519"/>
                  <a:gd name="f310" fmla="val 450383"/>
                  <a:gd name="f311" fmla="val 701457"/>
                  <a:gd name="f312" fmla="val 699106"/>
                  <a:gd name="f313" fmla="val 444866"/>
                  <a:gd name="f314" fmla="val 695194"/>
                  <a:gd name="f315" fmla="val 443630"/>
                  <a:gd name="f316" fmla="val 692063"/>
                  <a:gd name="f317" fmla="val 441542"/>
                  <a:gd name="f318" fmla="val 677706"/>
                  <a:gd name="f319" fmla="val 420006"/>
                  <a:gd name="f320" fmla="val 686678"/>
                  <a:gd name="f321" fmla="val 425133"/>
                  <a:gd name="f322" fmla="val 419622"/>
                  <a:gd name="f323" fmla="val 415447"/>
                  <a:gd name="f324" fmla="val 655528"/>
                  <a:gd name="f325" fmla="val 413359"/>
                  <a:gd name="f326" fmla="val 407096"/>
                  <a:gd name="f327" fmla="val 649265"/>
                  <a:gd name="f328" fmla="val 647922"/>
                  <a:gd name="f329" fmla="val 400179"/>
                  <a:gd name="f330" fmla="val 397701"/>
                  <a:gd name="f331" fmla="val 639425"/>
                  <a:gd name="f332" fmla="val 392744"/>
                  <a:gd name="f333" fmla="val 385175"/>
                  <a:gd name="f334" fmla="val 624213"/>
                  <a:gd name="f335" fmla="val 382044"/>
                  <a:gd name="f336" fmla="val 622389"/>
                  <a:gd name="f337" fmla="val 378720"/>
                  <a:gd name="f338" fmla="val 620038"/>
                  <a:gd name="f339" fmla="val 618194"/>
                  <a:gd name="f340" fmla="val 373475"/>
                  <a:gd name="f341" fmla="val 615095"/>
                  <a:gd name="f342" fmla="val 372158"/>
                  <a:gd name="f343" fmla="val 369517"/>
                  <a:gd name="f344" fmla="val 610823"/>
                  <a:gd name="f345" fmla="val 363612"/>
                  <a:gd name="f346" fmla="val 607512"/>
                  <a:gd name="f347" fmla="val 350728"/>
                  <a:gd name="f348" fmla="val 619454"/>
                  <a:gd name="f349" fmla="val 314903"/>
                  <a:gd name="f350" fmla="val 620229"/>
                  <a:gd name="f351" fmla="val 309828"/>
                  <a:gd name="f352" fmla="val 303756"/>
                  <a:gd name="f353" fmla="val 628962"/>
                  <a:gd name="f354" fmla="val 301095"/>
                  <a:gd name="f355" fmla="val 632330"/>
                  <a:gd name="f356" fmla="val 299176"/>
                  <a:gd name="f357" fmla="val 635696"/>
                  <a:gd name="f358" fmla="val 643302"/>
                  <a:gd name="f359" fmla="val 293690"/>
                  <a:gd name="f360" fmla="val 652878"/>
                  <a:gd name="f361" fmla="val 293376"/>
                  <a:gd name="f362" fmla="val 667117"/>
                  <a:gd name="f363" fmla="val 289493"/>
                  <a:gd name="f364" fmla="val 284967"/>
                  <a:gd name="f365" fmla="val 699370"/>
                  <a:gd name="f366" fmla="val 286011"/>
                  <a:gd name="f367" fmla="val 719317"/>
                  <a:gd name="f368" fmla="val 285732"/>
                  <a:gd name="f369" fmla="val 739036"/>
                  <a:gd name="f370" fmla="val 288098"/>
                  <a:gd name="f371" fmla="val 745591"/>
                  <a:gd name="f372" fmla="val 288885"/>
                  <a:gd name="f373" fmla="val 757825"/>
                  <a:gd name="f374" fmla="val 294361"/>
                  <a:gd name="f375" fmla="val 762929"/>
                  <a:gd name="f376" fmla="val 293510"/>
                  <a:gd name="f377" fmla="val 779398"/>
                  <a:gd name="f378" fmla="val 291771"/>
                  <a:gd name="f379" fmla="val 786008"/>
                  <a:gd name="f380" fmla="val 792588"/>
                  <a:gd name="f381" fmla="val 284442"/>
                  <a:gd name="f382" fmla="val 798534"/>
                  <a:gd name="f383" fmla="val 279747"/>
                  <a:gd name="f384" fmla="val 804797"/>
                  <a:gd name="f385" fmla="val 275572"/>
                  <a:gd name="f386" fmla="val 814192"/>
                  <a:gd name="f387" fmla="val 269309"/>
                  <a:gd name="f388" fmla="val 816280"/>
                  <a:gd name="f389" fmla="val 818772"/>
                  <a:gd name="f390" fmla="val 263281"/>
                  <a:gd name="f391" fmla="val 820455"/>
                  <a:gd name="f392" fmla="val 828548"/>
                  <a:gd name="f393" fmla="val 243729"/>
                  <a:gd name="f394" fmla="val 825048"/>
                  <a:gd name="f395" fmla="val 207762"/>
                  <a:gd name="f396" fmla="val 826718"/>
                  <a:gd name="f397" fmla="val 200416"/>
                  <a:gd name="f398" fmla="val 828386"/>
                  <a:gd name="f399" fmla="val 193076"/>
                  <a:gd name="f400" fmla="val 835069"/>
                  <a:gd name="f401" fmla="val 187890"/>
                  <a:gd name="f402" fmla="val 839244"/>
                  <a:gd name="f403" fmla="val 181627"/>
                  <a:gd name="f404" fmla="val 845507"/>
                  <a:gd name="f405" fmla="val 172233"/>
                  <a:gd name="f406" fmla="val 860994"/>
                  <a:gd name="f407" fmla="val 125763"/>
                  <a:gd name="f408" fmla="val 851005"/>
                  <a:gd name="f409" fmla="val 159296"/>
                  <a:gd name="f410" fmla="val 845302"/>
                  <a:gd name="f411" fmla="val 39542"/>
                  <a:gd name="f412" fmla="val 842682"/>
                  <a:gd name="f413" fmla="val 35608"/>
                  <a:gd name="f414" fmla="val 842375"/>
                  <a:gd name="f415" fmla="val 841631"/>
                  <a:gd name="f416" fmla="val 20903"/>
                  <a:gd name="f417" fmla="val 10438"/>
                  <a:gd name="f418" fmla="+- 0 0 -90"/>
                  <a:gd name="f419" fmla="*/ f3 1 853781"/>
                  <a:gd name="f420" fmla="*/ f4 1 773482"/>
                  <a:gd name="f421" fmla="val f5"/>
                  <a:gd name="f422" fmla="val f6"/>
                  <a:gd name="f423" fmla="val f7"/>
                  <a:gd name="f424" fmla="*/ f418 f0 1"/>
                  <a:gd name="f425" fmla="+- f423 0 f421"/>
                  <a:gd name="f426" fmla="+- f422 0 f421"/>
                  <a:gd name="f427" fmla="*/ f424 1 f2"/>
                  <a:gd name="f428" fmla="*/ f426 1 853781"/>
                  <a:gd name="f429" fmla="*/ f425 1 773482"/>
                  <a:gd name="f430" fmla="*/ 0 f426 1"/>
                  <a:gd name="f431" fmla="*/ 773482 f425 1"/>
                  <a:gd name="f432" fmla="*/ 15657 f426 1"/>
                  <a:gd name="f433" fmla="*/ 770350 f425 1"/>
                  <a:gd name="f434" fmla="*/ 21920 f426 1"/>
                  <a:gd name="f435" fmla="*/ 760956 f425 1"/>
                  <a:gd name="f436" fmla="*/ 31315 f426 1"/>
                  <a:gd name="f437" fmla="*/ 757824 f425 1"/>
                  <a:gd name="f438" fmla="*/ 37578 f426 1"/>
                  <a:gd name="f439" fmla="*/ 732772 f425 1"/>
                  <a:gd name="f440" fmla="*/ 43841 f426 1"/>
                  <a:gd name="f441" fmla="*/ 713983 f425 1"/>
                  <a:gd name="f442" fmla="*/ 46973 f426 1"/>
                  <a:gd name="f443" fmla="*/ 704589 f425 1"/>
                  <a:gd name="f444" fmla="*/ 59499 f426 1"/>
                  <a:gd name="f445" fmla="*/ 685800 f425 1"/>
                  <a:gd name="f446" fmla="*/ 62630 f426 1"/>
                  <a:gd name="f447" fmla="*/ 623170 f425 1"/>
                  <a:gd name="f448" fmla="*/ 72025 f426 1"/>
                  <a:gd name="f449" fmla="*/ 616907 f425 1"/>
                  <a:gd name="f450" fmla="*/ 159707 f426 1"/>
                  <a:gd name="f451" fmla="*/ 613775 f425 1"/>
                  <a:gd name="f452" fmla="*/ 231731 f426 1"/>
                  <a:gd name="f453" fmla="*/ 610644 f425 1"/>
                  <a:gd name="f454" fmla="*/ 228600 f426 1"/>
                  <a:gd name="f455" fmla="*/ 234863 f426 1"/>
                  <a:gd name="f456" fmla="*/ 688931 f425 1"/>
                  <a:gd name="f457" fmla="*/ 256783 f426 1"/>
                  <a:gd name="f458" fmla="*/ 679537 f425 1"/>
                  <a:gd name="f459" fmla="*/ 259915 f426 1"/>
                  <a:gd name="f460" fmla="*/ 670142 f425 1"/>
                  <a:gd name="f461" fmla="*/ 269310 f426 1"/>
                  <a:gd name="f462" fmla="*/ 660748 f425 1"/>
                  <a:gd name="f463" fmla="*/ 281836 f426 1"/>
                  <a:gd name="f464" fmla="*/ 632564 f425 1"/>
                  <a:gd name="f465" fmla="*/ 291230 f426 1"/>
                  <a:gd name="f466" fmla="*/ 626301 f425 1"/>
                  <a:gd name="f467" fmla="*/ 300625 f426 1"/>
                  <a:gd name="f468" fmla="*/ 319414 f426 1"/>
                  <a:gd name="f469" fmla="*/ 335071 f426 1"/>
                  <a:gd name="f470" fmla="*/ 594986 f425 1"/>
                  <a:gd name="f471" fmla="*/ 347597 f426 1"/>
                  <a:gd name="f472" fmla="*/ 576197 f425 1"/>
                  <a:gd name="f473" fmla="*/ 356992 f426 1"/>
                  <a:gd name="f474" fmla="*/ 566802 f425 1"/>
                  <a:gd name="f475" fmla="*/ 363255 f426 1"/>
                  <a:gd name="f476" fmla="*/ 557408 f425 1"/>
                  <a:gd name="f477" fmla="*/ 372649 f426 1"/>
                  <a:gd name="f478" fmla="*/ 554276 f425 1"/>
                  <a:gd name="f479" fmla="*/ 378912 f426 1"/>
                  <a:gd name="f480" fmla="*/ 544882 f425 1"/>
                  <a:gd name="f481" fmla="*/ 391438 f426 1"/>
                  <a:gd name="f482" fmla="*/ 541750 f425 1"/>
                  <a:gd name="f483" fmla="*/ 410227 f426 1"/>
                  <a:gd name="f484" fmla="*/ 535487 f425 1"/>
                  <a:gd name="f485" fmla="*/ 429016 f426 1"/>
                  <a:gd name="f486" fmla="*/ 529224 f425 1"/>
                  <a:gd name="f487" fmla="*/ 438411 f426 1"/>
                  <a:gd name="f488" fmla="*/ 522961 f425 1"/>
                  <a:gd name="f489" fmla="*/ 447805 f426 1"/>
                  <a:gd name="f490" fmla="*/ 519830 f425 1"/>
                  <a:gd name="f491" fmla="*/ 457200 f426 1"/>
                  <a:gd name="f492" fmla="*/ 513567 f425 1"/>
                  <a:gd name="f493" fmla="*/ 466594 f426 1"/>
                  <a:gd name="f494" fmla="*/ 510435 f425 1"/>
                  <a:gd name="f495" fmla="*/ 472857 f426 1"/>
                  <a:gd name="f496" fmla="*/ 491646 f425 1"/>
                  <a:gd name="f497" fmla="*/ 488515 f426 1"/>
                  <a:gd name="f498" fmla="*/ 472857 f425 1"/>
                  <a:gd name="f499" fmla="*/ 501041 f426 1"/>
                  <a:gd name="f500" fmla="*/ 457200 f425 1"/>
                  <a:gd name="f501" fmla="*/ 522962 f426 1"/>
                  <a:gd name="f502" fmla="*/ 432148 f425 1"/>
                  <a:gd name="f503" fmla="*/ 532356 f426 1"/>
                  <a:gd name="f504" fmla="*/ 450937 f425 1"/>
                  <a:gd name="f505" fmla="*/ 544882 f426 1"/>
                  <a:gd name="f506" fmla="*/ 557408 f426 1"/>
                  <a:gd name="f507" fmla="*/ 582460 f425 1"/>
                  <a:gd name="f508" fmla="*/ 576197 f426 1"/>
                  <a:gd name="f509" fmla="*/ 588723 f425 1"/>
                  <a:gd name="f510" fmla="*/ 585592 f426 1"/>
                  <a:gd name="f511" fmla="*/ 585591 f425 1"/>
                  <a:gd name="f512" fmla="*/ 588723 f426 1"/>
                  <a:gd name="f513" fmla="*/ 594986 f426 1"/>
                  <a:gd name="f514" fmla="*/ 591855 f426 1"/>
                  <a:gd name="f515" fmla="*/ 526093 f425 1"/>
                  <a:gd name="f516" fmla="*/ 507304 f425 1"/>
                  <a:gd name="f517" fmla="*/ 466594 f425 1"/>
                  <a:gd name="f518" fmla="*/ 610644 f426 1"/>
                  <a:gd name="f519" fmla="*/ 598118 f426 1"/>
                  <a:gd name="f520" fmla="*/ 601249 f426 1"/>
                  <a:gd name="f521" fmla="*/ 463463 f425 1"/>
                  <a:gd name="f522" fmla="*/ 604381 f426 1"/>
                  <a:gd name="f523" fmla="*/ 444674 f425 1"/>
                  <a:gd name="f524" fmla="*/ 623170 f426 1"/>
                  <a:gd name="f525" fmla="*/ 648222 f426 1"/>
                  <a:gd name="f526" fmla="*/ 454068 f425 1"/>
                  <a:gd name="f527" fmla="*/ 651353 f426 1"/>
                  <a:gd name="f528" fmla="*/ 654485 f426 1"/>
                  <a:gd name="f529" fmla="*/ 563671 f425 1"/>
                  <a:gd name="f530" fmla="*/ 663879 f426 1"/>
                  <a:gd name="f531" fmla="*/ 573065 f425 1"/>
                  <a:gd name="f532" fmla="*/ 704589 f426 1"/>
                  <a:gd name="f533" fmla="*/ 569934 f425 1"/>
                  <a:gd name="f534" fmla="*/ 707720 f426 1"/>
                  <a:gd name="f535" fmla="*/ 560539 f425 1"/>
                  <a:gd name="f536" fmla="*/ 701457 f426 1"/>
                  <a:gd name="f537" fmla="*/ 447805 f425 1"/>
                  <a:gd name="f538" fmla="*/ 692063 f426 1"/>
                  <a:gd name="f539" fmla="*/ 441542 f425 1"/>
                  <a:gd name="f540" fmla="*/ 670142 f426 1"/>
                  <a:gd name="f541" fmla="*/ 419622 f425 1"/>
                  <a:gd name="f542" fmla="*/ 407096 f425 1"/>
                  <a:gd name="f543" fmla="*/ 645090 f426 1"/>
                  <a:gd name="f544" fmla="*/ 397701 f425 1"/>
                  <a:gd name="f545" fmla="*/ 626301 f426 1"/>
                  <a:gd name="f546" fmla="*/ 385175 f425 1"/>
                  <a:gd name="f547" fmla="*/ 620038 f426 1"/>
                  <a:gd name="f548" fmla="*/ 375781 f425 1"/>
                  <a:gd name="f549" fmla="*/ 613775 f426 1"/>
                  <a:gd name="f550" fmla="*/ 369517 f425 1"/>
                  <a:gd name="f551" fmla="*/ 607512 f426 1"/>
                  <a:gd name="f552" fmla="*/ 350728 f425 1"/>
                  <a:gd name="f553" fmla="*/ 616907 f426 1"/>
                  <a:gd name="f554" fmla="*/ 322545 f425 1"/>
                  <a:gd name="f555" fmla="*/ 303756 f425 1"/>
                  <a:gd name="f556" fmla="*/ 635696 f426 1"/>
                  <a:gd name="f557" fmla="*/ 297493 f425 1"/>
                  <a:gd name="f558" fmla="*/ 660748 f426 1"/>
                  <a:gd name="f559" fmla="*/ 291230 f425 1"/>
                  <a:gd name="f560" fmla="*/ 679537 f426 1"/>
                  <a:gd name="f561" fmla="*/ 284967 f425 1"/>
                  <a:gd name="f562" fmla="*/ 739036 f426 1"/>
                  <a:gd name="f563" fmla="*/ 288098 f425 1"/>
                  <a:gd name="f564" fmla="*/ 757825 f426 1"/>
                  <a:gd name="f565" fmla="*/ 294361 f425 1"/>
                  <a:gd name="f566" fmla="*/ 786008 f426 1"/>
                  <a:gd name="f567" fmla="*/ 804797 f426 1"/>
                  <a:gd name="f568" fmla="*/ 275572 f425 1"/>
                  <a:gd name="f569" fmla="*/ 814192 f426 1"/>
                  <a:gd name="f570" fmla="*/ 269309 f425 1"/>
                  <a:gd name="f571" fmla="*/ 820455 f426 1"/>
                  <a:gd name="f572" fmla="*/ 259915 f425 1"/>
                  <a:gd name="f573" fmla="*/ 826718 f426 1"/>
                  <a:gd name="f574" fmla="*/ 200416 f425 1"/>
                  <a:gd name="f575" fmla="*/ 839244 f426 1"/>
                  <a:gd name="f576" fmla="*/ 181627 f425 1"/>
                  <a:gd name="f577" fmla="*/ 845507 f426 1"/>
                  <a:gd name="f578" fmla="*/ 172233 f425 1"/>
                  <a:gd name="f579" fmla="*/ 43841 f425 1"/>
                  <a:gd name="f580" fmla="*/ 842375 f426 1"/>
                  <a:gd name="f581" fmla="*/ 31315 f425 1"/>
                  <a:gd name="f582" fmla="*/ 0 f425 1"/>
                  <a:gd name="f583" fmla="+- f427 0 f1"/>
                  <a:gd name="f584" fmla="*/ f430 1 853781"/>
                  <a:gd name="f585" fmla="*/ f431 1 773482"/>
                  <a:gd name="f586" fmla="*/ f432 1 853781"/>
                  <a:gd name="f587" fmla="*/ f433 1 773482"/>
                  <a:gd name="f588" fmla="*/ f434 1 853781"/>
                  <a:gd name="f589" fmla="*/ f435 1 773482"/>
                  <a:gd name="f590" fmla="*/ f436 1 853781"/>
                  <a:gd name="f591" fmla="*/ f437 1 773482"/>
                  <a:gd name="f592" fmla="*/ f438 1 853781"/>
                  <a:gd name="f593" fmla="*/ f439 1 773482"/>
                  <a:gd name="f594" fmla="*/ f440 1 853781"/>
                  <a:gd name="f595" fmla="*/ f441 1 773482"/>
                  <a:gd name="f596" fmla="*/ f442 1 853781"/>
                  <a:gd name="f597" fmla="*/ f443 1 773482"/>
                  <a:gd name="f598" fmla="*/ f444 1 853781"/>
                  <a:gd name="f599" fmla="*/ f445 1 773482"/>
                  <a:gd name="f600" fmla="*/ f446 1 853781"/>
                  <a:gd name="f601" fmla="*/ f447 1 773482"/>
                  <a:gd name="f602" fmla="*/ f448 1 853781"/>
                  <a:gd name="f603" fmla="*/ f449 1 773482"/>
                  <a:gd name="f604" fmla="*/ f450 1 853781"/>
                  <a:gd name="f605" fmla="*/ f451 1 773482"/>
                  <a:gd name="f606" fmla="*/ f452 1 853781"/>
                  <a:gd name="f607" fmla="*/ f453 1 773482"/>
                  <a:gd name="f608" fmla="*/ f454 1 853781"/>
                  <a:gd name="f609" fmla="*/ f455 1 853781"/>
                  <a:gd name="f610" fmla="*/ f456 1 773482"/>
                  <a:gd name="f611" fmla="*/ f457 1 853781"/>
                  <a:gd name="f612" fmla="*/ f458 1 773482"/>
                  <a:gd name="f613" fmla="*/ f459 1 853781"/>
                  <a:gd name="f614" fmla="*/ f460 1 773482"/>
                  <a:gd name="f615" fmla="*/ f461 1 853781"/>
                  <a:gd name="f616" fmla="*/ f462 1 773482"/>
                  <a:gd name="f617" fmla="*/ f463 1 853781"/>
                  <a:gd name="f618" fmla="*/ f464 1 773482"/>
                  <a:gd name="f619" fmla="*/ f465 1 853781"/>
                  <a:gd name="f620" fmla="*/ f466 1 773482"/>
                  <a:gd name="f621" fmla="*/ f467 1 853781"/>
                  <a:gd name="f622" fmla="*/ f468 1 853781"/>
                  <a:gd name="f623" fmla="*/ f469 1 853781"/>
                  <a:gd name="f624" fmla="*/ f470 1 773482"/>
                  <a:gd name="f625" fmla="*/ f471 1 853781"/>
                  <a:gd name="f626" fmla="*/ f472 1 773482"/>
                  <a:gd name="f627" fmla="*/ f473 1 853781"/>
                  <a:gd name="f628" fmla="*/ f474 1 773482"/>
                  <a:gd name="f629" fmla="*/ f475 1 853781"/>
                  <a:gd name="f630" fmla="*/ f476 1 773482"/>
                  <a:gd name="f631" fmla="*/ f477 1 853781"/>
                  <a:gd name="f632" fmla="*/ f478 1 773482"/>
                  <a:gd name="f633" fmla="*/ f479 1 853781"/>
                  <a:gd name="f634" fmla="*/ f480 1 773482"/>
                  <a:gd name="f635" fmla="*/ f481 1 853781"/>
                  <a:gd name="f636" fmla="*/ f482 1 773482"/>
                  <a:gd name="f637" fmla="*/ f483 1 853781"/>
                  <a:gd name="f638" fmla="*/ f484 1 773482"/>
                  <a:gd name="f639" fmla="*/ f485 1 853781"/>
                  <a:gd name="f640" fmla="*/ f486 1 773482"/>
                  <a:gd name="f641" fmla="*/ f487 1 853781"/>
                  <a:gd name="f642" fmla="*/ f488 1 773482"/>
                  <a:gd name="f643" fmla="*/ f489 1 853781"/>
                  <a:gd name="f644" fmla="*/ f490 1 773482"/>
                  <a:gd name="f645" fmla="*/ f491 1 853781"/>
                  <a:gd name="f646" fmla="*/ f492 1 773482"/>
                  <a:gd name="f647" fmla="*/ f493 1 853781"/>
                  <a:gd name="f648" fmla="*/ f494 1 773482"/>
                  <a:gd name="f649" fmla="*/ f495 1 853781"/>
                  <a:gd name="f650" fmla="*/ f496 1 773482"/>
                  <a:gd name="f651" fmla="*/ f497 1 853781"/>
                  <a:gd name="f652" fmla="*/ f498 1 773482"/>
                  <a:gd name="f653" fmla="*/ f499 1 853781"/>
                  <a:gd name="f654" fmla="*/ f500 1 773482"/>
                  <a:gd name="f655" fmla="*/ f501 1 853781"/>
                  <a:gd name="f656" fmla="*/ f502 1 773482"/>
                  <a:gd name="f657" fmla="*/ f503 1 853781"/>
                  <a:gd name="f658" fmla="*/ f504 1 773482"/>
                  <a:gd name="f659" fmla="*/ f505 1 853781"/>
                  <a:gd name="f660" fmla="*/ f506 1 853781"/>
                  <a:gd name="f661" fmla="*/ f507 1 773482"/>
                  <a:gd name="f662" fmla="*/ f508 1 853781"/>
                  <a:gd name="f663" fmla="*/ f509 1 773482"/>
                  <a:gd name="f664" fmla="*/ f510 1 853781"/>
                  <a:gd name="f665" fmla="*/ f511 1 773482"/>
                  <a:gd name="f666" fmla="*/ f512 1 853781"/>
                  <a:gd name="f667" fmla="*/ f513 1 853781"/>
                  <a:gd name="f668" fmla="*/ f514 1 853781"/>
                  <a:gd name="f669" fmla="*/ f515 1 773482"/>
                  <a:gd name="f670" fmla="*/ f516 1 773482"/>
                  <a:gd name="f671" fmla="*/ f517 1 773482"/>
                  <a:gd name="f672" fmla="*/ f518 1 853781"/>
                  <a:gd name="f673" fmla="*/ f519 1 853781"/>
                  <a:gd name="f674" fmla="*/ f520 1 853781"/>
                  <a:gd name="f675" fmla="*/ f521 1 773482"/>
                  <a:gd name="f676" fmla="*/ f522 1 853781"/>
                  <a:gd name="f677" fmla="*/ f523 1 773482"/>
                  <a:gd name="f678" fmla="*/ f524 1 853781"/>
                  <a:gd name="f679" fmla="*/ f525 1 853781"/>
                  <a:gd name="f680" fmla="*/ f526 1 773482"/>
                  <a:gd name="f681" fmla="*/ f527 1 853781"/>
                  <a:gd name="f682" fmla="*/ f528 1 853781"/>
                  <a:gd name="f683" fmla="*/ f529 1 773482"/>
                  <a:gd name="f684" fmla="*/ f530 1 853781"/>
                  <a:gd name="f685" fmla="*/ f531 1 773482"/>
                  <a:gd name="f686" fmla="*/ f532 1 853781"/>
                  <a:gd name="f687" fmla="*/ f533 1 773482"/>
                  <a:gd name="f688" fmla="*/ f534 1 853781"/>
                  <a:gd name="f689" fmla="*/ f535 1 773482"/>
                  <a:gd name="f690" fmla="*/ f536 1 853781"/>
                  <a:gd name="f691" fmla="*/ f537 1 773482"/>
                  <a:gd name="f692" fmla="*/ f538 1 853781"/>
                  <a:gd name="f693" fmla="*/ f539 1 773482"/>
                  <a:gd name="f694" fmla="*/ f540 1 853781"/>
                  <a:gd name="f695" fmla="*/ f541 1 773482"/>
                  <a:gd name="f696" fmla="*/ f542 1 773482"/>
                  <a:gd name="f697" fmla="*/ f543 1 853781"/>
                  <a:gd name="f698" fmla="*/ f544 1 773482"/>
                  <a:gd name="f699" fmla="*/ f545 1 853781"/>
                  <a:gd name="f700" fmla="*/ f546 1 773482"/>
                  <a:gd name="f701" fmla="*/ f547 1 853781"/>
                  <a:gd name="f702" fmla="*/ f548 1 773482"/>
                  <a:gd name="f703" fmla="*/ f549 1 853781"/>
                  <a:gd name="f704" fmla="*/ f550 1 773482"/>
                  <a:gd name="f705" fmla="*/ f551 1 853781"/>
                  <a:gd name="f706" fmla="*/ f552 1 773482"/>
                  <a:gd name="f707" fmla="*/ f553 1 853781"/>
                  <a:gd name="f708" fmla="*/ f554 1 773482"/>
                  <a:gd name="f709" fmla="*/ f555 1 773482"/>
                  <a:gd name="f710" fmla="*/ f556 1 853781"/>
                  <a:gd name="f711" fmla="*/ f557 1 773482"/>
                  <a:gd name="f712" fmla="*/ f558 1 853781"/>
                  <a:gd name="f713" fmla="*/ f559 1 773482"/>
                  <a:gd name="f714" fmla="*/ f560 1 853781"/>
                  <a:gd name="f715" fmla="*/ f561 1 773482"/>
                  <a:gd name="f716" fmla="*/ f562 1 853781"/>
                  <a:gd name="f717" fmla="*/ f563 1 773482"/>
                  <a:gd name="f718" fmla="*/ f564 1 853781"/>
                  <a:gd name="f719" fmla="*/ f565 1 773482"/>
                  <a:gd name="f720" fmla="*/ f566 1 853781"/>
                  <a:gd name="f721" fmla="*/ f567 1 853781"/>
                  <a:gd name="f722" fmla="*/ f568 1 773482"/>
                  <a:gd name="f723" fmla="*/ f569 1 853781"/>
                  <a:gd name="f724" fmla="*/ f570 1 773482"/>
                  <a:gd name="f725" fmla="*/ f571 1 853781"/>
                  <a:gd name="f726" fmla="*/ f572 1 773482"/>
                  <a:gd name="f727" fmla="*/ f573 1 853781"/>
                  <a:gd name="f728" fmla="*/ f574 1 773482"/>
                  <a:gd name="f729" fmla="*/ f575 1 853781"/>
                  <a:gd name="f730" fmla="*/ f576 1 773482"/>
                  <a:gd name="f731" fmla="*/ f577 1 853781"/>
                  <a:gd name="f732" fmla="*/ f578 1 773482"/>
                  <a:gd name="f733" fmla="*/ f579 1 773482"/>
                  <a:gd name="f734" fmla="*/ f580 1 853781"/>
                  <a:gd name="f735" fmla="*/ f581 1 773482"/>
                  <a:gd name="f736" fmla="*/ f582 1 773482"/>
                  <a:gd name="f737" fmla="*/ f421 1 f428"/>
                  <a:gd name="f738" fmla="*/ f422 1 f428"/>
                  <a:gd name="f739" fmla="*/ f421 1 f429"/>
                  <a:gd name="f740" fmla="*/ f423 1 f429"/>
                  <a:gd name="f741" fmla="*/ f584 1 f428"/>
                  <a:gd name="f742" fmla="*/ f585 1 f429"/>
                  <a:gd name="f743" fmla="*/ f586 1 f428"/>
                  <a:gd name="f744" fmla="*/ f587 1 f429"/>
                  <a:gd name="f745" fmla="*/ f588 1 f428"/>
                  <a:gd name="f746" fmla="*/ f589 1 f429"/>
                  <a:gd name="f747" fmla="*/ f590 1 f428"/>
                  <a:gd name="f748" fmla="*/ f591 1 f429"/>
                  <a:gd name="f749" fmla="*/ f592 1 f428"/>
                  <a:gd name="f750" fmla="*/ f593 1 f429"/>
                  <a:gd name="f751" fmla="*/ f594 1 f428"/>
                  <a:gd name="f752" fmla="*/ f595 1 f429"/>
                  <a:gd name="f753" fmla="*/ f596 1 f428"/>
                  <a:gd name="f754" fmla="*/ f597 1 f429"/>
                  <a:gd name="f755" fmla="*/ f598 1 f428"/>
                  <a:gd name="f756" fmla="*/ f599 1 f429"/>
                  <a:gd name="f757" fmla="*/ f600 1 f428"/>
                  <a:gd name="f758" fmla="*/ f601 1 f429"/>
                  <a:gd name="f759" fmla="*/ f602 1 f428"/>
                  <a:gd name="f760" fmla="*/ f603 1 f429"/>
                  <a:gd name="f761" fmla="*/ f604 1 f428"/>
                  <a:gd name="f762" fmla="*/ f605 1 f429"/>
                  <a:gd name="f763" fmla="*/ f606 1 f428"/>
                  <a:gd name="f764" fmla="*/ f607 1 f429"/>
                  <a:gd name="f765" fmla="*/ f608 1 f428"/>
                  <a:gd name="f766" fmla="*/ f609 1 f428"/>
                  <a:gd name="f767" fmla="*/ f610 1 f429"/>
                  <a:gd name="f768" fmla="*/ f611 1 f428"/>
                  <a:gd name="f769" fmla="*/ f612 1 f429"/>
                  <a:gd name="f770" fmla="*/ f613 1 f428"/>
                  <a:gd name="f771" fmla="*/ f614 1 f429"/>
                  <a:gd name="f772" fmla="*/ f615 1 f428"/>
                  <a:gd name="f773" fmla="*/ f616 1 f429"/>
                  <a:gd name="f774" fmla="*/ f617 1 f428"/>
                  <a:gd name="f775" fmla="*/ f618 1 f429"/>
                  <a:gd name="f776" fmla="*/ f619 1 f428"/>
                  <a:gd name="f777" fmla="*/ f620 1 f429"/>
                  <a:gd name="f778" fmla="*/ f621 1 f428"/>
                  <a:gd name="f779" fmla="*/ f622 1 f428"/>
                  <a:gd name="f780" fmla="*/ f623 1 f428"/>
                  <a:gd name="f781" fmla="*/ f624 1 f429"/>
                  <a:gd name="f782" fmla="*/ f625 1 f428"/>
                  <a:gd name="f783" fmla="*/ f626 1 f429"/>
                  <a:gd name="f784" fmla="*/ f627 1 f428"/>
                  <a:gd name="f785" fmla="*/ f628 1 f429"/>
                  <a:gd name="f786" fmla="*/ f629 1 f428"/>
                  <a:gd name="f787" fmla="*/ f630 1 f429"/>
                  <a:gd name="f788" fmla="*/ f631 1 f428"/>
                  <a:gd name="f789" fmla="*/ f632 1 f429"/>
                  <a:gd name="f790" fmla="*/ f633 1 f428"/>
                  <a:gd name="f791" fmla="*/ f634 1 f429"/>
                  <a:gd name="f792" fmla="*/ f635 1 f428"/>
                  <a:gd name="f793" fmla="*/ f636 1 f429"/>
                  <a:gd name="f794" fmla="*/ f637 1 f428"/>
                  <a:gd name="f795" fmla="*/ f638 1 f429"/>
                  <a:gd name="f796" fmla="*/ f639 1 f428"/>
                  <a:gd name="f797" fmla="*/ f640 1 f429"/>
                  <a:gd name="f798" fmla="*/ f641 1 f428"/>
                  <a:gd name="f799" fmla="*/ f642 1 f429"/>
                  <a:gd name="f800" fmla="*/ f643 1 f428"/>
                  <a:gd name="f801" fmla="*/ f644 1 f429"/>
                  <a:gd name="f802" fmla="*/ f645 1 f428"/>
                  <a:gd name="f803" fmla="*/ f646 1 f429"/>
                  <a:gd name="f804" fmla="*/ f647 1 f428"/>
                  <a:gd name="f805" fmla="*/ f648 1 f429"/>
                  <a:gd name="f806" fmla="*/ f649 1 f428"/>
                  <a:gd name="f807" fmla="*/ f650 1 f429"/>
                  <a:gd name="f808" fmla="*/ f651 1 f428"/>
                  <a:gd name="f809" fmla="*/ f652 1 f429"/>
                  <a:gd name="f810" fmla="*/ f653 1 f428"/>
                  <a:gd name="f811" fmla="*/ f654 1 f429"/>
                  <a:gd name="f812" fmla="*/ f655 1 f428"/>
                  <a:gd name="f813" fmla="*/ f656 1 f429"/>
                  <a:gd name="f814" fmla="*/ f657 1 f428"/>
                  <a:gd name="f815" fmla="*/ f658 1 f429"/>
                  <a:gd name="f816" fmla="*/ f659 1 f428"/>
                  <a:gd name="f817" fmla="*/ f660 1 f428"/>
                  <a:gd name="f818" fmla="*/ f661 1 f429"/>
                  <a:gd name="f819" fmla="*/ f662 1 f428"/>
                  <a:gd name="f820" fmla="*/ f663 1 f429"/>
                  <a:gd name="f821" fmla="*/ f664 1 f428"/>
                  <a:gd name="f822" fmla="*/ f665 1 f429"/>
                  <a:gd name="f823" fmla="*/ f666 1 f428"/>
                  <a:gd name="f824" fmla="*/ f667 1 f428"/>
                  <a:gd name="f825" fmla="*/ f668 1 f428"/>
                  <a:gd name="f826" fmla="*/ f669 1 f429"/>
                  <a:gd name="f827" fmla="*/ f670 1 f429"/>
                  <a:gd name="f828" fmla="*/ f671 1 f429"/>
                  <a:gd name="f829" fmla="*/ f672 1 f428"/>
                  <a:gd name="f830" fmla="*/ f673 1 f428"/>
                  <a:gd name="f831" fmla="*/ f674 1 f428"/>
                  <a:gd name="f832" fmla="*/ f675 1 f429"/>
                  <a:gd name="f833" fmla="*/ f676 1 f428"/>
                  <a:gd name="f834" fmla="*/ f677 1 f429"/>
                  <a:gd name="f835" fmla="*/ f678 1 f428"/>
                  <a:gd name="f836" fmla="*/ f679 1 f428"/>
                  <a:gd name="f837" fmla="*/ f680 1 f429"/>
                  <a:gd name="f838" fmla="*/ f681 1 f428"/>
                  <a:gd name="f839" fmla="*/ f682 1 f428"/>
                  <a:gd name="f840" fmla="*/ f683 1 f429"/>
                  <a:gd name="f841" fmla="*/ f684 1 f428"/>
                  <a:gd name="f842" fmla="*/ f685 1 f429"/>
                  <a:gd name="f843" fmla="*/ f686 1 f428"/>
                  <a:gd name="f844" fmla="*/ f687 1 f429"/>
                  <a:gd name="f845" fmla="*/ f688 1 f428"/>
                  <a:gd name="f846" fmla="*/ f689 1 f429"/>
                  <a:gd name="f847" fmla="*/ f690 1 f428"/>
                  <a:gd name="f848" fmla="*/ f691 1 f429"/>
                  <a:gd name="f849" fmla="*/ f692 1 f428"/>
                  <a:gd name="f850" fmla="*/ f693 1 f429"/>
                  <a:gd name="f851" fmla="*/ f694 1 f428"/>
                  <a:gd name="f852" fmla="*/ f695 1 f429"/>
                  <a:gd name="f853" fmla="*/ f696 1 f429"/>
                  <a:gd name="f854" fmla="*/ f697 1 f428"/>
                  <a:gd name="f855" fmla="*/ f698 1 f429"/>
                  <a:gd name="f856" fmla="*/ f699 1 f428"/>
                  <a:gd name="f857" fmla="*/ f700 1 f429"/>
                  <a:gd name="f858" fmla="*/ f701 1 f428"/>
                  <a:gd name="f859" fmla="*/ f702 1 f429"/>
                  <a:gd name="f860" fmla="*/ f703 1 f428"/>
                  <a:gd name="f861" fmla="*/ f704 1 f429"/>
                  <a:gd name="f862" fmla="*/ f705 1 f428"/>
                  <a:gd name="f863" fmla="*/ f706 1 f429"/>
                  <a:gd name="f864" fmla="*/ f707 1 f428"/>
                  <a:gd name="f865" fmla="*/ f708 1 f429"/>
                  <a:gd name="f866" fmla="*/ f709 1 f429"/>
                  <a:gd name="f867" fmla="*/ f710 1 f428"/>
                  <a:gd name="f868" fmla="*/ f711 1 f429"/>
                  <a:gd name="f869" fmla="*/ f712 1 f428"/>
                  <a:gd name="f870" fmla="*/ f713 1 f429"/>
                  <a:gd name="f871" fmla="*/ f714 1 f428"/>
                  <a:gd name="f872" fmla="*/ f715 1 f429"/>
                  <a:gd name="f873" fmla="*/ f716 1 f428"/>
                  <a:gd name="f874" fmla="*/ f717 1 f429"/>
                  <a:gd name="f875" fmla="*/ f718 1 f428"/>
                  <a:gd name="f876" fmla="*/ f719 1 f429"/>
                  <a:gd name="f877" fmla="*/ f720 1 f428"/>
                  <a:gd name="f878" fmla="*/ f721 1 f428"/>
                  <a:gd name="f879" fmla="*/ f722 1 f429"/>
                  <a:gd name="f880" fmla="*/ f723 1 f428"/>
                  <a:gd name="f881" fmla="*/ f724 1 f429"/>
                  <a:gd name="f882" fmla="*/ f725 1 f428"/>
                  <a:gd name="f883" fmla="*/ f726 1 f429"/>
                  <a:gd name="f884" fmla="*/ f727 1 f428"/>
                  <a:gd name="f885" fmla="*/ f728 1 f429"/>
                  <a:gd name="f886" fmla="*/ f729 1 f428"/>
                  <a:gd name="f887" fmla="*/ f730 1 f429"/>
                  <a:gd name="f888" fmla="*/ f731 1 f428"/>
                  <a:gd name="f889" fmla="*/ f732 1 f429"/>
                  <a:gd name="f890" fmla="*/ f733 1 f429"/>
                  <a:gd name="f891" fmla="*/ f734 1 f428"/>
                  <a:gd name="f892" fmla="*/ f735 1 f429"/>
                  <a:gd name="f893" fmla="*/ f736 1 f429"/>
                  <a:gd name="f894" fmla="*/ f737 f419 1"/>
                  <a:gd name="f895" fmla="*/ f738 f419 1"/>
                  <a:gd name="f896" fmla="*/ f740 f420 1"/>
                  <a:gd name="f897" fmla="*/ f739 f420 1"/>
                  <a:gd name="f898" fmla="*/ f741 f419 1"/>
                  <a:gd name="f899" fmla="*/ f742 f420 1"/>
                  <a:gd name="f900" fmla="*/ f743 f419 1"/>
                  <a:gd name="f901" fmla="*/ f744 f420 1"/>
                  <a:gd name="f902" fmla="*/ f745 f419 1"/>
                  <a:gd name="f903" fmla="*/ f746 f420 1"/>
                  <a:gd name="f904" fmla="*/ f747 f419 1"/>
                  <a:gd name="f905" fmla="*/ f748 f420 1"/>
                  <a:gd name="f906" fmla="*/ f749 f419 1"/>
                  <a:gd name="f907" fmla="*/ f750 f420 1"/>
                  <a:gd name="f908" fmla="*/ f751 f419 1"/>
                  <a:gd name="f909" fmla="*/ f752 f420 1"/>
                  <a:gd name="f910" fmla="*/ f753 f419 1"/>
                  <a:gd name="f911" fmla="*/ f754 f420 1"/>
                  <a:gd name="f912" fmla="*/ f755 f419 1"/>
                  <a:gd name="f913" fmla="*/ f756 f420 1"/>
                  <a:gd name="f914" fmla="*/ f757 f419 1"/>
                  <a:gd name="f915" fmla="*/ f758 f420 1"/>
                  <a:gd name="f916" fmla="*/ f759 f419 1"/>
                  <a:gd name="f917" fmla="*/ f760 f420 1"/>
                  <a:gd name="f918" fmla="*/ f761 f419 1"/>
                  <a:gd name="f919" fmla="*/ f762 f420 1"/>
                  <a:gd name="f920" fmla="*/ f763 f419 1"/>
                  <a:gd name="f921" fmla="*/ f764 f420 1"/>
                  <a:gd name="f922" fmla="*/ f765 f419 1"/>
                  <a:gd name="f923" fmla="*/ f766 f419 1"/>
                  <a:gd name="f924" fmla="*/ f767 f420 1"/>
                  <a:gd name="f925" fmla="*/ f768 f419 1"/>
                  <a:gd name="f926" fmla="*/ f769 f420 1"/>
                  <a:gd name="f927" fmla="*/ f770 f419 1"/>
                  <a:gd name="f928" fmla="*/ f771 f420 1"/>
                  <a:gd name="f929" fmla="*/ f772 f419 1"/>
                  <a:gd name="f930" fmla="*/ f773 f420 1"/>
                  <a:gd name="f931" fmla="*/ f774 f419 1"/>
                  <a:gd name="f932" fmla="*/ f775 f420 1"/>
                  <a:gd name="f933" fmla="*/ f776 f419 1"/>
                  <a:gd name="f934" fmla="*/ f777 f420 1"/>
                  <a:gd name="f935" fmla="*/ f778 f419 1"/>
                  <a:gd name="f936" fmla="*/ f779 f419 1"/>
                  <a:gd name="f937" fmla="*/ f780 f419 1"/>
                  <a:gd name="f938" fmla="*/ f781 f420 1"/>
                  <a:gd name="f939" fmla="*/ f782 f419 1"/>
                  <a:gd name="f940" fmla="*/ f783 f420 1"/>
                  <a:gd name="f941" fmla="*/ f784 f419 1"/>
                  <a:gd name="f942" fmla="*/ f785 f420 1"/>
                  <a:gd name="f943" fmla="*/ f786 f419 1"/>
                  <a:gd name="f944" fmla="*/ f787 f420 1"/>
                  <a:gd name="f945" fmla="*/ f788 f419 1"/>
                  <a:gd name="f946" fmla="*/ f789 f420 1"/>
                  <a:gd name="f947" fmla="*/ f790 f419 1"/>
                  <a:gd name="f948" fmla="*/ f791 f420 1"/>
                  <a:gd name="f949" fmla="*/ f792 f419 1"/>
                  <a:gd name="f950" fmla="*/ f793 f420 1"/>
                  <a:gd name="f951" fmla="*/ f794 f419 1"/>
                  <a:gd name="f952" fmla="*/ f795 f420 1"/>
                  <a:gd name="f953" fmla="*/ f796 f419 1"/>
                  <a:gd name="f954" fmla="*/ f797 f420 1"/>
                  <a:gd name="f955" fmla="*/ f798 f419 1"/>
                  <a:gd name="f956" fmla="*/ f799 f420 1"/>
                  <a:gd name="f957" fmla="*/ f800 f419 1"/>
                  <a:gd name="f958" fmla="*/ f801 f420 1"/>
                  <a:gd name="f959" fmla="*/ f802 f419 1"/>
                  <a:gd name="f960" fmla="*/ f803 f420 1"/>
                  <a:gd name="f961" fmla="*/ f804 f419 1"/>
                  <a:gd name="f962" fmla="*/ f805 f420 1"/>
                  <a:gd name="f963" fmla="*/ f806 f419 1"/>
                  <a:gd name="f964" fmla="*/ f807 f420 1"/>
                  <a:gd name="f965" fmla="*/ f808 f419 1"/>
                  <a:gd name="f966" fmla="*/ f809 f420 1"/>
                  <a:gd name="f967" fmla="*/ f810 f419 1"/>
                  <a:gd name="f968" fmla="*/ f811 f420 1"/>
                  <a:gd name="f969" fmla="*/ f812 f419 1"/>
                  <a:gd name="f970" fmla="*/ f813 f420 1"/>
                  <a:gd name="f971" fmla="*/ f814 f419 1"/>
                  <a:gd name="f972" fmla="*/ f815 f420 1"/>
                  <a:gd name="f973" fmla="*/ f816 f419 1"/>
                  <a:gd name="f974" fmla="*/ f817 f419 1"/>
                  <a:gd name="f975" fmla="*/ f818 f420 1"/>
                  <a:gd name="f976" fmla="*/ f819 f419 1"/>
                  <a:gd name="f977" fmla="*/ f820 f420 1"/>
                  <a:gd name="f978" fmla="*/ f821 f419 1"/>
                  <a:gd name="f979" fmla="*/ f822 f420 1"/>
                  <a:gd name="f980" fmla="*/ f823 f419 1"/>
                  <a:gd name="f981" fmla="*/ f824 f419 1"/>
                  <a:gd name="f982" fmla="*/ f825 f419 1"/>
                  <a:gd name="f983" fmla="*/ f826 f420 1"/>
                  <a:gd name="f984" fmla="*/ f827 f420 1"/>
                  <a:gd name="f985" fmla="*/ f828 f420 1"/>
                  <a:gd name="f986" fmla="*/ f829 f419 1"/>
                  <a:gd name="f987" fmla="*/ f830 f419 1"/>
                  <a:gd name="f988" fmla="*/ f831 f419 1"/>
                  <a:gd name="f989" fmla="*/ f832 f420 1"/>
                  <a:gd name="f990" fmla="*/ f833 f419 1"/>
                  <a:gd name="f991" fmla="*/ f834 f420 1"/>
                  <a:gd name="f992" fmla="*/ f835 f419 1"/>
                  <a:gd name="f993" fmla="*/ f836 f419 1"/>
                  <a:gd name="f994" fmla="*/ f837 f420 1"/>
                  <a:gd name="f995" fmla="*/ f838 f419 1"/>
                  <a:gd name="f996" fmla="*/ f839 f419 1"/>
                  <a:gd name="f997" fmla="*/ f840 f420 1"/>
                  <a:gd name="f998" fmla="*/ f841 f419 1"/>
                  <a:gd name="f999" fmla="*/ f842 f420 1"/>
                  <a:gd name="f1000" fmla="*/ f843 f419 1"/>
                  <a:gd name="f1001" fmla="*/ f844 f420 1"/>
                  <a:gd name="f1002" fmla="*/ f845 f419 1"/>
                  <a:gd name="f1003" fmla="*/ f846 f420 1"/>
                  <a:gd name="f1004" fmla="*/ f847 f419 1"/>
                  <a:gd name="f1005" fmla="*/ f848 f420 1"/>
                  <a:gd name="f1006" fmla="*/ f849 f419 1"/>
                  <a:gd name="f1007" fmla="*/ f850 f420 1"/>
                  <a:gd name="f1008" fmla="*/ f851 f419 1"/>
                  <a:gd name="f1009" fmla="*/ f852 f420 1"/>
                  <a:gd name="f1010" fmla="*/ f853 f420 1"/>
                  <a:gd name="f1011" fmla="*/ f854 f419 1"/>
                  <a:gd name="f1012" fmla="*/ f855 f420 1"/>
                  <a:gd name="f1013" fmla="*/ f856 f419 1"/>
                  <a:gd name="f1014" fmla="*/ f857 f420 1"/>
                  <a:gd name="f1015" fmla="*/ f858 f419 1"/>
                  <a:gd name="f1016" fmla="*/ f859 f420 1"/>
                  <a:gd name="f1017" fmla="*/ f860 f419 1"/>
                  <a:gd name="f1018" fmla="*/ f861 f420 1"/>
                  <a:gd name="f1019" fmla="*/ f862 f419 1"/>
                  <a:gd name="f1020" fmla="*/ f863 f420 1"/>
                  <a:gd name="f1021" fmla="*/ f864 f419 1"/>
                  <a:gd name="f1022" fmla="*/ f865 f420 1"/>
                  <a:gd name="f1023" fmla="*/ f866 f420 1"/>
                  <a:gd name="f1024" fmla="*/ f867 f419 1"/>
                  <a:gd name="f1025" fmla="*/ f868 f420 1"/>
                  <a:gd name="f1026" fmla="*/ f869 f419 1"/>
                  <a:gd name="f1027" fmla="*/ f870 f420 1"/>
                  <a:gd name="f1028" fmla="*/ f871 f419 1"/>
                  <a:gd name="f1029" fmla="*/ f872 f420 1"/>
                  <a:gd name="f1030" fmla="*/ f873 f419 1"/>
                  <a:gd name="f1031" fmla="*/ f874 f420 1"/>
                  <a:gd name="f1032" fmla="*/ f875 f419 1"/>
                  <a:gd name="f1033" fmla="*/ f876 f420 1"/>
                  <a:gd name="f1034" fmla="*/ f877 f419 1"/>
                  <a:gd name="f1035" fmla="*/ f878 f419 1"/>
                  <a:gd name="f1036" fmla="*/ f879 f420 1"/>
                  <a:gd name="f1037" fmla="*/ f880 f419 1"/>
                  <a:gd name="f1038" fmla="*/ f881 f420 1"/>
                  <a:gd name="f1039" fmla="*/ f882 f419 1"/>
                  <a:gd name="f1040" fmla="*/ f883 f420 1"/>
                  <a:gd name="f1041" fmla="*/ f884 f419 1"/>
                  <a:gd name="f1042" fmla="*/ f885 f420 1"/>
                  <a:gd name="f1043" fmla="*/ f886 f419 1"/>
                  <a:gd name="f1044" fmla="*/ f887 f420 1"/>
                  <a:gd name="f1045" fmla="*/ f888 f419 1"/>
                  <a:gd name="f1046" fmla="*/ f889 f420 1"/>
                  <a:gd name="f1047" fmla="*/ f890 f420 1"/>
                  <a:gd name="f1048" fmla="*/ f891 f419 1"/>
                  <a:gd name="f1049" fmla="*/ f892 f420 1"/>
                  <a:gd name="f1050" fmla="*/ f893 f4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83">
                    <a:pos x="f898" y="f899"/>
                  </a:cxn>
                  <a:cxn ang="f583">
                    <a:pos x="f900" y="f901"/>
                  </a:cxn>
                  <a:cxn ang="f583">
                    <a:pos x="f902" y="f903"/>
                  </a:cxn>
                  <a:cxn ang="f583">
                    <a:pos x="f904" y="f905"/>
                  </a:cxn>
                  <a:cxn ang="f583">
                    <a:pos x="f906" y="f907"/>
                  </a:cxn>
                  <a:cxn ang="f583">
                    <a:pos x="f908" y="f909"/>
                  </a:cxn>
                  <a:cxn ang="f583">
                    <a:pos x="f910" y="f911"/>
                  </a:cxn>
                  <a:cxn ang="f583">
                    <a:pos x="f912" y="f913"/>
                  </a:cxn>
                  <a:cxn ang="f583">
                    <a:pos x="f914" y="f915"/>
                  </a:cxn>
                  <a:cxn ang="f583">
                    <a:pos x="f916" y="f917"/>
                  </a:cxn>
                  <a:cxn ang="f583">
                    <a:pos x="f918" y="f919"/>
                  </a:cxn>
                  <a:cxn ang="f583">
                    <a:pos x="f920" y="f921"/>
                  </a:cxn>
                  <a:cxn ang="f583">
                    <a:pos x="f922" y="f915"/>
                  </a:cxn>
                  <a:cxn ang="f583">
                    <a:pos x="f923" y="f924"/>
                  </a:cxn>
                  <a:cxn ang="f583">
                    <a:pos x="f925" y="f926"/>
                  </a:cxn>
                  <a:cxn ang="f583">
                    <a:pos x="f927" y="f928"/>
                  </a:cxn>
                  <a:cxn ang="f583">
                    <a:pos x="f929" y="f930"/>
                  </a:cxn>
                  <a:cxn ang="f583">
                    <a:pos x="f931" y="f932"/>
                  </a:cxn>
                  <a:cxn ang="f583">
                    <a:pos x="f933" y="f934"/>
                  </a:cxn>
                  <a:cxn ang="f583">
                    <a:pos x="f935" y="f915"/>
                  </a:cxn>
                  <a:cxn ang="f583">
                    <a:pos x="f936" y="f921"/>
                  </a:cxn>
                  <a:cxn ang="f583">
                    <a:pos x="f937" y="f938"/>
                  </a:cxn>
                  <a:cxn ang="f583">
                    <a:pos x="f939" y="f940"/>
                  </a:cxn>
                  <a:cxn ang="f583">
                    <a:pos x="f941" y="f942"/>
                  </a:cxn>
                  <a:cxn ang="f583">
                    <a:pos x="f943" y="f944"/>
                  </a:cxn>
                  <a:cxn ang="f583">
                    <a:pos x="f945" y="f946"/>
                  </a:cxn>
                  <a:cxn ang="f583">
                    <a:pos x="f947" y="f948"/>
                  </a:cxn>
                  <a:cxn ang="f583">
                    <a:pos x="f949" y="f950"/>
                  </a:cxn>
                  <a:cxn ang="f583">
                    <a:pos x="f951" y="f952"/>
                  </a:cxn>
                  <a:cxn ang="f583">
                    <a:pos x="f953" y="f954"/>
                  </a:cxn>
                  <a:cxn ang="f583">
                    <a:pos x="f955" y="f956"/>
                  </a:cxn>
                  <a:cxn ang="f583">
                    <a:pos x="f957" y="f958"/>
                  </a:cxn>
                  <a:cxn ang="f583">
                    <a:pos x="f959" y="f960"/>
                  </a:cxn>
                  <a:cxn ang="f583">
                    <a:pos x="f961" y="f962"/>
                  </a:cxn>
                  <a:cxn ang="f583">
                    <a:pos x="f963" y="f964"/>
                  </a:cxn>
                  <a:cxn ang="f583">
                    <a:pos x="f965" y="f966"/>
                  </a:cxn>
                  <a:cxn ang="f583">
                    <a:pos x="f967" y="f968"/>
                  </a:cxn>
                  <a:cxn ang="f583">
                    <a:pos x="f969" y="f970"/>
                  </a:cxn>
                  <a:cxn ang="f583">
                    <a:pos x="f971" y="f972"/>
                  </a:cxn>
                  <a:cxn ang="f583">
                    <a:pos x="f973" y="f946"/>
                  </a:cxn>
                  <a:cxn ang="f583">
                    <a:pos x="f974" y="f975"/>
                  </a:cxn>
                  <a:cxn ang="f583">
                    <a:pos x="f976" y="f977"/>
                  </a:cxn>
                  <a:cxn ang="f583">
                    <a:pos x="f978" y="f979"/>
                  </a:cxn>
                  <a:cxn ang="f583">
                    <a:pos x="f980" y="f940"/>
                  </a:cxn>
                  <a:cxn ang="f583">
                    <a:pos x="f981" y="f942"/>
                  </a:cxn>
                  <a:cxn ang="f583">
                    <a:pos x="f982" y="f983"/>
                  </a:cxn>
                  <a:cxn ang="f583">
                    <a:pos x="f978" y="f984"/>
                  </a:cxn>
                  <a:cxn ang="f583">
                    <a:pos x="f980" y="f985"/>
                  </a:cxn>
                  <a:cxn ang="f583">
                    <a:pos x="f982" y="f968"/>
                  </a:cxn>
                  <a:cxn ang="f583">
                    <a:pos x="f986" y="f972"/>
                  </a:cxn>
                  <a:cxn ang="f583">
                    <a:pos x="f987" y="f966"/>
                  </a:cxn>
                  <a:cxn ang="f583">
                    <a:pos x="f988" y="f989"/>
                  </a:cxn>
                  <a:cxn ang="f583">
                    <a:pos x="f990" y="f991"/>
                  </a:cxn>
                  <a:cxn ang="f583">
                    <a:pos x="f992" y="f970"/>
                  </a:cxn>
                  <a:cxn ang="f583">
                    <a:pos x="f993" y="f994"/>
                  </a:cxn>
                  <a:cxn ang="f583">
                    <a:pos x="f995" y="f946"/>
                  </a:cxn>
                  <a:cxn ang="f583">
                    <a:pos x="f996" y="f997"/>
                  </a:cxn>
                  <a:cxn ang="f583">
                    <a:pos x="f998" y="f999"/>
                  </a:cxn>
                  <a:cxn ang="f583">
                    <a:pos x="f1000" y="f1001"/>
                  </a:cxn>
                  <a:cxn ang="f583">
                    <a:pos x="f1002" y="f1003"/>
                  </a:cxn>
                  <a:cxn ang="f583">
                    <a:pos x="f1000" y="f968"/>
                  </a:cxn>
                  <a:cxn ang="f583">
                    <a:pos x="f1004" y="f1005"/>
                  </a:cxn>
                  <a:cxn ang="f583">
                    <a:pos x="f1006" y="f1007"/>
                  </a:cxn>
                  <a:cxn ang="f583">
                    <a:pos x="f1008" y="f1009"/>
                  </a:cxn>
                  <a:cxn ang="f583">
                    <a:pos x="f995" y="f1010"/>
                  </a:cxn>
                  <a:cxn ang="f583">
                    <a:pos x="f1011" y="f1012"/>
                  </a:cxn>
                  <a:cxn ang="f583">
                    <a:pos x="f1013" y="f1014"/>
                  </a:cxn>
                  <a:cxn ang="f583">
                    <a:pos x="f1015" y="f1016"/>
                  </a:cxn>
                  <a:cxn ang="f583">
                    <a:pos x="f1017" y="f1018"/>
                  </a:cxn>
                  <a:cxn ang="f583">
                    <a:pos x="f1019" y="f1020"/>
                  </a:cxn>
                  <a:cxn ang="f583">
                    <a:pos x="f1021" y="f1022"/>
                  </a:cxn>
                  <a:cxn ang="f583">
                    <a:pos x="f1013" y="f1023"/>
                  </a:cxn>
                  <a:cxn ang="f583">
                    <a:pos x="f1024" y="f1025"/>
                  </a:cxn>
                  <a:cxn ang="f583">
                    <a:pos x="f1026" y="f1027"/>
                  </a:cxn>
                  <a:cxn ang="f583">
                    <a:pos x="f1028" y="f1029"/>
                  </a:cxn>
                  <a:cxn ang="f583">
                    <a:pos x="f1030" y="f1031"/>
                  </a:cxn>
                  <a:cxn ang="f583">
                    <a:pos x="f1032" y="f1033"/>
                  </a:cxn>
                  <a:cxn ang="f583">
                    <a:pos x="f1034" y="f1031"/>
                  </a:cxn>
                  <a:cxn ang="f583">
                    <a:pos x="f1035" y="f1036"/>
                  </a:cxn>
                  <a:cxn ang="f583">
                    <a:pos x="f1037" y="f1038"/>
                  </a:cxn>
                  <a:cxn ang="f583">
                    <a:pos x="f1039" y="f1040"/>
                  </a:cxn>
                  <a:cxn ang="f583">
                    <a:pos x="f1041" y="f1042"/>
                  </a:cxn>
                  <a:cxn ang="f583">
                    <a:pos x="f1043" y="f1044"/>
                  </a:cxn>
                  <a:cxn ang="f583">
                    <a:pos x="f1045" y="f1046"/>
                  </a:cxn>
                  <a:cxn ang="f583">
                    <a:pos x="f1045" y="f1047"/>
                  </a:cxn>
                  <a:cxn ang="f583">
                    <a:pos x="f1048" y="f1049"/>
                  </a:cxn>
                  <a:cxn ang="f583">
                    <a:pos x="f1048" y="f1050"/>
                  </a:cxn>
                </a:cxnLst>
                <a:rect l="f894" t="f897" r="f895" b="f896"/>
                <a:pathLst>
                  <a:path w="853781" h="773482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61"/>
                      <a:pt x="f71" y="f72"/>
                      <a:pt x="f71" y="f51"/>
                    </a:cubicBezTo>
                    <a:cubicBezTo>
                      <a:pt x="f71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51"/>
                    </a:cubicBezTo>
                    <a:cubicBezTo>
                      <a:pt x="f113" y="f114"/>
                      <a:pt x="f115" y="f57"/>
                      <a:pt x="f116" y="f69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lnTo>
                      <a:pt x="f165" y="f166"/>
                    </a:ln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7" y="f178"/>
                    </a:cubicBezTo>
                    <a:cubicBezTo>
                      <a:pt x="f179" y="f180"/>
                      <a:pt x="f181" y="f182"/>
                      <a:pt x="f183" y="f184"/>
                    </a:cubicBezTo>
                    <a:cubicBezTo>
                      <a:pt x="f185" y="f186"/>
                      <a:pt x="f187" y="f188"/>
                      <a:pt x="f189" y="f190"/>
                    </a:cubicBezTo>
                    <a:cubicBezTo>
                      <a:pt x="f191" y="f192"/>
                      <a:pt x="f193" y="f194"/>
                      <a:pt x="f195" y="f196"/>
                    </a:cubicBezTo>
                    <a:cubicBezTo>
                      <a:pt x="f197" y="f198"/>
                      <a:pt x="f199" y="f200"/>
                      <a:pt x="f201" y="f195"/>
                    </a:cubicBezTo>
                    <a:cubicBezTo>
                      <a:pt x="f202" y="f203"/>
                      <a:pt x="f204" y="f205"/>
                      <a:pt x="f206" y="f183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179"/>
                    </a:cubicBezTo>
                    <a:cubicBezTo>
                      <a:pt x="f218" y="f219"/>
                      <a:pt x="f220" y="f221"/>
                      <a:pt x="f152" y="f146"/>
                    </a:cubicBezTo>
                    <a:cubicBezTo>
                      <a:pt x="f222" y="f223"/>
                      <a:pt x="f224" y="f225"/>
                      <a:pt x="f140" y="f226"/>
                    </a:cubicBezTo>
                    <a:cubicBezTo>
                      <a:pt x="f227" y="f228"/>
                      <a:pt x="f128" y="f124"/>
                      <a:pt x="f128" y="f124"/>
                    </a:cubicBezTo>
                    <a:cubicBezTo>
                      <a:pt x="f229" y="f230"/>
                      <a:pt x="f231" y="f232"/>
                      <a:pt x="f233" y="f234"/>
                    </a:cubicBezTo>
                    <a:cubicBezTo>
                      <a:pt x="f235" y="f236"/>
                      <a:pt x="f237" y="f238"/>
                      <a:pt x="f124" y="f128"/>
                    </a:cubicBezTo>
                    <a:cubicBezTo>
                      <a:pt x="f239" y="f240"/>
                      <a:pt x="f241" y="f242"/>
                      <a:pt x="f122" y="f134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33" y="f251"/>
                      <a:pt x="f233" y="f251"/>
                    </a:cubicBezTo>
                    <a:cubicBezTo>
                      <a:pt x="f252" y="f253"/>
                      <a:pt x="f254" y="f255"/>
                      <a:pt x="f124" y="f189"/>
                    </a:cubicBezTo>
                    <a:cubicBezTo>
                      <a:pt x="f256" y="f257"/>
                      <a:pt x="f258" y="f259"/>
                      <a:pt x="f247" y="f183"/>
                    </a:cubicBezTo>
                    <a:cubicBezTo>
                      <a:pt x="f260" y="f261"/>
                      <a:pt x="f69" y="f179"/>
                      <a:pt x="f69" y="f179"/>
                    </a:cubicBezTo>
                    <a:cubicBezTo>
                      <a:pt x="f262" y="f263"/>
                      <a:pt x="f264" y="f195"/>
                      <a:pt x="f118" y="f195"/>
                    </a:cubicBezTo>
                    <a:cubicBezTo>
                      <a:pt x="f265" y="f195"/>
                      <a:pt x="f266" y="f267"/>
                      <a:pt x="f268" y="f269"/>
                    </a:cubicBezTo>
                    <a:cubicBezTo>
                      <a:pt x="f270" y="f271"/>
                      <a:pt x="f272" y="f273"/>
                      <a:pt x="f274" y="f175"/>
                    </a:cubicBezTo>
                    <a:cubicBezTo>
                      <a:pt x="f275" y="f276"/>
                      <a:pt x="f51" y="f212"/>
                      <a:pt x="f51" y="f212"/>
                    </a:cubicBezTo>
                    <a:cubicBezTo>
                      <a:pt x="f277" y="f278"/>
                      <a:pt x="f279" y="f171"/>
                      <a:pt x="f280" y="f281"/>
                    </a:cubicBezTo>
                    <a:cubicBezTo>
                      <a:pt x="f282" y="f283"/>
                      <a:pt x="f284" y="f285"/>
                      <a:pt x="f286" y="f14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95" y="f242"/>
                      <a:pt x="f93" y="f130"/>
                    </a:cubicBezTo>
                    <a:cubicBezTo>
                      <a:pt x="f295" y="f296"/>
                      <a:pt x="f297" y="f298"/>
                      <a:pt x="f43" y="f242"/>
                    </a:cubicBezTo>
                    <a:cubicBezTo>
                      <a:pt x="f299" y="f300"/>
                      <a:pt x="f301" y="f302"/>
                      <a:pt x="f301" y="f303"/>
                    </a:cubicBezTo>
                    <a:cubicBezTo>
                      <a:pt x="f301" y="f304"/>
                      <a:pt x="f305" y="f306"/>
                      <a:pt x="f43" y="f183"/>
                    </a:cubicBezTo>
                    <a:cubicBezTo>
                      <a:pt x="f307" y="f308"/>
                      <a:pt x="f309" y="f310"/>
                      <a:pt x="f311" y="f177"/>
                    </a:cubicBezTo>
                    <a:cubicBezTo>
                      <a:pt x="f312" y="f313"/>
                      <a:pt x="f314" y="f315"/>
                      <a:pt x="f316" y="f317"/>
                    </a:cubicBezTo>
                    <a:cubicBezTo>
                      <a:pt x="f318" y="f319"/>
                      <a:pt x="f320" y="f321"/>
                      <a:pt x="f89" y="f322"/>
                    </a:cubicBezTo>
                    <a:cubicBezTo>
                      <a:pt x="f93" y="f323"/>
                      <a:pt x="f324" y="f325"/>
                      <a:pt x="f286" y="f326"/>
                    </a:cubicBezTo>
                    <a:cubicBezTo>
                      <a:pt x="f327" y="f161"/>
                      <a:pt x="f328" y="f329"/>
                      <a:pt x="f277" y="f330"/>
                    </a:cubicBezTo>
                    <a:cubicBezTo>
                      <a:pt x="f331" y="f332"/>
                      <a:pt x="f107" y="f333"/>
                      <a:pt x="f107" y="f333"/>
                    </a:cubicBezTo>
                    <a:cubicBezTo>
                      <a:pt x="f334" y="f335"/>
                      <a:pt x="f336" y="f337"/>
                      <a:pt x="f338" y="f149"/>
                    </a:cubicBezTo>
                    <a:cubicBezTo>
                      <a:pt x="f339" y="f340"/>
                      <a:pt x="f341" y="f342"/>
                      <a:pt x="f63" y="f343"/>
                    </a:cubicBezTo>
                    <a:cubicBezTo>
                      <a:pt x="f344" y="f345"/>
                      <a:pt x="f346" y="f347"/>
                      <a:pt x="f346" y="f347"/>
                    </a:cubicBezTo>
                    <a:lnTo>
                      <a:pt x="f57" y="f119"/>
                    </a:lnTo>
                    <a:cubicBezTo>
                      <a:pt x="f348" y="f349"/>
                      <a:pt x="f350" y="f351"/>
                      <a:pt x="f107" y="f352"/>
                    </a:cubicBezTo>
                    <a:cubicBezTo>
                      <a:pt x="f353" y="f354"/>
                      <a:pt x="f355" y="f356"/>
                      <a:pt x="f357" y="f110"/>
                    </a:cubicBezTo>
                    <a:cubicBezTo>
                      <a:pt x="f358" y="f359"/>
                      <a:pt x="f360" y="f361"/>
                      <a:pt x="f95" y="f106"/>
                    </a:cubicBezTo>
                    <a:cubicBezTo>
                      <a:pt x="f362" y="f363"/>
                      <a:pt x="f83" y="f364"/>
                      <a:pt x="f83" y="f364"/>
                    </a:cubicBezTo>
                    <a:cubicBezTo>
                      <a:pt x="f365" y="f366"/>
                      <a:pt x="f367" y="f368"/>
                      <a:pt x="f369" y="f370"/>
                    </a:cubicBezTo>
                    <a:cubicBezTo>
                      <a:pt x="f371" y="f372"/>
                      <a:pt x="f373" y="f374"/>
                      <a:pt x="f373" y="f374"/>
                    </a:cubicBezTo>
                    <a:cubicBezTo>
                      <a:pt x="f375" y="f376"/>
                      <a:pt x="f377" y="f378"/>
                      <a:pt x="f379" y="f370"/>
                    </a:cubicBezTo>
                    <a:cubicBezTo>
                      <a:pt x="f380" y="f381"/>
                      <a:pt x="f382" y="f383"/>
                      <a:pt x="f384" y="f385"/>
                    </a:cubicBezTo>
                    <a:lnTo>
                      <a:pt x="f386" y="f387"/>
                    </a:lnTo>
                    <a:cubicBezTo>
                      <a:pt x="f388" y="f92"/>
                      <a:pt x="f389" y="f390"/>
                      <a:pt x="f391" y="f88"/>
                    </a:cubicBezTo>
                    <a:cubicBezTo>
                      <a:pt x="f392" y="f393"/>
                      <a:pt x="f394" y="f395"/>
                      <a:pt x="f396" y="f397"/>
                    </a:cubicBezTo>
                    <a:cubicBezTo>
                      <a:pt x="f398" y="f399"/>
                      <a:pt x="f400" y="f401"/>
                      <a:pt x="f402" y="f403"/>
                    </a:cubicBezTo>
                    <a:lnTo>
                      <a:pt x="f404" y="f405"/>
                    </a:lnTo>
                    <a:cubicBezTo>
                      <a:pt x="f406" y="f407"/>
                      <a:pt x="f408" y="f409"/>
                      <a:pt x="f404" y="f36"/>
                    </a:cubicBezTo>
                    <a:cubicBezTo>
                      <a:pt x="f410" y="f411"/>
                      <a:pt x="f412" y="f413"/>
                      <a:pt x="f414" y="f24"/>
                    </a:cubicBezTo>
                    <a:cubicBezTo>
                      <a:pt x="f415" y="f416"/>
                      <a:pt x="f414" y="f417"/>
                      <a:pt x="f41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0" name="Полилиния 21"/>
              <p:cNvSpPr/>
              <p:nvPr/>
            </p:nvSpPr>
            <p:spPr>
              <a:xfrm>
                <a:off x="8615954" y="4757208"/>
                <a:ext cx="640430" cy="4313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6802"/>
                  <a:gd name="f7" fmla="val 360124"/>
                  <a:gd name="f8" fmla="val 5219"/>
                  <a:gd name="f9" fmla="val 2088"/>
                  <a:gd name="f10" fmla="val 11999"/>
                  <a:gd name="f11" fmla="val 1995"/>
                  <a:gd name="f12" fmla="val 15657"/>
                  <a:gd name="f13" fmla="val 6263"/>
                  <a:gd name="f14" fmla="val 19121"/>
                  <a:gd name="f15" fmla="val 10304"/>
                  <a:gd name="f16" fmla="val 16920"/>
                  <a:gd name="f17" fmla="val 16937"/>
                  <a:gd name="f18" fmla="val 18789"/>
                  <a:gd name="f19" fmla="val 21921"/>
                  <a:gd name="f20" fmla="val 20110"/>
                  <a:gd name="f21" fmla="val 25445"/>
                  <a:gd name="f22" fmla="val 22964"/>
                  <a:gd name="f23" fmla="val 28184"/>
                  <a:gd name="f24" fmla="val 25052"/>
                  <a:gd name="f25" fmla="val 31315"/>
                  <a:gd name="f26" fmla="val 50104"/>
                  <a:gd name="f27" fmla="val 33695"/>
                  <a:gd name="f28" fmla="val 57245"/>
                  <a:gd name="f29" fmla="val 62630"/>
                  <a:gd name="f30" fmla="val 51148"/>
                  <a:gd name="f31" fmla="val 65762"/>
                  <a:gd name="f32" fmla="val 51632"/>
                  <a:gd name="f33" fmla="val 69139"/>
                  <a:gd name="f34" fmla="val 53235"/>
                  <a:gd name="f35" fmla="val 72025"/>
                  <a:gd name="f36" fmla="val 70790"/>
                  <a:gd name="f37" fmla="val 103626"/>
                  <a:gd name="f38" fmla="val 65913"/>
                  <a:gd name="f39" fmla="val 90824"/>
                  <a:gd name="f40" fmla="val 112734"/>
                  <a:gd name="f41" fmla="val 93946"/>
                  <a:gd name="f42" fmla="val 149674"/>
                  <a:gd name="f43" fmla="val 100102"/>
                  <a:gd name="f44" fmla="val 156482"/>
                  <a:gd name="f45" fmla="val 102547"/>
                  <a:gd name="f46" fmla="val 209811"/>
                  <a:gd name="f47" fmla="val 223498"/>
                  <a:gd name="f48" fmla="val 91738"/>
                  <a:gd name="f49" fmla="val 226243"/>
                  <a:gd name="f50" fmla="val 82053"/>
                  <a:gd name="f51" fmla="val 234863"/>
                  <a:gd name="f52" fmla="val 75156"/>
                  <a:gd name="f53" fmla="val 237802"/>
                  <a:gd name="f54" fmla="val 72805"/>
                  <a:gd name="f55" fmla="val 240818"/>
                  <a:gd name="f56" fmla="val 70422"/>
                  <a:gd name="f57" fmla="val 244257"/>
                  <a:gd name="f58" fmla="val 68893"/>
                  <a:gd name="f59" fmla="val 250290"/>
                  <a:gd name="f60" fmla="val 66212"/>
                  <a:gd name="f61" fmla="val 263046"/>
                  <a:gd name="f62" fmla="val 280994"/>
                  <a:gd name="f63" fmla="val 35710"/>
                  <a:gd name="f64" fmla="val 257096"/>
                  <a:gd name="f65" fmla="val 67390"/>
                  <a:gd name="f66" fmla="val 278704"/>
                  <a:gd name="f67" fmla="val 281643"/>
                  <a:gd name="f68" fmla="val 47753"/>
                  <a:gd name="f69" fmla="val 281776"/>
                  <a:gd name="f70" fmla="val 42705"/>
                  <a:gd name="f71" fmla="val 284967"/>
                  <a:gd name="f72" fmla="val 40710"/>
                  <a:gd name="f73" fmla="val 290565"/>
                  <a:gd name="f74" fmla="val 37211"/>
                  <a:gd name="f75" fmla="val 303756"/>
                  <a:gd name="f76" fmla="val 34447"/>
                  <a:gd name="f77" fmla="val 331939"/>
                  <a:gd name="f78" fmla="val 37578"/>
                  <a:gd name="f79" fmla="val 343411"/>
                  <a:gd name="f80" fmla="val 38725"/>
                  <a:gd name="f81" fmla="val 354927"/>
                  <a:gd name="f82" fmla="val 39437"/>
                  <a:gd name="f83" fmla="val 366386"/>
                  <a:gd name="f84" fmla="val 373722"/>
                  <a:gd name="f85" fmla="val 41525"/>
                  <a:gd name="f86" fmla="val 380999"/>
                  <a:gd name="f87" fmla="val 42797"/>
                  <a:gd name="f88" fmla="val 388306"/>
                  <a:gd name="f89" fmla="val 43841"/>
                  <a:gd name="f90" fmla="val 413359"/>
                  <a:gd name="f91" fmla="val 60542"/>
                  <a:gd name="f92" fmla="val 383087"/>
                  <a:gd name="f93" fmla="val 38622"/>
                  <a:gd name="f94" fmla="val 403964"/>
                  <a:gd name="f95" fmla="val 59499"/>
                  <a:gd name="f96" fmla="val 406625"/>
                  <a:gd name="f97" fmla="val 62160"/>
                  <a:gd name="f98" fmla="val 410227"/>
                  <a:gd name="f99" fmla="val 63674"/>
                  <a:gd name="f100" fmla="val 414403"/>
                  <a:gd name="f101" fmla="val 414510"/>
                  <a:gd name="f102" fmla="val 72515"/>
                  <a:gd name="f103" fmla="val 416490"/>
                  <a:gd name="f104" fmla="val 428484"/>
                  <a:gd name="f105" fmla="val 91148"/>
                  <a:gd name="f106" fmla="val 427828"/>
                  <a:gd name="f107" fmla="val 89374"/>
                  <a:gd name="f108" fmla="val 441542"/>
                  <a:gd name="f109" fmla="val 454068"/>
                  <a:gd name="f110" fmla="val 131524"/>
                  <a:gd name="f111" fmla="val 455258"/>
                  <a:gd name="f112" fmla="val 135095"/>
                  <a:gd name="f113" fmla="val 460572"/>
                  <a:gd name="f114" fmla="val 135378"/>
                  <a:gd name="f115" fmla="val 463463"/>
                  <a:gd name="f116" fmla="val 137787"/>
                  <a:gd name="f117" fmla="val 487575"/>
                  <a:gd name="f118" fmla="val 157880"/>
                  <a:gd name="f119" fmla="val 458925"/>
                  <a:gd name="f120" fmla="val 137894"/>
                  <a:gd name="f121" fmla="val 482252"/>
                  <a:gd name="f122" fmla="val 153444"/>
                  <a:gd name="f123" fmla="val 483296"/>
                  <a:gd name="f124" fmla="val 156576"/>
                  <a:gd name="f125" fmla="val 483049"/>
                  <a:gd name="f126" fmla="val 160505"/>
                  <a:gd name="f127" fmla="val 485383"/>
                  <a:gd name="f128" fmla="val 162839"/>
                  <a:gd name="f129" fmla="val 487717"/>
                  <a:gd name="f130" fmla="val 165173"/>
                  <a:gd name="f131" fmla="val 492031"/>
                  <a:gd name="f132" fmla="val 164139"/>
                  <a:gd name="f133" fmla="val 494778"/>
                  <a:gd name="f134" fmla="val 165970"/>
                  <a:gd name="f135" fmla="val 498463"/>
                  <a:gd name="f136" fmla="val 168427"/>
                  <a:gd name="f137" fmla="val 501041"/>
                  <a:gd name="f138" fmla="val 172233"/>
                  <a:gd name="f139" fmla="val 504172"/>
                  <a:gd name="f140" fmla="val 175365"/>
                  <a:gd name="f141" fmla="val 512046"/>
                  <a:gd name="f142" fmla="val 198983"/>
                  <a:gd name="f143" fmla="val 501423"/>
                  <a:gd name="f144" fmla="val 169865"/>
                  <a:gd name="f145" fmla="val 513567"/>
                  <a:gd name="f146" fmla="val 194154"/>
                  <a:gd name="f147" fmla="val 515043"/>
                  <a:gd name="f148" fmla="val 197106"/>
                  <a:gd name="f149" fmla="val 514636"/>
                  <a:gd name="f150" fmla="val 200971"/>
                  <a:gd name="f151" fmla="val 516698"/>
                  <a:gd name="f152" fmla="val 203548"/>
                  <a:gd name="f153" fmla="val 519049"/>
                  <a:gd name="f154" fmla="val 206487"/>
                  <a:gd name="f155" fmla="val 522961"/>
                  <a:gd name="f156" fmla="val 207723"/>
                  <a:gd name="f157" fmla="val 526093"/>
                  <a:gd name="f158" fmla="val 531604"/>
                  <a:gd name="f159" fmla="val 226347"/>
                  <a:gd name="f160" fmla="val 526477"/>
                  <a:gd name="f161" fmla="val 217375"/>
                  <a:gd name="f162" fmla="val 548013"/>
                  <a:gd name="f163" fmla="val 231732"/>
                  <a:gd name="f164" fmla="val 553506"/>
                  <a:gd name="f165" fmla="val 235394"/>
                  <a:gd name="f166" fmla="val 237995"/>
                  <a:gd name="f167" fmla="val 565758"/>
                  <a:gd name="f168" fmla="val 264091"/>
                  <a:gd name="f169" fmla="val 566187"/>
                  <a:gd name="f170" fmla="val 290288"/>
                  <a:gd name="f171" fmla="val 563671"/>
                  <a:gd name="f172" fmla="val 316283"/>
                  <a:gd name="f173" fmla="val 563035"/>
                  <a:gd name="f174" fmla="val 322854"/>
                  <a:gd name="f175" fmla="val 557408"/>
                  <a:gd name="f176" fmla="val 328470"/>
                  <a:gd name="f177" fmla="val 335072"/>
                  <a:gd name="f178" fmla="+- 0 0 -90"/>
                  <a:gd name="f179" fmla="*/ f3 1 566802"/>
                  <a:gd name="f180" fmla="*/ f4 1 360124"/>
                  <a:gd name="f181" fmla="val f5"/>
                  <a:gd name="f182" fmla="val f6"/>
                  <a:gd name="f183" fmla="val f7"/>
                  <a:gd name="f184" fmla="*/ f178 f0 1"/>
                  <a:gd name="f185" fmla="+- f183 0 f181"/>
                  <a:gd name="f186" fmla="+- f182 0 f181"/>
                  <a:gd name="f187" fmla="*/ f184 1 f2"/>
                  <a:gd name="f188" fmla="*/ f186 1 566802"/>
                  <a:gd name="f189" fmla="*/ f185 1 360124"/>
                  <a:gd name="f190" fmla="*/ 0 f186 1"/>
                  <a:gd name="f191" fmla="*/ 0 f185 1"/>
                  <a:gd name="f192" fmla="*/ 15657 f186 1"/>
                  <a:gd name="f193" fmla="*/ 6263 f185 1"/>
                  <a:gd name="f194" fmla="*/ 18789 f186 1"/>
                  <a:gd name="f195" fmla="*/ 21921 f185 1"/>
                  <a:gd name="f196" fmla="*/ 25052 f186 1"/>
                  <a:gd name="f197" fmla="*/ 31315 f185 1"/>
                  <a:gd name="f198" fmla="*/ 31315 f186 1"/>
                  <a:gd name="f199" fmla="*/ 50104 f185 1"/>
                  <a:gd name="f200" fmla="*/ 50104 f186 1"/>
                  <a:gd name="f201" fmla="*/ 62630 f185 1"/>
                  <a:gd name="f202" fmla="*/ 53235 f186 1"/>
                  <a:gd name="f203" fmla="*/ 72025 f185 1"/>
                  <a:gd name="f204" fmla="*/ 112734 f186 1"/>
                  <a:gd name="f205" fmla="*/ 93946 f185 1"/>
                  <a:gd name="f206" fmla="*/ 209811 f186 1"/>
                  <a:gd name="f207" fmla="*/ 234863 f186 1"/>
                  <a:gd name="f208" fmla="*/ 75156 f185 1"/>
                  <a:gd name="f209" fmla="*/ 244257 f186 1"/>
                  <a:gd name="f210" fmla="*/ 68893 f185 1"/>
                  <a:gd name="f211" fmla="*/ 263046 f186 1"/>
                  <a:gd name="f212" fmla="*/ 278704 f186 1"/>
                  <a:gd name="f213" fmla="*/ 284967 f186 1"/>
                  <a:gd name="f214" fmla="*/ 40710 f185 1"/>
                  <a:gd name="f215" fmla="*/ 303756 f186 1"/>
                  <a:gd name="f216" fmla="*/ 34447 f185 1"/>
                  <a:gd name="f217" fmla="*/ 331939 f186 1"/>
                  <a:gd name="f218" fmla="*/ 37578 f185 1"/>
                  <a:gd name="f219" fmla="*/ 366386 f186 1"/>
                  <a:gd name="f220" fmla="*/ 388306 f186 1"/>
                  <a:gd name="f221" fmla="*/ 43841 f185 1"/>
                  <a:gd name="f222" fmla="*/ 403964 f186 1"/>
                  <a:gd name="f223" fmla="*/ 59499 f185 1"/>
                  <a:gd name="f224" fmla="*/ 413359 f186 1"/>
                  <a:gd name="f225" fmla="*/ 65762 f185 1"/>
                  <a:gd name="f226" fmla="*/ 416490 f186 1"/>
                  <a:gd name="f227" fmla="*/ 441542 f186 1"/>
                  <a:gd name="f228" fmla="*/ 454068 f186 1"/>
                  <a:gd name="f229" fmla="*/ 131524 f185 1"/>
                  <a:gd name="f230" fmla="*/ 463463 f186 1"/>
                  <a:gd name="f231" fmla="*/ 137787 f185 1"/>
                  <a:gd name="f232" fmla="*/ 482252 f186 1"/>
                  <a:gd name="f233" fmla="*/ 153444 f185 1"/>
                  <a:gd name="f234" fmla="*/ 485383 f186 1"/>
                  <a:gd name="f235" fmla="*/ 162839 f185 1"/>
                  <a:gd name="f236" fmla="*/ 494778 f186 1"/>
                  <a:gd name="f237" fmla="*/ 165970 f185 1"/>
                  <a:gd name="f238" fmla="*/ 504172 f186 1"/>
                  <a:gd name="f239" fmla="*/ 175365 f185 1"/>
                  <a:gd name="f240" fmla="*/ 513567 f186 1"/>
                  <a:gd name="f241" fmla="*/ 194154 f185 1"/>
                  <a:gd name="f242" fmla="*/ 516698 f186 1"/>
                  <a:gd name="f243" fmla="*/ 203548 f185 1"/>
                  <a:gd name="f244" fmla="*/ 526093 f186 1"/>
                  <a:gd name="f245" fmla="*/ 209811 f185 1"/>
                  <a:gd name="f246" fmla="*/ 548013 f186 1"/>
                  <a:gd name="f247" fmla="*/ 231732 f185 1"/>
                  <a:gd name="f248" fmla="*/ 566802 f186 1"/>
                  <a:gd name="f249" fmla="*/ 237995 f185 1"/>
                  <a:gd name="f250" fmla="*/ 563671 f186 1"/>
                  <a:gd name="f251" fmla="*/ 316283 f185 1"/>
                  <a:gd name="f252" fmla="*/ 557408 f186 1"/>
                  <a:gd name="f253" fmla="*/ 335072 f185 1"/>
                  <a:gd name="f254" fmla="*/ 360124 f185 1"/>
                  <a:gd name="f255" fmla="+- f187 0 f1"/>
                  <a:gd name="f256" fmla="*/ f190 1 566802"/>
                  <a:gd name="f257" fmla="*/ f191 1 360124"/>
                  <a:gd name="f258" fmla="*/ f192 1 566802"/>
                  <a:gd name="f259" fmla="*/ f193 1 360124"/>
                  <a:gd name="f260" fmla="*/ f194 1 566802"/>
                  <a:gd name="f261" fmla="*/ f195 1 360124"/>
                  <a:gd name="f262" fmla="*/ f196 1 566802"/>
                  <a:gd name="f263" fmla="*/ f197 1 360124"/>
                  <a:gd name="f264" fmla="*/ f198 1 566802"/>
                  <a:gd name="f265" fmla="*/ f199 1 360124"/>
                  <a:gd name="f266" fmla="*/ f200 1 566802"/>
                  <a:gd name="f267" fmla="*/ f201 1 360124"/>
                  <a:gd name="f268" fmla="*/ f202 1 566802"/>
                  <a:gd name="f269" fmla="*/ f203 1 360124"/>
                  <a:gd name="f270" fmla="*/ f204 1 566802"/>
                  <a:gd name="f271" fmla="*/ f205 1 360124"/>
                  <a:gd name="f272" fmla="*/ f206 1 566802"/>
                  <a:gd name="f273" fmla="*/ f207 1 566802"/>
                  <a:gd name="f274" fmla="*/ f208 1 360124"/>
                  <a:gd name="f275" fmla="*/ f209 1 566802"/>
                  <a:gd name="f276" fmla="*/ f210 1 360124"/>
                  <a:gd name="f277" fmla="*/ f211 1 566802"/>
                  <a:gd name="f278" fmla="*/ f212 1 566802"/>
                  <a:gd name="f279" fmla="*/ f213 1 566802"/>
                  <a:gd name="f280" fmla="*/ f214 1 360124"/>
                  <a:gd name="f281" fmla="*/ f215 1 566802"/>
                  <a:gd name="f282" fmla="*/ f216 1 360124"/>
                  <a:gd name="f283" fmla="*/ f217 1 566802"/>
                  <a:gd name="f284" fmla="*/ f218 1 360124"/>
                  <a:gd name="f285" fmla="*/ f219 1 566802"/>
                  <a:gd name="f286" fmla="*/ f220 1 566802"/>
                  <a:gd name="f287" fmla="*/ f221 1 360124"/>
                  <a:gd name="f288" fmla="*/ f222 1 566802"/>
                  <a:gd name="f289" fmla="*/ f223 1 360124"/>
                  <a:gd name="f290" fmla="*/ f224 1 566802"/>
                  <a:gd name="f291" fmla="*/ f225 1 360124"/>
                  <a:gd name="f292" fmla="*/ f226 1 566802"/>
                  <a:gd name="f293" fmla="*/ f227 1 566802"/>
                  <a:gd name="f294" fmla="*/ f228 1 566802"/>
                  <a:gd name="f295" fmla="*/ f229 1 360124"/>
                  <a:gd name="f296" fmla="*/ f230 1 566802"/>
                  <a:gd name="f297" fmla="*/ f231 1 360124"/>
                  <a:gd name="f298" fmla="*/ f232 1 566802"/>
                  <a:gd name="f299" fmla="*/ f233 1 360124"/>
                  <a:gd name="f300" fmla="*/ f234 1 566802"/>
                  <a:gd name="f301" fmla="*/ f235 1 360124"/>
                  <a:gd name="f302" fmla="*/ f236 1 566802"/>
                  <a:gd name="f303" fmla="*/ f237 1 360124"/>
                  <a:gd name="f304" fmla="*/ f238 1 566802"/>
                  <a:gd name="f305" fmla="*/ f239 1 360124"/>
                  <a:gd name="f306" fmla="*/ f240 1 566802"/>
                  <a:gd name="f307" fmla="*/ f241 1 360124"/>
                  <a:gd name="f308" fmla="*/ f242 1 566802"/>
                  <a:gd name="f309" fmla="*/ f243 1 360124"/>
                  <a:gd name="f310" fmla="*/ f244 1 566802"/>
                  <a:gd name="f311" fmla="*/ f245 1 360124"/>
                  <a:gd name="f312" fmla="*/ f246 1 566802"/>
                  <a:gd name="f313" fmla="*/ f247 1 360124"/>
                  <a:gd name="f314" fmla="*/ f248 1 566802"/>
                  <a:gd name="f315" fmla="*/ f249 1 360124"/>
                  <a:gd name="f316" fmla="*/ f250 1 566802"/>
                  <a:gd name="f317" fmla="*/ f251 1 360124"/>
                  <a:gd name="f318" fmla="*/ f252 1 566802"/>
                  <a:gd name="f319" fmla="*/ f253 1 360124"/>
                  <a:gd name="f320" fmla="*/ f254 1 360124"/>
                  <a:gd name="f321" fmla="*/ f181 1 f188"/>
                  <a:gd name="f322" fmla="*/ f182 1 f188"/>
                  <a:gd name="f323" fmla="*/ f181 1 f189"/>
                  <a:gd name="f324" fmla="*/ f183 1 f189"/>
                  <a:gd name="f325" fmla="*/ f256 1 f188"/>
                  <a:gd name="f326" fmla="*/ f257 1 f189"/>
                  <a:gd name="f327" fmla="*/ f258 1 f188"/>
                  <a:gd name="f328" fmla="*/ f259 1 f189"/>
                  <a:gd name="f329" fmla="*/ f260 1 f188"/>
                  <a:gd name="f330" fmla="*/ f261 1 f189"/>
                  <a:gd name="f331" fmla="*/ f262 1 f188"/>
                  <a:gd name="f332" fmla="*/ f263 1 f189"/>
                  <a:gd name="f333" fmla="*/ f264 1 f188"/>
                  <a:gd name="f334" fmla="*/ f265 1 f189"/>
                  <a:gd name="f335" fmla="*/ f266 1 f188"/>
                  <a:gd name="f336" fmla="*/ f267 1 f189"/>
                  <a:gd name="f337" fmla="*/ f268 1 f188"/>
                  <a:gd name="f338" fmla="*/ f269 1 f189"/>
                  <a:gd name="f339" fmla="*/ f270 1 f188"/>
                  <a:gd name="f340" fmla="*/ f271 1 f189"/>
                  <a:gd name="f341" fmla="*/ f272 1 f188"/>
                  <a:gd name="f342" fmla="*/ f273 1 f188"/>
                  <a:gd name="f343" fmla="*/ f274 1 f189"/>
                  <a:gd name="f344" fmla="*/ f275 1 f188"/>
                  <a:gd name="f345" fmla="*/ f276 1 f189"/>
                  <a:gd name="f346" fmla="*/ f277 1 f188"/>
                  <a:gd name="f347" fmla="*/ f278 1 f188"/>
                  <a:gd name="f348" fmla="*/ f279 1 f188"/>
                  <a:gd name="f349" fmla="*/ f280 1 f189"/>
                  <a:gd name="f350" fmla="*/ f281 1 f188"/>
                  <a:gd name="f351" fmla="*/ f282 1 f189"/>
                  <a:gd name="f352" fmla="*/ f283 1 f188"/>
                  <a:gd name="f353" fmla="*/ f284 1 f189"/>
                  <a:gd name="f354" fmla="*/ f285 1 f188"/>
                  <a:gd name="f355" fmla="*/ f286 1 f188"/>
                  <a:gd name="f356" fmla="*/ f287 1 f189"/>
                  <a:gd name="f357" fmla="*/ f288 1 f188"/>
                  <a:gd name="f358" fmla="*/ f289 1 f189"/>
                  <a:gd name="f359" fmla="*/ f290 1 f188"/>
                  <a:gd name="f360" fmla="*/ f291 1 f189"/>
                  <a:gd name="f361" fmla="*/ f292 1 f188"/>
                  <a:gd name="f362" fmla="*/ f293 1 f188"/>
                  <a:gd name="f363" fmla="*/ f294 1 f188"/>
                  <a:gd name="f364" fmla="*/ f295 1 f189"/>
                  <a:gd name="f365" fmla="*/ f296 1 f188"/>
                  <a:gd name="f366" fmla="*/ f297 1 f189"/>
                  <a:gd name="f367" fmla="*/ f298 1 f188"/>
                  <a:gd name="f368" fmla="*/ f299 1 f189"/>
                  <a:gd name="f369" fmla="*/ f300 1 f188"/>
                  <a:gd name="f370" fmla="*/ f301 1 f189"/>
                  <a:gd name="f371" fmla="*/ f302 1 f188"/>
                  <a:gd name="f372" fmla="*/ f303 1 f189"/>
                  <a:gd name="f373" fmla="*/ f304 1 f188"/>
                  <a:gd name="f374" fmla="*/ f305 1 f189"/>
                  <a:gd name="f375" fmla="*/ f306 1 f188"/>
                  <a:gd name="f376" fmla="*/ f307 1 f189"/>
                  <a:gd name="f377" fmla="*/ f308 1 f188"/>
                  <a:gd name="f378" fmla="*/ f309 1 f189"/>
                  <a:gd name="f379" fmla="*/ f310 1 f188"/>
                  <a:gd name="f380" fmla="*/ f311 1 f189"/>
                  <a:gd name="f381" fmla="*/ f312 1 f188"/>
                  <a:gd name="f382" fmla="*/ f313 1 f189"/>
                  <a:gd name="f383" fmla="*/ f314 1 f188"/>
                  <a:gd name="f384" fmla="*/ f315 1 f189"/>
                  <a:gd name="f385" fmla="*/ f316 1 f188"/>
                  <a:gd name="f386" fmla="*/ f317 1 f189"/>
                  <a:gd name="f387" fmla="*/ f318 1 f188"/>
                  <a:gd name="f388" fmla="*/ f319 1 f189"/>
                  <a:gd name="f389" fmla="*/ f320 1 f189"/>
                  <a:gd name="f390" fmla="*/ f321 f179 1"/>
                  <a:gd name="f391" fmla="*/ f322 f179 1"/>
                  <a:gd name="f392" fmla="*/ f324 f180 1"/>
                  <a:gd name="f393" fmla="*/ f323 f180 1"/>
                  <a:gd name="f394" fmla="*/ f325 f179 1"/>
                  <a:gd name="f395" fmla="*/ f326 f180 1"/>
                  <a:gd name="f396" fmla="*/ f327 f179 1"/>
                  <a:gd name="f397" fmla="*/ f328 f180 1"/>
                  <a:gd name="f398" fmla="*/ f329 f179 1"/>
                  <a:gd name="f399" fmla="*/ f330 f180 1"/>
                  <a:gd name="f400" fmla="*/ f331 f179 1"/>
                  <a:gd name="f401" fmla="*/ f332 f180 1"/>
                  <a:gd name="f402" fmla="*/ f333 f179 1"/>
                  <a:gd name="f403" fmla="*/ f334 f180 1"/>
                  <a:gd name="f404" fmla="*/ f335 f179 1"/>
                  <a:gd name="f405" fmla="*/ f336 f180 1"/>
                  <a:gd name="f406" fmla="*/ f337 f179 1"/>
                  <a:gd name="f407" fmla="*/ f338 f180 1"/>
                  <a:gd name="f408" fmla="*/ f339 f179 1"/>
                  <a:gd name="f409" fmla="*/ f340 f180 1"/>
                  <a:gd name="f410" fmla="*/ f341 f179 1"/>
                  <a:gd name="f411" fmla="*/ f342 f179 1"/>
                  <a:gd name="f412" fmla="*/ f343 f180 1"/>
                  <a:gd name="f413" fmla="*/ f344 f179 1"/>
                  <a:gd name="f414" fmla="*/ f345 f180 1"/>
                  <a:gd name="f415" fmla="*/ f346 f179 1"/>
                  <a:gd name="f416" fmla="*/ f347 f179 1"/>
                  <a:gd name="f417" fmla="*/ f348 f179 1"/>
                  <a:gd name="f418" fmla="*/ f349 f180 1"/>
                  <a:gd name="f419" fmla="*/ f350 f179 1"/>
                  <a:gd name="f420" fmla="*/ f351 f180 1"/>
                  <a:gd name="f421" fmla="*/ f352 f179 1"/>
                  <a:gd name="f422" fmla="*/ f353 f180 1"/>
                  <a:gd name="f423" fmla="*/ f354 f179 1"/>
                  <a:gd name="f424" fmla="*/ f355 f179 1"/>
                  <a:gd name="f425" fmla="*/ f356 f180 1"/>
                  <a:gd name="f426" fmla="*/ f357 f179 1"/>
                  <a:gd name="f427" fmla="*/ f358 f180 1"/>
                  <a:gd name="f428" fmla="*/ f359 f179 1"/>
                  <a:gd name="f429" fmla="*/ f360 f180 1"/>
                  <a:gd name="f430" fmla="*/ f361 f179 1"/>
                  <a:gd name="f431" fmla="*/ f362 f179 1"/>
                  <a:gd name="f432" fmla="*/ f363 f179 1"/>
                  <a:gd name="f433" fmla="*/ f364 f180 1"/>
                  <a:gd name="f434" fmla="*/ f365 f179 1"/>
                  <a:gd name="f435" fmla="*/ f366 f180 1"/>
                  <a:gd name="f436" fmla="*/ f367 f179 1"/>
                  <a:gd name="f437" fmla="*/ f368 f180 1"/>
                  <a:gd name="f438" fmla="*/ f369 f179 1"/>
                  <a:gd name="f439" fmla="*/ f370 f180 1"/>
                  <a:gd name="f440" fmla="*/ f371 f179 1"/>
                  <a:gd name="f441" fmla="*/ f372 f180 1"/>
                  <a:gd name="f442" fmla="*/ f373 f179 1"/>
                  <a:gd name="f443" fmla="*/ f374 f180 1"/>
                  <a:gd name="f444" fmla="*/ f375 f179 1"/>
                  <a:gd name="f445" fmla="*/ f376 f180 1"/>
                  <a:gd name="f446" fmla="*/ f377 f179 1"/>
                  <a:gd name="f447" fmla="*/ f378 f180 1"/>
                  <a:gd name="f448" fmla="*/ f379 f179 1"/>
                  <a:gd name="f449" fmla="*/ f380 f180 1"/>
                  <a:gd name="f450" fmla="*/ f381 f179 1"/>
                  <a:gd name="f451" fmla="*/ f382 f180 1"/>
                  <a:gd name="f452" fmla="*/ f383 f179 1"/>
                  <a:gd name="f453" fmla="*/ f384 f180 1"/>
                  <a:gd name="f454" fmla="*/ f385 f179 1"/>
                  <a:gd name="f455" fmla="*/ f386 f180 1"/>
                  <a:gd name="f456" fmla="*/ f387 f179 1"/>
                  <a:gd name="f457" fmla="*/ f388 f180 1"/>
                  <a:gd name="f458" fmla="*/ f389 f18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5">
                    <a:pos x="f394" y="f395"/>
                  </a:cxn>
                  <a:cxn ang="f255">
                    <a:pos x="f396" y="f397"/>
                  </a:cxn>
                  <a:cxn ang="f255">
                    <a:pos x="f398" y="f399"/>
                  </a:cxn>
                  <a:cxn ang="f255">
                    <a:pos x="f400" y="f401"/>
                  </a:cxn>
                  <a:cxn ang="f255">
                    <a:pos x="f402" y="f403"/>
                  </a:cxn>
                  <a:cxn ang="f255">
                    <a:pos x="f404" y="f405"/>
                  </a:cxn>
                  <a:cxn ang="f255">
                    <a:pos x="f406" y="f407"/>
                  </a:cxn>
                  <a:cxn ang="f255">
                    <a:pos x="f408" y="f409"/>
                  </a:cxn>
                  <a:cxn ang="f255">
                    <a:pos x="f410" y="f409"/>
                  </a:cxn>
                  <a:cxn ang="f255">
                    <a:pos x="f411" y="f412"/>
                  </a:cxn>
                  <a:cxn ang="f255">
                    <a:pos x="f413" y="f414"/>
                  </a:cxn>
                  <a:cxn ang="f255">
                    <a:pos x="f415" y="f405"/>
                  </a:cxn>
                  <a:cxn ang="f255">
                    <a:pos x="f416" y="f403"/>
                  </a:cxn>
                  <a:cxn ang="f255">
                    <a:pos x="f417" y="f418"/>
                  </a:cxn>
                  <a:cxn ang="f255">
                    <a:pos x="f419" y="f420"/>
                  </a:cxn>
                  <a:cxn ang="f255">
                    <a:pos x="f421" y="f422"/>
                  </a:cxn>
                  <a:cxn ang="f255">
                    <a:pos x="f423" y="f418"/>
                  </a:cxn>
                  <a:cxn ang="f255">
                    <a:pos x="f424" y="f425"/>
                  </a:cxn>
                  <a:cxn ang="f255">
                    <a:pos x="f426" y="f427"/>
                  </a:cxn>
                  <a:cxn ang="f255">
                    <a:pos x="f428" y="f429"/>
                  </a:cxn>
                  <a:cxn ang="f255">
                    <a:pos x="f430" y="f412"/>
                  </a:cxn>
                  <a:cxn ang="f255">
                    <a:pos x="f431" y="f409"/>
                  </a:cxn>
                  <a:cxn ang="f255">
                    <a:pos x="f432" y="f433"/>
                  </a:cxn>
                  <a:cxn ang="f255">
                    <a:pos x="f434" y="f435"/>
                  </a:cxn>
                  <a:cxn ang="f255">
                    <a:pos x="f436" y="f437"/>
                  </a:cxn>
                  <a:cxn ang="f255">
                    <a:pos x="f438" y="f439"/>
                  </a:cxn>
                  <a:cxn ang="f255">
                    <a:pos x="f440" y="f441"/>
                  </a:cxn>
                  <a:cxn ang="f255">
                    <a:pos x="f442" y="f443"/>
                  </a:cxn>
                  <a:cxn ang="f255">
                    <a:pos x="f444" y="f445"/>
                  </a:cxn>
                  <a:cxn ang="f255">
                    <a:pos x="f446" y="f447"/>
                  </a:cxn>
                  <a:cxn ang="f255">
                    <a:pos x="f448" y="f449"/>
                  </a:cxn>
                  <a:cxn ang="f255">
                    <a:pos x="f450" y="f451"/>
                  </a:cxn>
                  <a:cxn ang="f255">
                    <a:pos x="f452" y="f453"/>
                  </a:cxn>
                  <a:cxn ang="f255">
                    <a:pos x="f454" y="f455"/>
                  </a:cxn>
                  <a:cxn ang="f255">
                    <a:pos x="f456" y="f457"/>
                  </a:cxn>
                  <a:cxn ang="f255">
                    <a:pos x="f456" y="f458"/>
                  </a:cxn>
                </a:cxnLst>
                <a:rect l="f390" t="f393" r="f391" b="f392"/>
                <a:pathLst>
                  <a:path w="566802" h="360124">
                    <a:moveTo>
                      <a:pt x="f5" y="f5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5" y="f26"/>
                    </a:lnTo>
                    <a:cubicBezTo>
                      <a:pt x="f27" y="f28"/>
                      <a:pt x="f26" y="f29"/>
                      <a:pt x="f26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1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29"/>
                      <a:pt x="f61" y="f29"/>
                    </a:cubicBezTo>
                    <a:cubicBezTo>
                      <a:pt x="f62" y="f63"/>
                      <a:pt x="f64" y="f65"/>
                      <a:pt x="f66" y="f2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5" y="f76"/>
                    </a:cubicBezTo>
                    <a:lnTo>
                      <a:pt x="f77" y="f78"/>
                    </a:lnTo>
                    <a:cubicBezTo>
                      <a:pt x="f79" y="f80"/>
                      <a:pt x="f81" y="f82"/>
                      <a:pt x="f83" y="f72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90" y="f31"/>
                    </a:cubicBezTo>
                    <a:cubicBezTo>
                      <a:pt x="f100" y="f58"/>
                      <a:pt x="f101" y="f102"/>
                      <a:pt x="f103" y="f52"/>
                    </a:cubicBezTo>
                    <a:cubicBezTo>
                      <a:pt x="f104" y="f105"/>
                      <a:pt x="f106" y="f107"/>
                      <a:pt x="f108" y="f41"/>
                    </a:cubicBezTo>
                    <a:lnTo>
                      <a:pt x="f109" y="f110"/>
                    </a:ln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46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6" y="f166"/>
                      <a:pt x="f6" y="f166"/>
                    </a:cubicBezTo>
                    <a:cubicBezTo>
                      <a:pt x="f167" y="f168"/>
                      <a:pt x="f169" y="f170"/>
                      <a:pt x="f171" y="f172"/>
                    </a:cubicBezTo>
                    <a:cubicBezTo>
                      <a:pt x="f173" y="f174"/>
                      <a:pt x="f175" y="f176"/>
                      <a:pt x="f175" y="f177"/>
                    </a:cubicBezTo>
                    <a:lnTo>
                      <a:pt x="f175" y="f7"/>
                    </a:ln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1" name="Полилиния 22"/>
              <p:cNvSpPr/>
              <p:nvPr/>
            </p:nvSpPr>
            <p:spPr>
              <a:xfrm>
                <a:off x="7641847" y="5809988"/>
                <a:ext cx="644016" cy="2204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70645"/>
                  <a:gd name="f7" fmla="val 184759"/>
                  <a:gd name="f8" fmla="val 35158"/>
                  <a:gd name="f9" fmla="val 29939"/>
                  <a:gd name="f10" fmla="val 1044"/>
                  <a:gd name="f11" fmla="val 24121"/>
                  <a:gd name="f12" fmla="val 490"/>
                  <a:gd name="f13" fmla="val 19500"/>
                  <a:gd name="f14" fmla="val 3131"/>
                  <a:gd name="f15" fmla="val 16232"/>
                  <a:gd name="f16" fmla="val 4998"/>
                  <a:gd name="f17" fmla="val 15898"/>
                  <a:gd name="f18" fmla="val 9865"/>
                  <a:gd name="f19" fmla="val 13237"/>
                  <a:gd name="f20" fmla="val 12526"/>
                  <a:gd name="f21" fmla="val 10576"/>
                  <a:gd name="f22" fmla="val 15187"/>
                  <a:gd name="f23" fmla="val 6974"/>
                  <a:gd name="f24" fmla="val 16701"/>
                  <a:gd name="f25" fmla="val 3843"/>
                  <a:gd name="f26" fmla="val 18789"/>
                  <a:gd name="f27" fmla="val -692"/>
                  <a:gd name="f28" fmla="val 32391"/>
                  <a:gd name="f29" fmla="val -1839"/>
                  <a:gd name="f30" fmla="val 31164"/>
                  <a:gd name="f31" fmla="val 50104"/>
                  <a:gd name="f32" fmla="val 4924"/>
                  <a:gd name="f33" fmla="val 53709"/>
                  <a:gd name="f34" fmla="val 6975"/>
                  <a:gd name="f35" fmla="val 57410"/>
                  <a:gd name="f36" fmla="val 10106"/>
                  <a:gd name="f37" fmla="val 59498"/>
                  <a:gd name="f38" fmla="val 13687"/>
                  <a:gd name="f39" fmla="val 61885"/>
                  <a:gd name="f40" fmla="val 18510"/>
                  <a:gd name="f41" fmla="val 61393"/>
                  <a:gd name="f42" fmla="val 22632"/>
                  <a:gd name="f43" fmla="val 62630"/>
                  <a:gd name="f44" fmla="val 28955"/>
                  <a:gd name="f45" fmla="val 64527"/>
                  <a:gd name="f46" fmla="val 66805"/>
                  <a:gd name="f47" fmla="val 41421"/>
                  <a:gd name="f48" fmla="val 68893"/>
                  <a:gd name="f49" fmla="val 44991"/>
                  <a:gd name="f50" fmla="val 70083"/>
                  <a:gd name="f51" fmla="val 47093"/>
                  <a:gd name="f52" fmla="val 74598"/>
                  <a:gd name="f53" fmla="val 50815"/>
                  <a:gd name="f54" fmla="val 75156"/>
                  <a:gd name="f55" fmla="val 68394"/>
                  <a:gd name="f56" fmla="val 77793"/>
                  <a:gd name="f57" fmla="val 86306"/>
                  <a:gd name="f58" fmla="val 77243"/>
                  <a:gd name="f59" fmla="val 104051"/>
                  <a:gd name="f60" fmla="val 78287"/>
                  <a:gd name="f61" fmla="val 103278"/>
                  <a:gd name="f62" fmla="val 83699"/>
                  <a:gd name="f63" fmla="val 97788"/>
                  <a:gd name="f64" fmla="val 121205"/>
                  <a:gd name="f65" fmla="val 125260"/>
                  <a:gd name="f66" fmla="val 143036"/>
                  <a:gd name="f67" fmla="val 97257"/>
                  <a:gd name="f68" fmla="val 161101"/>
                  <a:gd name="f69" fmla="val 100919"/>
                  <a:gd name="f70" fmla="val 178496"/>
                  <a:gd name="f71" fmla="val 101694"/>
                  <a:gd name="f72" fmla="val 182179"/>
                  <a:gd name="f73" fmla="val 107182"/>
                  <a:gd name="f74" fmla="val 182671"/>
                  <a:gd name="f75" fmla="val 110314"/>
                  <a:gd name="f76" fmla="val 141629"/>
                  <a:gd name="f77" fmla="val 181627"/>
                  <a:gd name="f78" fmla="val 147331"/>
                  <a:gd name="f79" fmla="val 178300"/>
                  <a:gd name="f80" fmla="val 164925"/>
                  <a:gd name="f81" fmla="val 147892"/>
                  <a:gd name="f82" fmla="val 162838"/>
                  <a:gd name="f83" fmla="val 157287"/>
                  <a:gd name="f84" fmla="val 159707"/>
                  <a:gd name="f85" fmla="val 160418"/>
                  <a:gd name="f86" fmla="val 156575"/>
                  <a:gd name="f87" fmla="val 163279"/>
                  <a:gd name="f88" fmla="val 153147"/>
                  <a:gd name="f89" fmla="val 166681"/>
                  <a:gd name="f90" fmla="val 150312"/>
                  <a:gd name="f91" fmla="val 169572"/>
                  <a:gd name="f92" fmla="val 147902"/>
                  <a:gd name="f93" fmla="val 174081"/>
                  <a:gd name="f94" fmla="val 147241"/>
                  <a:gd name="f95" fmla="val 176076"/>
                  <a:gd name="f96" fmla="val 144049"/>
                  <a:gd name="f97" fmla="val 179575"/>
                  <a:gd name="f98" fmla="val 138451"/>
                  <a:gd name="f99" fmla="val 180251"/>
                  <a:gd name="f100" fmla="val 131523"/>
                  <a:gd name="f101" fmla="val 182339"/>
                  <a:gd name="f102" fmla="val 125259"/>
                  <a:gd name="f103" fmla="val 188601"/>
                  <a:gd name="f104" fmla="val 106471"/>
                  <a:gd name="f105" fmla="val 188602"/>
                  <a:gd name="f106" fmla="val 207391"/>
                  <a:gd name="f107" fmla="val 100208"/>
                  <a:gd name="f108" fmla="val 230355"/>
                  <a:gd name="f109" fmla="val 101252"/>
                  <a:gd name="f110" fmla="val 253369"/>
                  <a:gd name="f111" fmla="val 101506"/>
                  <a:gd name="f112" fmla="val 276284"/>
                  <a:gd name="f113" fmla="val 103339"/>
                  <a:gd name="f114" fmla="val 279574"/>
                  <a:gd name="f115" fmla="val 103602"/>
                  <a:gd name="f116" fmla="val 282403"/>
                  <a:gd name="f117" fmla="val 106062"/>
                  <a:gd name="f118" fmla="val 285678"/>
                  <a:gd name="f119" fmla="val 299183"/>
                  <a:gd name="f120" fmla="val 108159"/>
                  <a:gd name="f121" fmla="val 312818"/>
                  <a:gd name="f122" fmla="val 108558"/>
                  <a:gd name="f123" fmla="val 326388"/>
                  <a:gd name="f124" fmla="val 109602"/>
                  <a:gd name="f125" fmla="val 331607"/>
                  <a:gd name="f126" fmla="val 110646"/>
                  <a:gd name="f127" fmla="val 336882"/>
                  <a:gd name="f128" fmla="val 111443"/>
                  <a:gd name="f129" fmla="val 342045"/>
                  <a:gd name="f130" fmla="val 112734"/>
                  <a:gd name="f131" fmla="val 345248"/>
                  <a:gd name="f132" fmla="val 113535"/>
                  <a:gd name="f133" fmla="val 348162"/>
                  <a:gd name="f134" fmla="val 115480"/>
                  <a:gd name="f135" fmla="val 351440"/>
                  <a:gd name="f136" fmla="val 115866"/>
                  <a:gd name="f137" fmla="val 413449"/>
                  <a:gd name="f138" fmla="val 123161"/>
                  <a:gd name="f139" fmla="val 540776"/>
                  <a:gd name="f140" fmla="val 118997"/>
                  <a:gd name="f141" fmla="+- 0 0 -90"/>
                  <a:gd name="f142" fmla="*/ f3 1 570645"/>
                  <a:gd name="f143" fmla="*/ f4 1 184759"/>
                  <a:gd name="f144" fmla="val f5"/>
                  <a:gd name="f145" fmla="val f6"/>
                  <a:gd name="f146" fmla="val f7"/>
                  <a:gd name="f147" fmla="*/ f141 f0 1"/>
                  <a:gd name="f148" fmla="+- f146 0 f144"/>
                  <a:gd name="f149" fmla="+- f145 0 f144"/>
                  <a:gd name="f150" fmla="*/ f147 1 f2"/>
                  <a:gd name="f151" fmla="*/ f149 1 570645"/>
                  <a:gd name="f152" fmla="*/ f148 1 184759"/>
                  <a:gd name="f153" fmla="*/ 35158 f149 1"/>
                  <a:gd name="f154" fmla="*/ 0 f148 1"/>
                  <a:gd name="f155" fmla="*/ 19500 f149 1"/>
                  <a:gd name="f156" fmla="*/ 3131 f148 1"/>
                  <a:gd name="f157" fmla="*/ 13237 f149 1"/>
                  <a:gd name="f158" fmla="*/ 12526 f148 1"/>
                  <a:gd name="f159" fmla="*/ 3843 f149 1"/>
                  <a:gd name="f160" fmla="*/ 18789 f148 1"/>
                  <a:gd name="f161" fmla="*/ 50104 f148 1"/>
                  <a:gd name="f162" fmla="*/ 10106 f149 1"/>
                  <a:gd name="f163" fmla="*/ 59498 f148 1"/>
                  <a:gd name="f164" fmla="*/ 22632 f149 1"/>
                  <a:gd name="f165" fmla="*/ 62630 f148 1"/>
                  <a:gd name="f166" fmla="*/ 41421 f149 1"/>
                  <a:gd name="f167" fmla="*/ 68893 f148 1"/>
                  <a:gd name="f168" fmla="*/ 50815 f149 1"/>
                  <a:gd name="f169" fmla="*/ 75156 f148 1"/>
                  <a:gd name="f170" fmla="*/ 104051 f149 1"/>
                  <a:gd name="f171" fmla="*/ 78287 f148 1"/>
                  <a:gd name="f172" fmla="*/ 97788 f149 1"/>
                  <a:gd name="f173" fmla="*/ 125260 f148 1"/>
                  <a:gd name="f174" fmla="*/ 100919 f149 1"/>
                  <a:gd name="f175" fmla="*/ 178496 f148 1"/>
                  <a:gd name="f176" fmla="*/ 110314 f149 1"/>
                  <a:gd name="f177" fmla="*/ 184759 f148 1"/>
                  <a:gd name="f178" fmla="*/ 141629 f149 1"/>
                  <a:gd name="f179" fmla="*/ 181627 f148 1"/>
                  <a:gd name="f180" fmla="*/ 147892 f149 1"/>
                  <a:gd name="f181" fmla="*/ 162838 f148 1"/>
                  <a:gd name="f182" fmla="*/ 157287 f149 1"/>
                  <a:gd name="f183" fmla="*/ 159707 f148 1"/>
                  <a:gd name="f184" fmla="*/ 166681 f149 1"/>
                  <a:gd name="f185" fmla="*/ 150312 f148 1"/>
                  <a:gd name="f186" fmla="*/ 176076 f149 1"/>
                  <a:gd name="f187" fmla="*/ 144049 f148 1"/>
                  <a:gd name="f188" fmla="*/ 182339 f149 1"/>
                  <a:gd name="f189" fmla="*/ 188602 f149 1"/>
                  <a:gd name="f190" fmla="*/ 106471 f148 1"/>
                  <a:gd name="f191" fmla="*/ 207391 f149 1"/>
                  <a:gd name="f192" fmla="*/ 100208 f148 1"/>
                  <a:gd name="f193" fmla="*/ 276284 f149 1"/>
                  <a:gd name="f194" fmla="*/ 103339 f148 1"/>
                  <a:gd name="f195" fmla="*/ 285678 f149 1"/>
                  <a:gd name="f196" fmla="*/ 326388 f149 1"/>
                  <a:gd name="f197" fmla="*/ 109602 f148 1"/>
                  <a:gd name="f198" fmla="*/ 342045 f149 1"/>
                  <a:gd name="f199" fmla="*/ 112734 f148 1"/>
                  <a:gd name="f200" fmla="*/ 351440 f149 1"/>
                  <a:gd name="f201" fmla="*/ 115866 f148 1"/>
                  <a:gd name="f202" fmla="*/ 570645 f149 1"/>
                  <a:gd name="f203" fmla="*/ 118997 f148 1"/>
                  <a:gd name="f204" fmla="+- f150 0 f1"/>
                  <a:gd name="f205" fmla="*/ f153 1 570645"/>
                  <a:gd name="f206" fmla="*/ f154 1 184759"/>
                  <a:gd name="f207" fmla="*/ f155 1 570645"/>
                  <a:gd name="f208" fmla="*/ f156 1 184759"/>
                  <a:gd name="f209" fmla="*/ f157 1 570645"/>
                  <a:gd name="f210" fmla="*/ f158 1 184759"/>
                  <a:gd name="f211" fmla="*/ f159 1 570645"/>
                  <a:gd name="f212" fmla="*/ f160 1 184759"/>
                  <a:gd name="f213" fmla="*/ f161 1 184759"/>
                  <a:gd name="f214" fmla="*/ f162 1 570645"/>
                  <a:gd name="f215" fmla="*/ f163 1 184759"/>
                  <a:gd name="f216" fmla="*/ f164 1 570645"/>
                  <a:gd name="f217" fmla="*/ f165 1 184759"/>
                  <a:gd name="f218" fmla="*/ f166 1 570645"/>
                  <a:gd name="f219" fmla="*/ f167 1 184759"/>
                  <a:gd name="f220" fmla="*/ f168 1 570645"/>
                  <a:gd name="f221" fmla="*/ f169 1 184759"/>
                  <a:gd name="f222" fmla="*/ f170 1 570645"/>
                  <a:gd name="f223" fmla="*/ f171 1 184759"/>
                  <a:gd name="f224" fmla="*/ f172 1 570645"/>
                  <a:gd name="f225" fmla="*/ f173 1 184759"/>
                  <a:gd name="f226" fmla="*/ f174 1 570645"/>
                  <a:gd name="f227" fmla="*/ f175 1 184759"/>
                  <a:gd name="f228" fmla="*/ f176 1 570645"/>
                  <a:gd name="f229" fmla="*/ f177 1 184759"/>
                  <a:gd name="f230" fmla="*/ f178 1 570645"/>
                  <a:gd name="f231" fmla="*/ f179 1 184759"/>
                  <a:gd name="f232" fmla="*/ f180 1 570645"/>
                  <a:gd name="f233" fmla="*/ f181 1 184759"/>
                  <a:gd name="f234" fmla="*/ f182 1 570645"/>
                  <a:gd name="f235" fmla="*/ f183 1 184759"/>
                  <a:gd name="f236" fmla="*/ f184 1 570645"/>
                  <a:gd name="f237" fmla="*/ f185 1 184759"/>
                  <a:gd name="f238" fmla="*/ f186 1 570645"/>
                  <a:gd name="f239" fmla="*/ f187 1 184759"/>
                  <a:gd name="f240" fmla="*/ f188 1 570645"/>
                  <a:gd name="f241" fmla="*/ f189 1 570645"/>
                  <a:gd name="f242" fmla="*/ f190 1 184759"/>
                  <a:gd name="f243" fmla="*/ f191 1 570645"/>
                  <a:gd name="f244" fmla="*/ f192 1 184759"/>
                  <a:gd name="f245" fmla="*/ f193 1 570645"/>
                  <a:gd name="f246" fmla="*/ f194 1 184759"/>
                  <a:gd name="f247" fmla="*/ f195 1 570645"/>
                  <a:gd name="f248" fmla="*/ f196 1 570645"/>
                  <a:gd name="f249" fmla="*/ f197 1 184759"/>
                  <a:gd name="f250" fmla="*/ f198 1 570645"/>
                  <a:gd name="f251" fmla="*/ f199 1 184759"/>
                  <a:gd name="f252" fmla="*/ f200 1 570645"/>
                  <a:gd name="f253" fmla="*/ f201 1 184759"/>
                  <a:gd name="f254" fmla="*/ f202 1 570645"/>
                  <a:gd name="f255" fmla="*/ f203 1 184759"/>
                  <a:gd name="f256" fmla="*/ f144 1 f151"/>
                  <a:gd name="f257" fmla="*/ f145 1 f151"/>
                  <a:gd name="f258" fmla="*/ f144 1 f152"/>
                  <a:gd name="f259" fmla="*/ f146 1 f152"/>
                  <a:gd name="f260" fmla="*/ f205 1 f151"/>
                  <a:gd name="f261" fmla="*/ f206 1 f152"/>
                  <a:gd name="f262" fmla="*/ f207 1 f151"/>
                  <a:gd name="f263" fmla="*/ f208 1 f152"/>
                  <a:gd name="f264" fmla="*/ f209 1 f151"/>
                  <a:gd name="f265" fmla="*/ f210 1 f152"/>
                  <a:gd name="f266" fmla="*/ f211 1 f151"/>
                  <a:gd name="f267" fmla="*/ f212 1 f152"/>
                  <a:gd name="f268" fmla="*/ f213 1 f152"/>
                  <a:gd name="f269" fmla="*/ f214 1 f151"/>
                  <a:gd name="f270" fmla="*/ f215 1 f152"/>
                  <a:gd name="f271" fmla="*/ f216 1 f151"/>
                  <a:gd name="f272" fmla="*/ f217 1 f152"/>
                  <a:gd name="f273" fmla="*/ f218 1 f151"/>
                  <a:gd name="f274" fmla="*/ f219 1 f152"/>
                  <a:gd name="f275" fmla="*/ f220 1 f151"/>
                  <a:gd name="f276" fmla="*/ f221 1 f152"/>
                  <a:gd name="f277" fmla="*/ f222 1 f151"/>
                  <a:gd name="f278" fmla="*/ f223 1 f152"/>
                  <a:gd name="f279" fmla="*/ f224 1 f151"/>
                  <a:gd name="f280" fmla="*/ f225 1 f152"/>
                  <a:gd name="f281" fmla="*/ f226 1 f151"/>
                  <a:gd name="f282" fmla="*/ f227 1 f152"/>
                  <a:gd name="f283" fmla="*/ f228 1 f151"/>
                  <a:gd name="f284" fmla="*/ f229 1 f152"/>
                  <a:gd name="f285" fmla="*/ f230 1 f151"/>
                  <a:gd name="f286" fmla="*/ f231 1 f152"/>
                  <a:gd name="f287" fmla="*/ f232 1 f151"/>
                  <a:gd name="f288" fmla="*/ f233 1 f152"/>
                  <a:gd name="f289" fmla="*/ f234 1 f151"/>
                  <a:gd name="f290" fmla="*/ f235 1 f152"/>
                  <a:gd name="f291" fmla="*/ f236 1 f151"/>
                  <a:gd name="f292" fmla="*/ f237 1 f152"/>
                  <a:gd name="f293" fmla="*/ f238 1 f151"/>
                  <a:gd name="f294" fmla="*/ f239 1 f152"/>
                  <a:gd name="f295" fmla="*/ f240 1 f151"/>
                  <a:gd name="f296" fmla="*/ f241 1 f151"/>
                  <a:gd name="f297" fmla="*/ f242 1 f152"/>
                  <a:gd name="f298" fmla="*/ f243 1 f151"/>
                  <a:gd name="f299" fmla="*/ f244 1 f152"/>
                  <a:gd name="f300" fmla="*/ f245 1 f151"/>
                  <a:gd name="f301" fmla="*/ f246 1 f152"/>
                  <a:gd name="f302" fmla="*/ f247 1 f151"/>
                  <a:gd name="f303" fmla="*/ f248 1 f151"/>
                  <a:gd name="f304" fmla="*/ f249 1 f152"/>
                  <a:gd name="f305" fmla="*/ f250 1 f151"/>
                  <a:gd name="f306" fmla="*/ f251 1 f152"/>
                  <a:gd name="f307" fmla="*/ f252 1 f151"/>
                  <a:gd name="f308" fmla="*/ f253 1 f152"/>
                  <a:gd name="f309" fmla="*/ f254 1 f151"/>
                  <a:gd name="f310" fmla="*/ f255 1 f152"/>
                  <a:gd name="f311" fmla="*/ f256 f142 1"/>
                  <a:gd name="f312" fmla="*/ f257 f142 1"/>
                  <a:gd name="f313" fmla="*/ f259 f143 1"/>
                  <a:gd name="f314" fmla="*/ f258 f143 1"/>
                  <a:gd name="f315" fmla="*/ f260 f142 1"/>
                  <a:gd name="f316" fmla="*/ f261 f143 1"/>
                  <a:gd name="f317" fmla="*/ f262 f142 1"/>
                  <a:gd name="f318" fmla="*/ f263 f143 1"/>
                  <a:gd name="f319" fmla="*/ f264 f142 1"/>
                  <a:gd name="f320" fmla="*/ f265 f143 1"/>
                  <a:gd name="f321" fmla="*/ f266 f142 1"/>
                  <a:gd name="f322" fmla="*/ f267 f143 1"/>
                  <a:gd name="f323" fmla="*/ f268 f143 1"/>
                  <a:gd name="f324" fmla="*/ f269 f142 1"/>
                  <a:gd name="f325" fmla="*/ f270 f143 1"/>
                  <a:gd name="f326" fmla="*/ f271 f142 1"/>
                  <a:gd name="f327" fmla="*/ f272 f143 1"/>
                  <a:gd name="f328" fmla="*/ f273 f142 1"/>
                  <a:gd name="f329" fmla="*/ f274 f143 1"/>
                  <a:gd name="f330" fmla="*/ f275 f142 1"/>
                  <a:gd name="f331" fmla="*/ f276 f143 1"/>
                  <a:gd name="f332" fmla="*/ f277 f142 1"/>
                  <a:gd name="f333" fmla="*/ f278 f143 1"/>
                  <a:gd name="f334" fmla="*/ f279 f142 1"/>
                  <a:gd name="f335" fmla="*/ f280 f143 1"/>
                  <a:gd name="f336" fmla="*/ f281 f142 1"/>
                  <a:gd name="f337" fmla="*/ f282 f143 1"/>
                  <a:gd name="f338" fmla="*/ f283 f142 1"/>
                  <a:gd name="f339" fmla="*/ f284 f143 1"/>
                  <a:gd name="f340" fmla="*/ f285 f142 1"/>
                  <a:gd name="f341" fmla="*/ f286 f143 1"/>
                  <a:gd name="f342" fmla="*/ f287 f142 1"/>
                  <a:gd name="f343" fmla="*/ f288 f143 1"/>
                  <a:gd name="f344" fmla="*/ f289 f142 1"/>
                  <a:gd name="f345" fmla="*/ f290 f143 1"/>
                  <a:gd name="f346" fmla="*/ f291 f142 1"/>
                  <a:gd name="f347" fmla="*/ f292 f143 1"/>
                  <a:gd name="f348" fmla="*/ f293 f142 1"/>
                  <a:gd name="f349" fmla="*/ f294 f143 1"/>
                  <a:gd name="f350" fmla="*/ f295 f142 1"/>
                  <a:gd name="f351" fmla="*/ f296 f142 1"/>
                  <a:gd name="f352" fmla="*/ f297 f143 1"/>
                  <a:gd name="f353" fmla="*/ f298 f142 1"/>
                  <a:gd name="f354" fmla="*/ f299 f143 1"/>
                  <a:gd name="f355" fmla="*/ f300 f142 1"/>
                  <a:gd name="f356" fmla="*/ f301 f143 1"/>
                  <a:gd name="f357" fmla="*/ f302 f142 1"/>
                  <a:gd name="f358" fmla="*/ f303 f142 1"/>
                  <a:gd name="f359" fmla="*/ f304 f143 1"/>
                  <a:gd name="f360" fmla="*/ f305 f142 1"/>
                  <a:gd name="f361" fmla="*/ f306 f143 1"/>
                  <a:gd name="f362" fmla="*/ f307 f142 1"/>
                  <a:gd name="f363" fmla="*/ f308 f143 1"/>
                  <a:gd name="f364" fmla="*/ f309 f142 1"/>
                  <a:gd name="f365" fmla="*/ f310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4">
                    <a:pos x="f315" y="f316"/>
                  </a:cxn>
                  <a:cxn ang="f204">
                    <a:pos x="f317" y="f318"/>
                  </a:cxn>
                  <a:cxn ang="f204">
                    <a:pos x="f319" y="f320"/>
                  </a:cxn>
                  <a:cxn ang="f204">
                    <a:pos x="f321" y="f322"/>
                  </a:cxn>
                  <a:cxn ang="f204">
                    <a:pos x="f321" y="f323"/>
                  </a:cxn>
                  <a:cxn ang="f204">
                    <a:pos x="f324" y="f325"/>
                  </a:cxn>
                  <a:cxn ang="f204">
                    <a:pos x="f326" y="f327"/>
                  </a:cxn>
                  <a:cxn ang="f204">
                    <a:pos x="f328" y="f329"/>
                  </a:cxn>
                  <a:cxn ang="f204">
                    <a:pos x="f330" y="f331"/>
                  </a:cxn>
                  <a:cxn ang="f204">
                    <a:pos x="f332" y="f333"/>
                  </a:cxn>
                  <a:cxn ang="f204">
                    <a:pos x="f334" y="f335"/>
                  </a:cxn>
                  <a:cxn ang="f204">
                    <a:pos x="f336" y="f337"/>
                  </a:cxn>
                  <a:cxn ang="f204">
                    <a:pos x="f338" y="f339"/>
                  </a:cxn>
                  <a:cxn ang="f204">
                    <a:pos x="f340" y="f341"/>
                  </a:cxn>
                  <a:cxn ang="f204">
                    <a:pos x="f342" y="f343"/>
                  </a:cxn>
                  <a:cxn ang="f204">
                    <a:pos x="f344" y="f345"/>
                  </a:cxn>
                  <a:cxn ang="f204">
                    <a:pos x="f346" y="f347"/>
                  </a:cxn>
                  <a:cxn ang="f204">
                    <a:pos x="f348" y="f349"/>
                  </a:cxn>
                  <a:cxn ang="f204">
                    <a:pos x="f350" y="f335"/>
                  </a:cxn>
                  <a:cxn ang="f204">
                    <a:pos x="f351" y="f352"/>
                  </a:cxn>
                  <a:cxn ang="f204">
                    <a:pos x="f353" y="f354"/>
                  </a:cxn>
                  <a:cxn ang="f204">
                    <a:pos x="f355" y="f356"/>
                  </a:cxn>
                  <a:cxn ang="f204">
                    <a:pos x="f357" y="f352"/>
                  </a:cxn>
                  <a:cxn ang="f204">
                    <a:pos x="f358" y="f359"/>
                  </a:cxn>
                  <a:cxn ang="f204">
                    <a:pos x="f360" y="f361"/>
                  </a:cxn>
                  <a:cxn ang="f204">
                    <a:pos x="f362" y="f363"/>
                  </a:cxn>
                  <a:cxn ang="f204">
                    <a:pos x="f364" y="f365"/>
                  </a:cxn>
                </a:cxnLst>
                <a:rect l="f311" t="f314" r="f312" b="f313"/>
                <a:pathLst>
                  <a:path w="570645" h="184759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25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8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3" y="f65"/>
                    </a:cubicBezTo>
                    <a:cubicBezTo>
                      <a:pt x="f63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"/>
                    </a:cubicBezTo>
                    <a:lnTo>
                      <a:pt x="f76" y="f77"/>
                    </a:lnTo>
                    <a:cubicBezTo>
                      <a:pt x="f78" y="f79"/>
                      <a:pt x="f76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101" y="f65"/>
                    </a:cubicBezTo>
                    <a:cubicBezTo>
                      <a:pt x="f101" y="f102"/>
                      <a:pt x="f103" y="f104"/>
                      <a:pt x="f105" y="f104"/>
                    </a:cubicBezTo>
                    <a:lnTo>
                      <a:pt x="f106" y="f107"/>
                    </a:ln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04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cubicBezTo>
                      <a:pt x="f137" y="f138"/>
                      <a:pt x="f139" y="f140"/>
                      <a:pt x="f6" y="f140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2" name="Полилиния 23"/>
              <p:cNvSpPr/>
              <p:nvPr/>
            </p:nvSpPr>
            <p:spPr>
              <a:xfrm>
                <a:off x="6665957" y="5513498"/>
                <a:ext cx="412608" cy="7733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6387"/>
                  <a:gd name="f7" fmla="val 645090"/>
                  <a:gd name="f8" fmla="val 21921"/>
                  <a:gd name="f9" fmla="val 20877"/>
                  <a:gd name="f10" fmla="val 631520"/>
                  <a:gd name="f11" fmla="val 21297"/>
                  <a:gd name="f12" fmla="val 617758"/>
                  <a:gd name="f13" fmla="val 18789"/>
                  <a:gd name="f14" fmla="val 604381"/>
                  <a:gd name="f15" fmla="val 18095"/>
                  <a:gd name="f16" fmla="val 600682"/>
                  <a:gd name="f17" fmla="val 13372"/>
                  <a:gd name="f18" fmla="val 598653"/>
                  <a:gd name="f19" fmla="val 12526"/>
                  <a:gd name="f20" fmla="val 594986"/>
                  <a:gd name="f21" fmla="val 10167"/>
                  <a:gd name="f22" fmla="val 584764"/>
                  <a:gd name="f23" fmla="val 11328"/>
                  <a:gd name="f24" fmla="val 573982"/>
                  <a:gd name="f25" fmla="val 9395"/>
                  <a:gd name="f26" fmla="val 563671"/>
                  <a:gd name="f27" fmla="val 8178"/>
                  <a:gd name="f28" fmla="val 557182"/>
                  <a:gd name="f29" fmla="val 5220"/>
                  <a:gd name="f30" fmla="val 551145"/>
                  <a:gd name="f31" fmla="val 3132"/>
                  <a:gd name="f32" fmla="val 544882"/>
                  <a:gd name="f33" fmla="val 535487"/>
                  <a:gd name="f34" fmla="val 1044"/>
                  <a:gd name="f35" fmla="val 515654"/>
                  <a:gd name="f36" fmla="val 1334"/>
                  <a:gd name="f37" fmla="val 495768"/>
                  <a:gd name="f38" fmla="val 475989"/>
                  <a:gd name="f39" fmla="val 3431"/>
                  <a:gd name="f40" fmla="val 472702"/>
                  <a:gd name="f41" fmla="val 5547"/>
                  <a:gd name="f42" fmla="val 469816"/>
                  <a:gd name="f43" fmla="val 6263"/>
                  <a:gd name="f44" fmla="val 466594"/>
                  <a:gd name="f45" fmla="val 7640"/>
                  <a:gd name="f46" fmla="val 460396"/>
                  <a:gd name="f47" fmla="val 8607"/>
                  <a:gd name="f48" fmla="val 454105"/>
                  <a:gd name="f49" fmla="val 447805"/>
                  <a:gd name="f50" fmla="val 10696"/>
                  <a:gd name="f51" fmla="val 437396"/>
                  <a:gd name="f52" fmla="val 9397"/>
                  <a:gd name="f53" fmla="val 426503"/>
                  <a:gd name="f54" fmla="val 416490"/>
                  <a:gd name="f55" fmla="val 14771"/>
                  <a:gd name="f56" fmla="val 409305"/>
                  <a:gd name="f57" fmla="val 22671"/>
                  <a:gd name="f58" fmla="val 404842"/>
                  <a:gd name="f59" fmla="val 25052"/>
                  <a:gd name="f60" fmla="val 397701"/>
                  <a:gd name="f61" fmla="val 29374"/>
                  <a:gd name="f62" fmla="val 384736"/>
                  <a:gd name="f63" fmla="val 26353"/>
                  <a:gd name="f64" fmla="val 391053"/>
                  <a:gd name="f65" fmla="val 34447"/>
                  <a:gd name="f66" fmla="val 378912"/>
                  <a:gd name="f67" fmla="val 39958"/>
                  <a:gd name="f68" fmla="val 362377"/>
                  <a:gd name="f69" fmla="val 35748"/>
                  <a:gd name="f70" fmla="val 372263"/>
                  <a:gd name="f71" fmla="val 50104"/>
                  <a:gd name="f72" fmla="val 350728"/>
                  <a:gd name="f73" fmla="val 56367"/>
                  <a:gd name="f74" fmla="val 341334"/>
                  <a:gd name="f75" fmla="val 62081"/>
                  <a:gd name="f76" fmla="val 332762"/>
                  <a:gd name="f77" fmla="val 62135"/>
                  <a:gd name="f78" fmla="val 330072"/>
                  <a:gd name="f79" fmla="val 72025"/>
                  <a:gd name="f80" fmla="val 325676"/>
                  <a:gd name="f81" fmla="val 78058"/>
                  <a:gd name="f82" fmla="val 322995"/>
                  <a:gd name="f83" fmla="val 84551"/>
                  <a:gd name="f84" fmla="val 321501"/>
                  <a:gd name="f85" fmla="val 90814"/>
                  <a:gd name="f86" fmla="val 319413"/>
                  <a:gd name="f87" fmla="val 100209"/>
                  <a:gd name="f88" fmla="val 316282"/>
                  <a:gd name="f89" fmla="val 103340"/>
                  <a:gd name="f90" fmla="val 314194"/>
                  <a:gd name="f91" fmla="val 106712"/>
                  <a:gd name="f92" fmla="val 312428"/>
                  <a:gd name="f93" fmla="val 109603"/>
                  <a:gd name="f94" fmla="val 310019"/>
                  <a:gd name="f95" fmla="val 113005"/>
                  <a:gd name="f96" fmla="val 307184"/>
                  <a:gd name="f97" fmla="val 115596"/>
                  <a:gd name="f98" fmla="val 303459"/>
                  <a:gd name="f99" fmla="val 118998"/>
                  <a:gd name="f100" fmla="val 300624"/>
                  <a:gd name="f101" fmla="val 124258"/>
                  <a:gd name="f102" fmla="val 296241"/>
                  <a:gd name="f103" fmla="val 130857"/>
                  <a:gd name="f104" fmla="val 292296"/>
                  <a:gd name="f105" fmla="val 137787"/>
                  <a:gd name="f106" fmla="val 291230"/>
                  <a:gd name="f107" fmla="val 148155"/>
                  <a:gd name="f108" fmla="val 289635"/>
                  <a:gd name="f109" fmla="val 158664"/>
                  <a:gd name="f110" fmla="val 289142"/>
                  <a:gd name="f111" fmla="val 169102"/>
                  <a:gd name="f112" fmla="val 288098"/>
                  <a:gd name="f113" fmla="val 171190"/>
                  <a:gd name="f114" fmla="val 284967"/>
                  <a:gd name="f115" fmla="val 173883"/>
                  <a:gd name="f116" fmla="val 282163"/>
                  <a:gd name="f117" fmla="val 175365"/>
                  <a:gd name="f118" fmla="val 278704"/>
                  <a:gd name="f119" fmla="val 180856"/>
                  <a:gd name="f120" fmla="val 265891"/>
                  <a:gd name="f121" fmla="val 181139"/>
                  <a:gd name="f122" fmla="val 229622"/>
                  <a:gd name="f123" fmla="val 181628"/>
                  <a:gd name="f124" fmla="val 225468"/>
                  <a:gd name="f125" fmla="val 182131"/>
                  <a:gd name="f126" fmla="val 221194"/>
                  <a:gd name="f127" fmla="val 183522"/>
                  <a:gd name="f128" fmla="val 217064"/>
                  <a:gd name="f129" fmla="val 184759"/>
                  <a:gd name="f130" fmla="val 212942"/>
                  <a:gd name="f131" fmla="val 186656"/>
                  <a:gd name="f132" fmla="val 206619"/>
                  <a:gd name="f133" fmla="val 187360"/>
                  <a:gd name="f134" fmla="val 199646"/>
                  <a:gd name="f135" fmla="val 191022"/>
                  <a:gd name="f136" fmla="val 194153"/>
                  <a:gd name="f137" fmla="val 222337"/>
                  <a:gd name="f138" fmla="val 147181"/>
                  <a:gd name="f139" fmla="val 225999"/>
                  <a:gd name="f140" fmla="val 141688"/>
                  <a:gd name="f141" fmla="val 226512"/>
                  <a:gd name="f142" fmla="val 134654"/>
                  <a:gd name="f143" fmla="val 228600"/>
                  <a:gd name="f144" fmla="val 128391"/>
                  <a:gd name="f145" fmla="val 229790"/>
                  <a:gd name="f146" fmla="val 124821"/>
                  <a:gd name="f147" fmla="val 233180"/>
                  <a:gd name="f148" fmla="val 122363"/>
                  <a:gd name="f149" fmla="val 234863"/>
                  <a:gd name="f150" fmla="val 118997"/>
                  <a:gd name="f151" fmla="val 236339"/>
                  <a:gd name="f152" fmla="val 116044"/>
                  <a:gd name="f153" fmla="val 236392"/>
                  <a:gd name="f154" fmla="val 112488"/>
                  <a:gd name="f155" fmla="val 237995"/>
                  <a:gd name="f156" fmla="val 109602"/>
                  <a:gd name="f157" fmla="val 241651"/>
                  <a:gd name="f158" fmla="val 103022"/>
                  <a:gd name="f159" fmla="val 246346"/>
                  <a:gd name="f160" fmla="val 97076"/>
                  <a:gd name="f161" fmla="val 250521"/>
                  <a:gd name="f162" fmla="val 90813"/>
                  <a:gd name="f163" fmla="val 256784"/>
                  <a:gd name="f164" fmla="val 81419"/>
                  <a:gd name="f165" fmla="val 263047"/>
                  <a:gd name="f166" fmla="val 72024"/>
                  <a:gd name="f167" fmla="val 266310"/>
                  <a:gd name="f168" fmla="val 62234"/>
                  <a:gd name="f169" fmla="val 269474"/>
                  <a:gd name="f170" fmla="val 49994"/>
                  <a:gd name="f171" fmla="val 43841"/>
                  <a:gd name="f172" fmla="val 281836"/>
                  <a:gd name="f173" fmla="val 41753"/>
                  <a:gd name="f174" fmla="val 285208"/>
                  <a:gd name="f175" fmla="val 39988"/>
                  <a:gd name="f176" fmla="val 288099"/>
                  <a:gd name="f177" fmla="val 37578"/>
                  <a:gd name="f178" fmla="val 303737"/>
                  <a:gd name="f179" fmla="val 24546"/>
                  <a:gd name="f180" fmla="val 290377"/>
                  <a:gd name="f181" fmla="val 30555"/>
                  <a:gd name="f182" fmla="val 306888"/>
                  <a:gd name="f183" fmla="val 310020"/>
                  <a:gd name="f184" fmla="val 22964"/>
                  <a:gd name="f185" fmla="val 312844"/>
                  <a:gd name="f186" fmla="val 20318"/>
                  <a:gd name="f187" fmla="val 316283"/>
                  <a:gd name="f188" fmla="val 322316"/>
                  <a:gd name="f189" fmla="val 16108"/>
                  <a:gd name="f190" fmla="val 328809"/>
                  <a:gd name="f191" fmla="val 14614"/>
                  <a:gd name="f192" fmla="val 335072"/>
                  <a:gd name="f193" fmla="val 344466"/>
                  <a:gd name="f194" fmla="val 9394"/>
                  <a:gd name="f195" fmla="val 363255"/>
                  <a:gd name="f196" fmla="val 3131"/>
                  <a:gd name="f197" fmla="val 364655"/>
                  <a:gd name="f198" fmla="val 2664"/>
                  <a:gd name="f199" fmla="val 365343"/>
                  <a:gd name="f200" fmla="+- 0 0 -90"/>
                  <a:gd name="f201" fmla="*/ f3 1 366387"/>
                  <a:gd name="f202" fmla="*/ f4 1 645090"/>
                  <a:gd name="f203" fmla="val f5"/>
                  <a:gd name="f204" fmla="val f6"/>
                  <a:gd name="f205" fmla="val f7"/>
                  <a:gd name="f206" fmla="*/ f200 f0 1"/>
                  <a:gd name="f207" fmla="+- f205 0 f203"/>
                  <a:gd name="f208" fmla="+- f204 0 f203"/>
                  <a:gd name="f209" fmla="*/ f206 1 f2"/>
                  <a:gd name="f210" fmla="*/ f208 1 366387"/>
                  <a:gd name="f211" fmla="*/ f207 1 645090"/>
                  <a:gd name="f212" fmla="*/ 21921 f208 1"/>
                  <a:gd name="f213" fmla="*/ 645090 f207 1"/>
                  <a:gd name="f214" fmla="*/ 18789 f208 1"/>
                  <a:gd name="f215" fmla="*/ 604381 f207 1"/>
                  <a:gd name="f216" fmla="*/ 12526 f208 1"/>
                  <a:gd name="f217" fmla="*/ 594986 f207 1"/>
                  <a:gd name="f218" fmla="*/ 9395 f208 1"/>
                  <a:gd name="f219" fmla="*/ 563671 f207 1"/>
                  <a:gd name="f220" fmla="*/ 3132 f208 1"/>
                  <a:gd name="f221" fmla="*/ 544882 f207 1"/>
                  <a:gd name="f222" fmla="*/ 0 f208 1"/>
                  <a:gd name="f223" fmla="*/ 535487 f207 1"/>
                  <a:gd name="f224" fmla="*/ 475989 f207 1"/>
                  <a:gd name="f225" fmla="*/ 6263 f208 1"/>
                  <a:gd name="f226" fmla="*/ 466594 f207 1"/>
                  <a:gd name="f227" fmla="*/ 447805 f207 1"/>
                  <a:gd name="f228" fmla="*/ 416490 f207 1"/>
                  <a:gd name="f229" fmla="*/ 25052 f208 1"/>
                  <a:gd name="f230" fmla="*/ 397701 f207 1"/>
                  <a:gd name="f231" fmla="*/ 34447 f208 1"/>
                  <a:gd name="f232" fmla="*/ 378912 f207 1"/>
                  <a:gd name="f233" fmla="*/ 50104 f208 1"/>
                  <a:gd name="f234" fmla="*/ 350728 f207 1"/>
                  <a:gd name="f235" fmla="*/ 56367 f208 1"/>
                  <a:gd name="f236" fmla="*/ 341334 f207 1"/>
                  <a:gd name="f237" fmla="*/ 72025 f208 1"/>
                  <a:gd name="f238" fmla="*/ 325676 f207 1"/>
                  <a:gd name="f239" fmla="*/ 90814 f208 1"/>
                  <a:gd name="f240" fmla="*/ 319413 f207 1"/>
                  <a:gd name="f241" fmla="*/ 100209 f208 1"/>
                  <a:gd name="f242" fmla="*/ 316282 f207 1"/>
                  <a:gd name="f243" fmla="*/ 109603 f208 1"/>
                  <a:gd name="f244" fmla="*/ 310019 f207 1"/>
                  <a:gd name="f245" fmla="*/ 118998 f208 1"/>
                  <a:gd name="f246" fmla="*/ 300624 f207 1"/>
                  <a:gd name="f247" fmla="*/ 137787 f208 1"/>
                  <a:gd name="f248" fmla="*/ 291230 f207 1"/>
                  <a:gd name="f249" fmla="*/ 169102 f208 1"/>
                  <a:gd name="f250" fmla="*/ 288098 f207 1"/>
                  <a:gd name="f251" fmla="*/ 175365 f208 1"/>
                  <a:gd name="f252" fmla="*/ 278704 f207 1"/>
                  <a:gd name="f253" fmla="*/ 181628 f208 1"/>
                  <a:gd name="f254" fmla="*/ 225468 f207 1"/>
                  <a:gd name="f255" fmla="*/ 184759 f208 1"/>
                  <a:gd name="f256" fmla="*/ 212942 f207 1"/>
                  <a:gd name="f257" fmla="*/ 191022 f208 1"/>
                  <a:gd name="f258" fmla="*/ 194153 f207 1"/>
                  <a:gd name="f259" fmla="*/ 222337 f208 1"/>
                  <a:gd name="f260" fmla="*/ 147181 f207 1"/>
                  <a:gd name="f261" fmla="*/ 228600 f208 1"/>
                  <a:gd name="f262" fmla="*/ 128391 f207 1"/>
                  <a:gd name="f263" fmla="*/ 234863 f208 1"/>
                  <a:gd name="f264" fmla="*/ 118997 f207 1"/>
                  <a:gd name="f265" fmla="*/ 237995 f208 1"/>
                  <a:gd name="f266" fmla="*/ 109602 f207 1"/>
                  <a:gd name="f267" fmla="*/ 250521 f208 1"/>
                  <a:gd name="f268" fmla="*/ 90813 f207 1"/>
                  <a:gd name="f269" fmla="*/ 256784 f208 1"/>
                  <a:gd name="f270" fmla="*/ 81419 f207 1"/>
                  <a:gd name="f271" fmla="*/ 263047 f208 1"/>
                  <a:gd name="f272" fmla="*/ 72024 f207 1"/>
                  <a:gd name="f273" fmla="*/ 278704 f208 1"/>
                  <a:gd name="f274" fmla="*/ 43841 f207 1"/>
                  <a:gd name="f275" fmla="*/ 288099 f208 1"/>
                  <a:gd name="f276" fmla="*/ 37578 f207 1"/>
                  <a:gd name="f277" fmla="*/ 306888 f208 1"/>
                  <a:gd name="f278" fmla="*/ 25052 f207 1"/>
                  <a:gd name="f279" fmla="*/ 316283 f208 1"/>
                  <a:gd name="f280" fmla="*/ 18789 f207 1"/>
                  <a:gd name="f281" fmla="*/ 335072 f208 1"/>
                  <a:gd name="f282" fmla="*/ 12526 f207 1"/>
                  <a:gd name="f283" fmla="*/ 344466 f208 1"/>
                  <a:gd name="f284" fmla="*/ 9394 f207 1"/>
                  <a:gd name="f285" fmla="*/ 363255 f208 1"/>
                  <a:gd name="f286" fmla="*/ 3131 f207 1"/>
                  <a:gd name="f287" fmla="*/ 366387 f208 1"/>
                  <a:gd name="f288" fmla="*/ 0 f207 1"/>
                  <a:gd name="f289" fmla="+- f209 0 f1"/>
                  <a:gd name="f290" fmla="*/ f212 1 366387"/>
                  <a:gd name="f291" fmla="*/ f213 1 645090"/>
                  <a:gd name="f292" fmla="*/ f214 1 366387"/>
                  <a:gd name="f293" fmla="*/ f215 1 645090"/>
                  <a:gd name="f294" fmla="*/ f216 1 366387"/>
                  <a:gd name="f295" fmla="*/ f217 1 645090"/>
                  <a:gd name="f296" fmla="*/ f218 1 366387"/>
                  <a:gd name="f297" fmla="*/ f219 1 645090"/>
                  <a:gd name="f298" fmla="*/ f220 1 366387"/>
                  <a:gd name="f299" fmla="*/ f221 1 645090"/>
                  <a:gd name="f300" fmla="*/ f222 1 366387"/>
                  <a:gd name="f301" fmla="*/ f223 1 645090"/>
                  <a:gd name="f302" fmla="*/ f224 1 645090"/>
                  <a:gd name="f303" fmla="*/ f225 1 366387"/>
                  <a:gd name="f304" fmla="*/ f226 1 645090"/>
                  <a:gd name="f305" fmla="*/ f227 1 645090"/>
                  <a:gd name="f306" fmla="*/ f228 1 645090"/>
                  <a:gd name="f307" fmla="*/ f229 1 366387"/>
                  <a:gd name="f308" fmla="*/ f230 1 645090"/>
                  <a:gd name="f309" fmla="*/ f231 1 366387"/>
                  <a:gd name="f310" fmla="*/ f232 1 645090"/>
                  <a:gd name="f311" fmla="*/ f233 1 366387"/>
                  <a:gd name="f312" fmla="*/ f234 1 645090"/>
                  <a:gd name="f313" fmla="*/ f235 1 366387"/>
                  <a:gd name="f314" fmla="*/ f236 1 645090"/>
                  <a:gd name="f315" fmla="*/ f237 1 366387"/>
                  <a:gd name="f316" fmla="*/ f238 1 645090"/>
                  <a:gd name="f317" fmla="*/ f239 1 366387"/>
                  <a:gd name="f318" fmla="*/ f240 1 645090"/>
                  <a:gd name="f319" fmla="*/ f241 1 366387"/>
                  <a:gd name="f320" fmla="*/ f242 1 645090"/>
                  <a:gd name="f321" fmla="*/ f243 1 366387"/>
                  <a:gd name="f322" fmla="*/ f244 1 645090"/>
                  <a:gd name="f323" fmla="*/ f245 1 366387"/>
                  <a:gd name="f324" fmla="*/ f246 1 645090"/>
                  <a:gd name="f325" fmla="*/ f247 1 366387"/>
                  <a:gd name="f326" fmla="*/ f248 1 645090"/>
                  <a:gd name="f327" fmla="*/ f249 1 366387"/>
                  <a:gd name="f328" fmla="*/ f250 1 645090"/>
                  <a:gd name="f329" fmla="*/ f251 1 366387"/>
                  <a:gd name="f330" fmla="*/ f252 1 645090"/>
                  <a:gd name="f331" fmla="*/ f253 1 366387"/>
                  <a:gd name="f332" fmla="*/ f254 1 645090"/>
                  <a:gd name="f333" fmla="*/ f255 1 366387"/>
                  <a:gd name="f334" fmla="*/ f256 1 645090"/>
                  <a:gd name="f335" fmla="*/ f257 1 366387"/>
                  <a:gd name="f336" fmla="*/ f258 1 645090"/>
                  <a:gd name="f337" fmla="*/ f259 1 366387"/>
                  <a:gd name="f338" fmla="*/ f260 1 645090"/>
                  <a:gd name="f339" fmla="*/ f261 1 366387"/>
                  <a:gd name="f340" fmla="*/ f262 1 645090"/>
                  <a:gd name="f341" fmla="*/ f263 1 366387"/>
                  <a:gd name="f342" fmla="*/ f264 1 645090"/>
                  <a:gd name="f343" fmla="*/ f265 1 366387"/>
                  <a:gd name="f344" fmla="*/ f266 1 645090"/>
                  <a:gd name="f345" fmla="*/ f267 1 366387"/>
                  <a:gd name="f346" fmla="*/ f268 1 645090"/>
                  <a:gd name="f347" fmla="*/ f269 1 366387"/>
                  <a:gd name="f348" fmla="*/ f270 1 645090"/>
                  <a:gd name="f349" fmla="*/ f271 1 366387"/>
                  <a:gd name="f350" fmla="*/ f272 1 645090"/>
                  <a:gd name="f351" fmla="*/ f273 1 366387"/>
                  <a:gd name="f352" fmla="*/ f274 1 645090"/>
                  <a:gd name="f353" fmla="*/ f275 1 366387"/>
                  <a:gd name="f354" fmla="*/ f276 1 645090"/>
                  <a:gd name="f355" fmla="*/ f277 1 366387"/>
                  <a:gd name="f356" fmla="*/ f278 1 645090"/>
                  <a:gd name="f357" fmla="*/ f279 1 366387"/>
                  <a:gd name="f358" fmla="*/ f280 1 645090"/>
                  <a:gd name="f359" fmla="*/ f281 1 366387"/>
                  <a:gd name="f360" fmla="*/ f282 1 645090"/>
                  <a:gd name="f361" fmla="*/ f283 1 366387"/>
                  <a:gd name="f362" fmla="*/ f284 1 645090"/>
                  <a:gd name="f363" fmla="*/ f285 1 366387"/>
                  <a:gd name="f364" fmla="*/ f286 1 645090"/>
                  <a:gd name="f365" fmla="*/ f287 1 366387"/>
                  <a:gd name="f366" fmla="*/ f288 1 645090"/>
                  <a:gd name="f367" fmla="*/ f203 1 f210"/>
                  <a:gd name="f368" fmla="*/ f204 1 f210"/>
                  <a:gd name="f369" fmla="*/ f203 1 f211"/>
                  <a:gd name="f370" fmla="*/ f205 1 f211"/>
                  <a:gd name="f371" fmla="*/ f290 1 f210"/>
                  <a:gd name="f372" fmla="*/ f291 1 f211"/>
                  <a:gd name="f373" fmla="*/ f292 1 f210"/>
                  <a:gd name="f374" fmla="*/ f293 1 f211"/>
                  <a:gd name="f375" fmla="*/ f294 1 f210"/>
                  <a:gd name="f376" fmla="*/ f295 1 f211"/>
                  <a:gd name="f377" fmla="*/ f296 1 f210"/>
                  <a:gd name="f378" fmla="*/ f297 1 f211"/>
                  <a:gd name="f379" fmla="*/ f298 1 f210"/>
                  <a:gd name="f380" fmla="*/ f299 1 f211"/>
                  <a:gd name="f381" fmla="*/ f300 1 f210"/>
                  <a:gd name="f382" fmla="*/ f301 1 f211"/>
                  <a:gd name="f383" fmla="*/ f302 1 f211"/>
                  <a:gd name="f384" fmla="*/ f303 1 f210"/>
                  <a:gd name="f385" fmla="*/ f304 1 f211"/>
                  <a:gd name="f386" fmla="*/ f305 1 f211"/>
                  <a:gd name="f387" fmla="*/ f306 1 f211"/>
                  <a:gd name="f388" fmla="*/ f307 1 f210"/>
                  <a:gd name="f389" fmla="*/ f308 1 f211"/>
                  <a:gd name="f390" fmla="*/ f309 1 f210"/>
                  <a:gd name="f391" fmla="*/ f310 1 f211"/>
                  <a:gd name="f392" fmla="*/ f311 1 f210"/>
                  <a:gd name="f393" fmla="*/ f312 1 f211"/>
                  <a:gd name="f394" fmla="*/ f313 1 f210"/>
                  <a:gd name="f395" fmla="*/ f314 1 f211"/>
                  <a:gd name="f396" fmla="*/ f315 1 f210"/>
                  <a:gd name="f397" fmla="*/ f316 1 f211"/>
                  <a:gd name="f398" fmla="*/ f317 1 f210"/>
                  <a:gd name="f399" fmla="*/ f318 1 f211"/>
                  <a:gd name="f400" fmla="*/ f319 1 f210"/>
                  <a:gd name="f401" fmla="*/ f320 1 f211"/>
                  <a:gd name="f402" fmla="*/ f321 1 f210"/>
                  <a:gd name="f403" fmla="*/ f322 1 f211"/>
                  <a:gd name="f404" fmla="*/ f323 1 f210"/>
                  <a:gd name="f405" fmla="*/ f324 1 f211"/>
                  <a:gd name="f406" fmla="*/ f325 1 f210"/>
                  <a:gd name="f407" fmla="*/ f326 1 f211"/>
                  <a:gd name="f408" fmla="*/ f327 1 f210"/>
                  <a:gd name="f409" fmla="*/ f328 1 f211"/>
                  <a:gd name="f410" fmla="*/ f329 1 f210"/>
                  <a:gd name="f411" fmla="*/ f330 1 f211"/>
                  <a:gd name="f412" fmla="*/ f331 1 f210"/>
                  <a:gd name="f413" fmla="*/ f332 1 f211"/>
                  <a:gd name="f414" fmla="*/ f333 1 f210"/>
                  <a:gd name="f415" fmla="*/ f334 1 f211"/>
                  <a:gd name="f416" fmla="*/ f335 1 f210"/>
                  <a:gd name="f417" fmla="*/ f336 1 f211"/>
                  <a:gd name="f418" fmla="*/ f337 1 f210"/>
                  <a:gd name="f419" fmla="*/ f338 1 f211"/>
                  <a:gd name="f420" fmla="*/ f339 1 f210"/>
                  <a:gd name="f421" fmla="*/ f340 1 f211"/>
                  <a:gd name="f422" fmla="*/ f341 1 f210"/>
                  <a:gd name="f423" fmla="*/ f342 1 f211"/>
                  <a:gd name="f424" fmla="*/ f343 1 f210"/>
                  <a:gd name="f425" fmla="*/ f344 1 f211"/>
                  <a:gd name="f426" fmla="*/ f345 1 f210"/>
                  <a:gd name="f427" fmla="*/ f346 1 f211"/>
                  <a:gd name="f428" fmla="*/ f347 1 f210"/>
                  <a:gd name="f429" fmla="*/ f348 1 f211"/>
                  <a:gd name="f430" fmla="*/ f349 1 f210"/>
                  <a:gd name="f431" fmla="*/ f350 1 f211"/>
                  <a:gd name="f432" fmla="*/ f351 1 f210"/>
                  <a:gd name="f433" fmla="*/ f352 1 f211"/>
                  <a:gd name="f434" fmla="*/ f353 1 f210"/>
                  <a:gd name="f435" fmla="*/ f354 1 f211"/>
                  <a:gd name="f436" fmla="*/ f355 1 f210"/>
                  <a:gd name="f437" fmla="*/ f356 1 f211"/>
                  <a:gd name="f438" fmla="*/ f357 1 f210"/>
                  <a:gd name="f439" fmla="*/ f358 1 f211"/>
                  <a:gd name="f440" fmla="*/ f359 1 f210"/>
                  <a:gd name="f441" fmla="*/ f360 1 f211"/>
                  <a:gd name="f442" fmla="*/ f361 1 f210"/>
                  <a:gd name="f443" fmla="*/ f362 1 f211"/>
                  <a:gd name="f444" fmla="*/ f363 1 f210"/>
                  <a:gd name="f445" fmla="*/ f364 1 f211"/>
                  <a:gd name="f446" fmla="*/ f365 1 f210"/>
                  <a:gd name="f447" fmla="*/ f366 1 f211"/>
                  <a:gd name="f448" fmla="*/ f367 f201 1"/>
                  <a:gd name="f449" fmla="*/ f368 f201 1"/>
                  <a:gd name="f450" fmla="*/ f370 f202 1"/>
                  <a:gd name="f451" fmla="*/ f369 f202 1"/>
                  <a:gd name="f452" fmla="*/ f371 f201 1"/>
                  <a:gd name="f453" fmla="*/ f372 f202 1"/>
                  <a:gd name="f454" fmla="*/ f373 f201 1"/>
                  <a:gd name="f455" fmla="*/ f374 f202 1"/>
                  <a:gd name="f456" fmla="*/ f375 f201 1"/>
                  <a:gd name="f457" fmla="*/ f376 f202 1"/>
                  <a:gd name="f458" fmla="*/ f377 f201 1"/>
                  <a:gd name="f459" fmla="*/ f378 f202 1"/>
                  <a:gd name="f460" fmla="*/ f379 f201 1"/>
                  <a:gd name="f461" fmla="*/ f380 f202 1"/>
                  <a:gd name="f462" fmla="*/ f381 f201 1"/>
                  <a:gd name="f463" fmla="*/ f382 f202 1"/>
                  <a:gd name="f464" fmla="*/ f383 f202 1"/>
                  <a:gd name="f465" fmla="*/ f384 f201 1"/>
                  <a:gd name="f466" fmla="*/ f385 f202 1"/>
                  <a:gd name="f467" fmla="*/ f386 f202 1"/>
                  <a:gd name="f468" fmla="*/ f387 f202 1"/>
                  <a:gd name="f469" fmla="*/ f388 f201 1"/>
                  <a:gd name="f470" fmla="*/ f389 f202 1"/>
                  <a:gd name="f471" fmla="*/ f390 f201 1"/>
                  <a:gd name="f472" fmla="*/ f391 f202 1"/>
                  <a:gd name="f473" fmla="*/ f392 f201 1"/>
                  <a:gd name="f474" fmla="*/ f393 f202 1"/>
                  <a:gd name="f475" fmla="*/ f394 f201 1"/>
                  <a:gd name="f476" fmla="*/ f395 f202 1"/>
                  <a:gd name="f477" fmla="*/ f396 f201 1"/>
                  <a:gd name="f478" fmla="*/ f397 f202 1"/>
                  <a:gd name="f479" fmla="*/ f398 f201 1"/>
                  <a:gd name="f480" fmla="*/ f399 f202 1"/>
                  <a:gd name="f481" fmla="*/ f400 f201 1"/>
                  <a:gd name="f482" fmla="*/ f401 f202 1"/>
                  <a:gd name="f483" fmla="*/ f402 f201 1"/>
                  <a:gd name="f484" fmla="*/ f403 f202 1"/>
                  <a:gd name="f485" fmla="*/ f404 f201 1"/>
                  <a:gd name="f486" fmla="*/ f405 f202 1"/>
                  <a:gd name="f487" fmla="*/ f406 f201 1"/>
                  <a:gd name="f488" fmla="*/ f407 f202 1"/>
                  <a:gd name="f489" fmla="*/ f408 f201 1"/>
                  <a:gd name="f490" fmla="*/ f409 f202 1"/>
                  <a:gd name="f491" fmla="*/ f410 f201 1"/>
                  <a:gd name="f492" fmla="*/ f411 f202 1"/>
                  <a:gd name="f493" fmla="*/ f412 f201 1"/>
                  <a:gd name="f494" fmla="*/ f413 f202 1"/>
                  <a:gd name="f495" fmla="*/ f414 f201 1"/>
                  <a:gd name="f496" fmla="*/ f415 f202 1"/>
                  <a:gd name="f497" fmla="*/ f416 f201 1"/>
                  <a:gd name="f498" fmla="*/ f417 f202 1"/>
                  <a:gd name="f499" fmla="*/ f418 f201 1"/>
                  <a:gd name="f500" fmla="*/ f419 f202 1"/>
                  <a:gd name="f501" fmla="*/ f420 f201 1"/>
                  <a:gd name="f502" fmla="*/ f421 f202 1"/>
                  <a:gd name="f503" fmla="*/ f422 f201 1"/>
                  <a:gd name="f504" fmla="*/ f423 f202 1"/>
                  <a:gd name="f505" fmla="*/ f424 f201 1"/>
                  <a:gd name="f506" fmla="*/ f425 f202 1"/>
                  <a:gd name="f507" fmla="*/ f426 f201 1"/>
                  <a:gd name="f508" fmla="*/ f427 f202 1"/>
                  <a:gd name="f509" fmla="*/ f428 f201 1"/>
                  <a:gd name="f510" fmla="*/ f429 f202 1"/>
                  <a:gd name="f511" fmla="*/ f430 f201 1"/>
                  <a:gd name="f512" fmla="*/ f431 f202 1"/>
                  <a:gd name="f513" fmla="*/ f432 f201 1"/>
                  <a:gd name="f514" fmla="*/ f433 f202 1"/>
                  <a:gd name="f515" fmla="*/ f434 f201 1"/>
                  <a:gd name="f516" fmla="*/ f435 f202 1"/>
                  <a:gd name="f517" fmla="*/ f436 f201 1"/>
                  <a:gd name="f518" fmla="*/ f437 f202 1"/>
                  <a:gd name="f519" fmla="*/ f438 f201 1"/>
                  <a:gd name="f520" fmla="*/ f439 f202 1"/>
                  <a:gd name="f521" fmla="*/ f440 f201 1"/>
                  <a:gd name="f522" fmla="*/ f441 f202 1"/>
                  <a:gd name="f523" fmla="*/ f442 f201 1"/>
                  <a:gd name="f524" fmla="*/ f443 f202 1"/>
                  <a:gd name="f525" fmla="*/ f444 f201 1"/>
                  <a:gd name="f526" fmla="*/ f445 f202 1"/>
                  <a:gd name="f527" fmla="*/ f446 f201 1"/>
                  <a:gd name="f528" fmla="*/ f447 f20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9">
                    <a:pos x="f452" y="f453"/>
                  </a:cxn>
                  <a:cxn ang="f289">
                    <a:pos x="f454" y="f455"/>
                  </a:cxn>
                  <a:cxn ang="f289">
                    <a:pos x="f456" y="f457"/>
                  </a:cxn>
                  <a:cxn ang="f289">
                    <a:pos x="f458" y="f459"/>
                  </a:cxn>
                  <a:cxn ang="f289">
                    <a:pos x="f460" y="f461"/>
                  </a:cxn>
                  <a:cxn ang="f289">
                    <a:pos x="f462" y="f463"/>
                  </a:cxn>
                  <a:cxn ang="f289">
                    <a:pos x="f460" y="f464"/>
                  </a:cxn>
                  <a:cxn ang="f289">
                    <a:pos x="f465" y="f466"/>
                  </a:cxn>
                  <a:cxn ang="f289">
                    <a:pos x="f458" y="f467"/>
                  </a:cxn>
                  <a:cxn ang="f289">
                    <a:pos x="f456" y="f468"/>
                  </a:cxn>
                  <a:cxn ang="f289">
                    <a:pos x="f469" y="f470"/>
                  </a:cxn>
                  <a:cxn ang="f289">
                    <a:pos x="f471" y="f472"/>
                  </a:cxn>
                  <a:cxn ang="f289">
                    <a:pos x="f473" y="f474"/>
                  </a:cxn>
                  <a:cxn ang="f289">
                    <a:pos x="f475" y="f476"/>
                  </a:cxn>
                  <a:cxn ang="f289">
                    <a:pos x="f477" y="f478"/>
                  </a:cxn>
                  <a:cxn ang="f289">
                    <a:pos x="f479" y="f480"/>
                  </a:cxn>
                  <a:cxn ang="f289">
                    <a:pos x="f481" y="f482"/>
                  </a:cxn>
                  <a:cxn ang="f289">
                    <a:pos x="f483" y="f484"/>
                  </a:cxn>
                  <a:cxn ang="f289">
                    <a:pos x="f485" y="f486"/>
                  </a:cxn>
                  <a:cxn ang="f289">
                    <a:pos x="f487" y="f488"/>
                  </a:cxn>
                  <a:cxn ang="f289">
                    <a:pos x="f489" y="f490"/>
                  </a:cxn>
                  <a:cxn ang="f289">
                    <a:pos x="f491" y="f492"/>
                  </a:cxn>
                  <a:cxn ang="f289">
                    <a:pos x="f493" y="f494"/>
                  </a:cxn>
                  <a:cxn ang="f289">
                    <a:pos x="f495" y="f496"/>
                  </a:cxn>
                  <a:cxn ang="f289">
                    <a:pos x="f497" y="f498"/>
                  </a:cxn>
                  <a:cxn ang="f289">
                    <a:pos x="f499" y="f500"/>
                  </a:cxn>
                  <a:cxn ang="f289">
                    <a:pos x="f501" y="f502"/>
                  </a:cxn>
                  <a:cxn ang="f289">
                    <a:pos x="f503" y="f504"/>
                  </a:cxn>
                  <a:cxn ang="f289">
                    <a:pos x="f505" y="f506"/>
                  </a:cxn>
                  <a:cxn ang="f289">
                    <a:pos x="f507" y="f508"/>
                  </a:cxn>
                  <a:cxn ang="f289">
                    <a:pos x="f509" y="f510"/>
                  </a:cxn>
                  <a:cxn ang="f289">
                    <a:pos x="f511" y="f512"/>
                  </a:cxn>
                  <a:cxn ang="f289">
                    <a:pos x="f513" y="f514"/>
                  </a:cxn>
                  <a:cxn ang="f289">
                    <a:pos x="f515" y="f516"/>
                  </a:cxn>
                  <a:cxn ang="f289">
                    <a:pos x="f517" y="f518"/>
                  </a:cxn>
                  <a:cxn ang="f289">
                    <a:pos x="f519" y="f520"/>
                  </a:cxn>
                  <a:cxn ang="f289">
                    <a:pos x="f521" y="f522"/>
                  </a:cxn>
                  <a:cxn ang="f289">
                    <a:pos x="f523" y="f524"/>
                  </a:cxn>
                  <a:cxn ang="f289">
                    <a:pos x="f525" y="f526"/>
                  </a:cxn>
                  <a:cxn ang="f289">
                    <a:pos x="f527" y="f528"/>
                  </a:cxn>
                </a:cxnLst>
                <a:rect l="f448" t="f451" r="f449" b="f450"/>
                <a:pathLst>
                  <a:path w="366387" h="645090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5" y="f33"/>
                    </a:lnTo>
                    <a:cubicBezTo>
                      <a:pt x="f34" y="f35"/>
                      <a:pt x="f36" y="f37"/>
                      <a:pt x="f31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25" y="f49"/>
                    </a:cubicBezTo>
                    <a:cubicBezTo>
                      <a:pt x="f50" y="f51"/>
                      <a:pt x="f52" y="f53"/>
                      <a:pt x="f19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3" y="f74"/>
                    </a:ln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lnTo>
                      <a:pt x="f87" y="f88"/>
                    </a:ln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104"/>
                      <a:pt x="f105" y="f106"/>
                    </a:cubicBez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36"/>
                    </a:cubicBezTo>
                    <a:lnTo>
                      <a:pt x="f137" y="f138"/>
                    </a:ln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146"/>
                      <a:pt x="f147" y="f148"/>
                      <a:pt x="f149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61" y="f162"/>
                    </a:cubicBezTo>
                    <a:lnTo>
                      <a:pt x="f163" y="f164"/>
                    </a:lnTo>
                    <a:lnTo>
                      <a:pt x="f165" y="f166"/>
                    </a:lnTo>
                    <a:cubicBezTo>
                      <a:pt x="f167" y="f168"/>
                      <a:pt x="f169" y="f170"/>
                      <a:pt x="f118" y="f171"/>
                    </a:cubicBezTo>
                    <a:cubicBezTo>
                      <a:pt x="f172" y="f173"/>
                      <a:pt x="f174" y="f175"/>
                      <a:pt x="f176" y="f177"/>
                    </a:cubicBezTo>
                    <a:cubicBezTo>
                      <a:pt x="f178" y="f179"/>
                      <a:pt x="f180" y="f181"/>
                      <a:pt x="f182" y="f59"/>
                    </a:cubicBezTo>
                    <a:cubicBezTo>
                      <a:pt x="f183" y="f184"/>
                      <a:pt x="f185" y="f186"/>
                      <a:pt x="f187" y="f13"/>
                    </a:cubicBezTo>
                    <a:cubicBezTo>
                      <a:pt x="f188" y="f189"/>
                      <a:pt x="f190" y="f191"/>
                      <a:pt x="f192" y="f19"/>
                    </a:cubicBezTo>
                    <a:lnTo>
                      <a:pt x="f193" y="f194"/>
                    </a:lnTo>
                    <a:lnTo>
                      <a:pt x="f195" y="f196"/>
                    </a:lnTo>
                    <a:cubicBezTo>
                      <a:pt x="f197" y="f198"/>
                      <a:pt x="f199" y="f34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3" name="Полилиния 24"/>
              <p:cNvSpPr/>
              <p:nvPr/>
            </p:nvSpPr>
            <p:spPr>
              <a:xfrm>
                <a:off x="6404030" y="5597105"/>
                <a:ext cx="261910" cy="5206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1731"/>
                  <a:gd name="f7" fmla="val 435279"/>
                  <a:gd name="f8" fmla="val 217117"/>
                  <a:gd name="f9" fmla="val 434235"/>
                  <a:gd name="f10" fmla="val 202318"/>
                  <a:gd name="f11" fmla="val 434694"/>
                  <a:gd name="f12" fmla="val 187890"/>
                  <a:gd name="f13" fmla="val 432148"/>
                  <a:gd name="f14" fmla="val 184184"/>
                  <a:gd name="f15" fmla="val 431494"/>
                  <a:gd name="f16" fmla="val 181862"/>
                  <a:gd name="f17" fmla="val 427568"/>
                  <a:gd name="f18" fmla="val 178496"/>
                  <a:gd name="f19" fmla="val 425885"/>
                  <a:gd name="f20" fmla="val 175543"/>
                  <a:gd name="f21" fmla="val 424409"/>
                  <a:gd name="f22" fmla="val 172054"/>
                  <a:gd name="f23" fmla="val 424229"/>
                  <a:gd name="f24" fmla="val 169101"/>
                  <a:gd name="f25" fmla="val 422753"/>
                  <a:gd name="f26" fmla="val 165735"/>
                  <a:gd name="f27" fmla="val 421070"/>
                  <a:gd name="f28" fmla="val 163146"/>
                  <a:gd name="f29" fmla="val 418019"/>
                  <a:gd name="f30" fmla="val 159707"/>
                  <a:gd name="f31" fmla="val 416490"/>
                  <a:gd name="f32" fmla="val 159687"/>
                  <a:gd name="f33" fmla="val 416481"/>
                  <a:gd name="f34" fmla="val 136230"/>
                  <a:gd name="f35" fmla="val 408665"/>
                  <a:gd name="f36" fmla="val 131523"/>
                  <a:gd name="f37" fmla="val 407096"/>
                  <a:gd name="f38" fmla="val 112734"/>
                  <a:gd name="f39" fmla="val 400833"/>
                  <a:gd name="f40" fmla="val 109603"/>
                  <a:gd name="f41" fmla="val 399789"/>
                  <a:gd name="f42" fmla="val 106086"/>
                  <a:gd name="f43" fmla="val 399532"/>
                  <a:gd name="f44" fmla="val 103340"/>
                  <a:gd name="f45" fmla="val 397701"/>
                  <a:gd name="f46" fmla="val 84551"/>
                  <a:gd name="f47" fmla="val 385175"/>
                  <a:gd name="f48" fmla="val 82463"/>
                  <a:gd name="f49" fmla="val 382044"/>
                  <a:gd name="f50" fmla="val 80639"/>
                  <a:gd name="f51" fmla="val 378720"/>
                  <a:gd name="f52" fmla="val 78288"/>
                  <a:gd name="f53" fmla="val 375781"/>
                  <a:gd name="f54" fmla="val 73189"/>
                  <a:gd name="f55" fmla="val 369408"/>
                  <a:gd name="f56" fmla="val 69603"/>
                  <a:gd name="f57" fmla="val 367904"/>
                  <a:gd name="f58" fmla="val 62630"/>
                  <a:gd name="f59" fmla="val 363255"/>
                  <a:gd name="f60" fmla="val 61586"/>
                  <a:gd name="f61" fmla="val 360123"/>
                  <a:gd name="f62" fmla="val 61560"/>
                  <a:gd name="f63" fmla="val 356438"/>
                  <a:gd name="f64" fmla="val 59498"/>
                  <a:gd name="f65" fmla="val 353860"/>
                  <a:gd name="f66" fmla="val 57147"/>
                  <a:gd name="f67" fmla="val 350921"/>
                  <a:gd name="f68" fmla="val 51017"/>
                  <a:gd name="f69" fmla="val 351248"/>
                  <a:gd name="f70" fmla="val 50104"/>
                  <a:gd name="f71" fmla="val 347597"/>
                  <a:gd name="f72" fmla="val 48219"/>
                  <a:gd name="f73" fmla="val 340057"/>
                  <a:gd name="f74" fmla="val 54116"/>
                  <a:gd name="f75" fmla="val 327291"/>
                  <a:gd name="f76" fmla="val 56367"/>
                  <a:gd name="f77" fmla="val 319414"/>
                  <a:gd name="f78" fmla="val 62586"/>
                  <a:gd name="f79" fmla="val 297647"/>
                  <a:gd name="f80" fmla="val 56916"/>
                  <a:gd name="f81" fmla="val 313263"/>
                  <a:gd name="f82" fmla="val 281835"/>
                  <a:gd name="f83" fmla="val 63220"/>
                  <a:gd name="f84" fmla="val 278588"/>
                  <a:gd name="f85" fmla="val 64717"/>
                  <a:gd name="f86" fmla="val 275572"/>
                  <a:gd name="f87" fmla="val 65761"/>
                  <a:gd name="f88" fmla="val 272441"/>
                  <a:gd name="f89" fmla="val 247389"/>
                  <a:gd name="f90" fmla="val 64482"/>
                  <a:gd name="f91" fmla="val 222290"/>
                  <a:gd name="f92" fmla="val 197285"/>
                  <a:gd name="f93" fmla="val 61941"/>
                  <a:gd name="f94" fmla="val 187985"/>
                  <a:gd name="f95" fmla="val 50330"/>
                  <a:gd name="f96" fmla="val 174138"/>
                  <a:gd name="f97" fmla="val 46972"/>
                  <a:gd name="f98" fmla="val 40709"/>
                  <a:gd name="f99" fmla="val 38621"/>
                  <a:gd name="f100" fmla="val 156575"/>
                  <a:gd name="f101" fmla="val 37578"/>
                  <a:gd name="f102" fmla="val 152400"/>
                  <a:gd name="f103" fmla="val 34446"/>
                  <a:gd name="f104" fmla="val 150312"/>
                  <a:gd name="f105" fmla="val 25052"/>
                  <a:gd name="f106" fmla="val 144049"/>
                  <a:gd name="f107" fmla="val 22964"/>
                  <a:gd name="f108" fmla="val 140918"/>
                  <a:gd name="f109" fmla="val 21450"/>
                  <a:gd name="f110" fmla="val 137316"/>
                  <a:gd name="f111" fmla="val 18789"/>
                  <a:gd name="f112" fmla="val 134655"/>
                  <a:gd name="f113" fmla="val 16128"/>
                  <a:gd name="f114" fmla="val 131994"/>
                  <a:gd name="f115" fmla="val 12285"/>
                  <a:gd name="f116" fmla="val 130802"/>
                  <a:gd name="f117" fmla="val 9394"/>
                  <a:gd name="f118" fmla="val 128392"/>
                  <a:gd name="f119" fmla="val 5992"/>
                  <a:gd name="f120" fmla="val 125557"/>
                  <a:gd name="f121" fmla="val 3131"/>
                  <a:gd name="f122" fmla="val 122129"/>
                  <a:gd name="f123" fmla="val 118997"/>
                  <a:gd name="f124" fmla="val 1044"/>
                  <a:gd name="f125" fmla="val 115866"/>
                  <a:gd name="f126" fmla="val 1655"/>
                  <a:gd name="f127" fmla="val 112555"/>
                  <a:gd name="f128" fmla="val 7008"/>
                  <a:gd name="f129" fmla="val 101848"/>
                  <a:gd name="f130" fmla="val 10736"/>
                  <a:gd name="f131" fmla="val 97524"/>
                  <a:gd name="f132" fmla="val 93945"/>
                  <a:gd name="f133" fmla="val 24822"/>
                  <a:gd name="f134" fmla="val 91264"/>
                  <a:gd name="f135" fmla="val 31315"/>
                  <a:gd name="f136" fmla="val 89770"/>
                  <a:gd name="f137" fmla="val 87682"/>
                  <a:gd name="f138" fmla="val 81419"/>
                  <a:gd name="f139" fmla="val 53910"/>
                  <a:gd name="f140" fmla="val 78841"/>
                  <a:gd name="f141" fmla="val 75156"/>
                  <a:gd name="f142" fmla="val 58198"/>
                  <a:gd name="f143" fmla="val 72410"/>
                  <a:gd name="f144" fmla="val 59361"/>
                  <a:gd name="f145" fmla="val 69060"/>
                  <a:gd name="f146" fmla="val 65762"/>
                  <a:gd name="f147" fmla="val 60410"/>
                  <a:gd name="f148" fmla="val 43860"/>
                  <a:gd name="f149" fmla="val 21921"/>
                  <a:gd name="f150" fmla="+- 0 0 -90"/>
                  <a:gd name="f151" fmla="*/ f3 1 231731"/>
                  <a:gd name="f152" fmla="*/ f4 1 435279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31731"/>
                  <a:gd name="f161" fmla="*/ f157 1 435279"/>
                  <a:gd name="f162" fmla="*/ 231731 f158 1"/>
                  <a:gd name="f163" fmla="*/ 435279 f157 1"/>
                  <a:gd name="f164" fmla="*/ 187890 f158 1"/>
                  <a:gd name="f165" fmla="*/ 432148 f157 1"/>
                  <a:gd name="f166" fmla="*/ 178496 f158 1"/>
                  <a:gd name="f167" fmla="*/ 425885 f157 1"/>
                  <a:gd name="f168" fmla="*/ 169101 f158 1"/>
                  <a:gd name="f169" fmla="*/ 422753 f157 1"/>
                  <a:gd name="f170" fmla="*/ 159707 f158 1"/>
                  <a:gd name="f171" fmla="*/ 416490 f157 1"/>
                  <a:gd name="f172" fmla="*/ 131523 f158 1"/>
                  <a:gd name="f173" fmla="*/ 407096 f157 1"/>
                  <a:gd name="f174" fmla="*/ 112734 f158 1"/>
                  <a:gd name="f175" fmla="*/ 400833 f157 1"/>
                  <a:gd name="f176" fmla="*/ 103340 f158 1"/>
                  <a:gd name="f177" fmla="*/ 397701 f157 1"/>
                  <a:gd name="f178" fmla="*/ 84551 f158 1"/>
                  <a:gd name="f179" fmla="*/ 385175 f157 1"/>
                  <a:gd name="f180" fmla="*/ 78288 f158 1"/>
                  <a:gd name="f181" fmla="*/ 375781 f157 1"/>
                  <a:gd name="f182" fmla="*/ 62630 f158 1"/>
                  <a:gd name="f183" fmla="*/ 363255 f157 1"/>
                  <a:gd name="f184" fmla="*/ 59498 f158 1"/>
                  <a:gd name="f185" fmla="*/ 353860 f157 1"/>
                  <a:gd name="f186" fmla="*/ 50104 f158 1"/>
                  <a:gd name="f187" fmla="*/ 347597 f157 1"/>
                  <a:gd name="f188" fmla="*/ 56367 f158 1"/>
                  <a:gd name="f189" fmla="*/ 319414 f157 1"/>
                  <a:gd name="f190" fmla="*/ 281835 f157 1"/>
                  <a:gd name="f191" fmla="*/ 65761 f158 1"/>
                  <a:gd name="f192" fmla="*/ 272441 f157 1"/>
                  <a:gd name="f193" fmla="*/ 197285 f157 1"/>
                  <a:gd name="f194" fmla="*/ 46972 f158 1"/>
                  <a:gd name="f195" fmla="*/ 169101 f157 1"/>
                  <a:gd name="f196" fmla="*/ 40709 f158 1"/>
                  <a:gd name="f197" fmla="*/ 159707 f157 1"/>
                  <a:gd name="f198" fmla="*/ 34446 f158 1"/>
                  <a:gd name="f199" fmla="*/ 150312 f157 1"/>
                  <a:gd name="f200" fmla="*/ 25052 f158 1"/>
                  <a:gd name="f201" fmla="*/ 144049 f157 1"/>
                  <a:gd name="f202" fmla="*/ 18789 f158 1"/>
                  <a:gd name="f203" fmla="*/ 134655 f157 1"/>
                  <a:gd name="f204" fmla="*/ 9394 f158 1"/>
                  <a:gd name="f205" fmla="*/ 128392 f157 1"/>
                  <a:gd name="f206" fmla="*/ 0 f158 1"/>
                  <a:gd name="f207" fmla="*/ 118997 f157 1"/>
                  <a:gd name="f208" fmla="*/ 3131 f158 1"/>
                  <a:gd name="f209" fmla="*/ 109603 f157 1"/>
                  <a:gd name="f210" fmla="*/ 93945 f157 1"/>
                  <a:gd name="f211" fmla="*/ 37578 f158 1"/>
                  <a:gd name="f212" fmla="*/ 87682 f157 1"/>
                  <a:gd name="f213" fmla="*/ 84551 f157 1"/>
                  <a:gd name="f214" fmla="*/ 75156 f157 1"/>
                  <a:gd name="f215" fmla="*/ 65762 f157 1"/>
                  <a:gd name="f216" fmla="*/ 0 f157 1"/>
                  <a:gd name="f217" fmla="+- f159 0 f1"/>
                  <a:gd name="f218" fmla="*/ f162 1 231731"/>
                  <a:gd name="f219" fmla="*/ f163 1 435279"/>
                  <a:gd name="f220" fmla="*/ f164 1 231731"/>
                  <a:gd name="f221" fmla="*/ f165 1 435279"/>
                  <a:gd name="f222" fmla="*/ f166 1 231731"/>
                  <a:gd name="f223" fmla="*/ f167 1 435279"/>
                  <a:gd name="f224" fmla="*/ f168 1 231731"/>
                  <a:gd name="f225" fmla="*/ f169 1 435279"/>
                  <a:gd name="f226" fmla="*/ f170 1 231731"/>
                  <a:gd name="f227" fmla="*/ f171 1 435279"/>
                  <a:gd name="f228" fmla="*/ f172 1 231731"/>
                  <a:gd name="f229" fmla="*/ f173 1 435279"/>
                  <a:gd name="f230" fmla="*/ f174 1 231731"/>
                  <a:gd name="f231" fmla="*/ f175 1 435279"/>
                  <a:gd name="f232" fmla="*/ f176 1 231731"/>
                  <a:gd name="f233" fmla="*/ f177 1 435279"/>
                  <a:gd name="f234" fmla="*/ f178 1 231731"/>
                  <a:gd name="f235" fmla="*/ f179 1 435279"/>
                  <a:gd name="f236" fmla="*/ f180 1 231731"/>
                  <a:gd name="f237" fmla="*/ f181 1 435279"/>
                  <a:gd name="f238" fmla="*/ f182 1 231731"/>
                  <a:gd name="f239" fmla="*/ f183 1 435279"/>
                  <a:gd name="f240" fmla="*/ f184 1 231731"/>
                  <a:gd name="f241" fmla="*/ f185 1 435279"/>
                  <a:gd name="f242" fmla="*/ f186 1 231731"/>
                  <a:gd name="f243" fmla="*/ f187 1 435279"/>
                  <a:gd name="f244" fmla="*/ f188 1 231731"/>
                  <a:gd name="f245" fmla="*/ f189 1 435279"/>
                  <a:gd name="f246" fmla="*/ f190 1 435279"/>
                  <a:gd name="f247" fmla="*/ f191 1 231731"/>
                  <a:gd name="f248" fmla="*/ f192 1 435279"/>
                  <a:gd name="f249" fmla="*/ f193 1 435279"/>
                  <a:gd name="f250" fmla="*/ f194 1 231731"/>
                  <a:gd name="f251" fmla="*/ f195 1 435279"/>
                  <a:gd name="f252" fmla="*/ f196 1 231731"/>
                  <a:gd name="f253" fmla="*/ f197 1 435279"/>
                  <a:gd name="f254" fmla="*/ f198 1 231731"/>
                  <a:gd name="f255" fmla="*/ f199 1 435279"/>
                  <a:gd name="f256" fmla="*/ f200 1 231731"/>
                  <a:gd name="f257" fmla="*/ f201 1 435279"/>
                  <a:gd name="f258" fmla="*/ f202 1 231731"/>
                  <a:gd name="f259" fmla="*/ f203 1 435279"/>
                  <a:gd name="f260" fmla="*/ f204 1 231731"/>
                  <a:gd name="f261" fmla="*/ f205 1 435279"/>
                  <a:gd name="f262" fmla="*/ f206 1 231731"/>
                  <a:gd name="f263" fmla="*/ f207 1 435279"/>
                  <a:gd name="f264" fmla="*/ f208 1 231731"/>
                  <a:gd name="f265" fmla="*/ f209 1 435279"/>
                  <a:gd name="f266" fmla="*/ f210 1 435279"/>
                  <a:gd name="f267" fmla="*/ f211 1 231731"/>
                  <a:gd name="f268" fmla="*/ f212 1 435279"/>
                  <a:gd name="f269" fmla="*/ f213 1 435279"/>
                  <a:gd name="f270" fmla="*/ f214 1 435279"/>
                  <a:gd name="f271" fmla="*/ f215 1 435279"/>
                  <a:gd name="f272" fmla="*/ f216 1 435279"/>
                  <a:gd name="f273" fmla="*/ f153 1 f160"/>
                  <a:gd name="f274" fmla="*/ f154 1 f160"/>
                  <a:gd name="f275" fmla="*/ f153 1 f161"/>
                  <a:gd name="f276" fmla="*/ f155 1 f161"/>
                  <a:gd name="f277" fmla="*/ f218 1 f160"/>
                  <a:gd name="f278" fmla="*/ f219 1 f161"/>
                  <a:gd name="f279" fmla="*/ f220 1 f160"/>
                  <a:gd name="f280" fmla="*/ f221 1 f161"/>
                  <a:gd name="f281" fmla="*/ f222 1 f160"/>
                  <a:gd name="f282" fmla="*/ f223 1 f161"/>
                  <a:gd name="f283" fmla="*/ f224 1 f160"/>
                  <a:gd name="f284" fmla="*/ f225 1 f161"/>
                  <a:gd name="f285" fmla="*/ f226 1 f160"/>
                  <a:gd name="f286" fmla="*/ f227 1 f161"/>
                  <a:gd name="f287" fmla="*/ f228 1 f160"/>
                  <a:gd name="f288" fmla="*/ f229 1 f161"/>
                  <a:gd name="f289" fmla="*/ f230 1 f160"/>
                  <a:gd name="f290" fmla="*/ f231 1 f161"/>
                  <a:gd name="f291" fmla="*/ f232 1 f160"/>
                  <a:gd name="f292" fmla="*/ f233 1 f161"/>
                  <a:gd name="f293" fmla="*/ f234 1 f160"/>
                  <a:gd name="f294" fmla="*/ f235 1 f161"/>
                  <a:gd name="f295" fmla="*/ f236 1 f160"/>
                  <a:gd name="f296" fmla="*/ f237 1 f161"/>
                  <a:gd name="f297" fmla="*/ f238 1 f160"/>
                  <a:gd name="f298" fmla="*/ f239 1 f161"/>
                  <a:gd name="f299" fmla="*/ f240 1 f160"/>
                  <a:gd name="f300" fmla="*/ f241 1 f161"/>
                  <a:gd name="f301" fmla="*/ f242 1 f160"/>
                  <a:gd name="f302" fmla="*/ f243 1 f161"/>
                  <a:gd name="f303" fmla="*/ f244 1 f160"/>
                  <a:gd name="f304" fmla="*/ f245 1 f161"/>
                  <a:gd name="f305" fmla="*/ f246 1 f161"/>
                  <a:gd name="f306" fmla="*/ f247 1 f160"/>
                  <a:gd name="f307" fmla="*/ f248 1 f161"/>
                  <a:gd name="f308" fmla="*/ f249 1 f161"/>
                  <a:gd name="f309" fmla="*/ f250 1 f160"/>
                  <a:gd name="f310" fmla="*/ f251 1 f161"/>
                  <a:gd name="f311" fmla="*/ f252 1 f160"/>
                  <a:gd name="f312" fmla="*/ f253 1 f161"/>
                  <a:gd name="f313" fmla="*/ f254 1 f160"/>
                  <a:gd name="f314" fmla="*/ f255 1 f161"/>
                  <a:gd name="f315" fmla="*/ f256 1 f160"/>
                  <a:gd name="f316" fmla="*/ f257 1 f161"/>
                  <a:gd name="f317" fmla="*/ f258 1 f160"/>
                  <a:gd name="f318" fmla="*/ f259 1 f161"/>
                  <a:gd name="f319" fmla="*/ f260 1 f160"/>
                  <a:gd name="f320" fmla="*/ f261 1 f161"/>
                  <a:gd name="f321" fmla="*/ f262 1 f160"/>
                  <a:gd name="f322" fmla="*/ f263 1 f161"/>
                  <a:gd name="f323" fmla="*/ f264 1 f160"/>
                  <a:gd name="f324" fmla="*/ f265 1 f161"/>
                  <a:gd name="f325" fmla="*/ f266 1 f161"/>
                  <a:gd name="f326" fmla="*/ f267 1 f160"/>
                  <a:gd name="f327" fmla="*/ f268 1 f161"/>
                  <a:gd name="f328" fmla="*/ f269 1 f161"/>
                  <a:gd name="f329" fmla="*/ f270 1 f161"/>
                  <a:gd name="f330" fmla="*/ f271 1 f161"/>
                  <a:gd name="f331" fmla="*/ f272 1 f161"/>
                  <a:gd name="f332" fmla="*/ f273 f151 1"/>
                  <a:gd name="f333" fmla="*/ f274 f151 1"/>
                  <a:gd name="f334" fmla="*/ f276 f152 1"/>
                  <a:gd name="f335" fmla="*/ f275 f152 1"/>
                  <a:gd name="f336" fmla="*/ f277 f151 1"/>
                  <a:gd name="f337" fmla="*/ f278 f152 1"/>
                  <a:gd name="f338" fmla="*/ f279 f151 1"/>
                  <a:gd name="f339" fmla="*/ f280 f152 1"/>
                  <a:gd name="f340" fmla="*/ f281 f151 1"/>
                  <a:gd name="f341" fmla="*/ f282 f152 1"/>
                  <a:gd name="f342" fmla="*/ f283 f151 1"/>
                  <a:gd name="f343" fmla="*/ f284 f152 1"/>
                  <a:gd name="f344" fmla="*/ f285 f151 1"/>
                  <a:gd name="f345" fmla="*/ f286 f152 1"/>
                  <a:gd name="f346" fmla="*/ f287 f151 1"/>
                  <a:gd name="f347" fmla="*/ f288 f152 1"/>
                  <a:gd name="f348" fmla="*/ f289 f151 1"/>
                  <a:gd name="f349" fmla="*/ f290 f152 1"/>
                  <a:gd name="f350" fmla="*/ f291 f151 1"/>
                  <a:gd name="f351" fmla="*/ f292 f152 1"/>
                  <a:gd name="f352" fmla="*/ f293 f151 1"/>
                  <a:gd name="f353" fmla="*/ f294 f152 1"/>
                  <a:gd name="f354" fmla="*/ f295 f151 1"/>
                  <a:gd name="f355" fmla="*/ f296 f152 1"/>
                  <a:gd name="f356" fmla="*/ f297 f151 1"/>
                  <a:gd name="f357" fmla="*/ f298 f152 1"/>
                  <a:gd name="f358" fmla="*/ f299 f151 1"/>
                  <a:gd name="f359" fmla="*/ f300 f152 1"/>
                  <a:gd name="f360" fmla="*/ f301 f151 1"/>
                  <a:gd name="f361" fmla="*/ f302 f152 1"/>
                  <a:gd name="f362" fmla="*/ f303 f151 1"/>
                  <a:gd name="f363" fmla="*/ f304 f152 1"/>
                  <a:gd name="f364" fmla="*/ f305 f152 1"/>
                  <a:gd name="f365" fmla="*/ f306 f151 1"/>
                  <a:gd name="f366" fmla="*/ f307 f152 1"/>
                  <a:gd name="f367" fmla="*/ f308 f152 1"/>
                  <a:gd name="f368" fmla="*/ f309 f151 1"/>
                  <a:gd name="f369" fmla="*/ f310 f152 1"/>
                  <a:gd name="f370" fmla="*/ f311 f151 1"/>
                  <a:gd name="f371" fmla="*/ f312 f152 1"/>
                  <a:gd name="f372" fmla="*/ f313 f151 1"/>
                  <a:gd name="f373" fmla="*/ f314 f152 1"/>
                  <a:gd name="f374" fmla="*/ f315 f151 1"/>
                  <a:gd name="f375" fmla="*/ f316 f152 1"/>
                  <a:gd name="f376" fmla="*/ f317 f151 1"/>
                  <a:gd name="f377" fmla="*/ f318 f152 1"/>
                  <a:gd name="f378" fmla="*/ f319 f151 1"/>
                  <a:gd name="f379" fmla="*/ f320 f152 1"/>
                  <a:gd name="f380" fmla="*/ f321 f151 1"/>
                  <a:gd name="f381" fmla="*/ f322 f152 1"/>
                  <a:gd name="f382" fmla="*/ f323 f151 1"/>
                  <a:gd name="f383" fmla="*/ f324 f152 1"/>
                  <a:gd name="f384" fmla="*/ f325 f152 1"/>
                  <a:gd name="f385" fmla="*/ f326 f151 1"/>
                  <a:gd name="f386" fmla="*/ f327 f152 1"/>
                  <a:gd name="f387" fmla="*/ f328 f152 1"/>
                  <a:gd name="f388" fmla="*/ f329 f152 1"/>
                  <a:gd name="f389" fmla="*/ f330 f152 1"/>
                  <a:gd name="f390" fmla="*/ f331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17">
                    <a:pos x="f336" y="f337"/>
                  </a:cxn>
                  <a:cxn ang="f217">
                    <a:pos x="f338" y="f339"/>
                  </a:cxn>
                  <a:cxn ang="f217">
                    <a:pos x="f340" y="f341"/>
                  </a:cxn>
                  <a:cxn ang="f217">
                    <a:pos x="f342" y="f343"/>
                  </a:cxn>
                  <a:cxn ang="f217">
                    <a:pos x="f344" y="f345"/>
                  </a:cxn>
                  <a:cxn ang="f217">
                    <a:pos x="f346" y="f347"/>
                  </a:cxn>
                  <a:cxn ang="f217">
                    <a:pos x="f348" y="f349"/>
                  </a:cxn>
                  <a:cxn ang="f217">
                    <a:pos x="f350" y="f351"/>
                  </a:cxn>
                  <a:cxn ang="f217">
                    <a:pos x="f352" y="f353"/>
                  </a:cxn>
                  <a:cxn ang="f217">
                    <a:pos x="f354" y="f355"/>
                  </a:cxn>
                  <a:cxn ang="f217">
                    <a:pos x="f356" y="f357"/>
                  </a:cxn>
                  <a:cxn ang="f217">
                    <a:pos x="f358" y="f359"/>
                  </a:cxn>
                  <a:cxn ang="f217">
                    <a:pos x="f360" y="f361"/>
                  </a:cxn>
                  <a:cxn ang="f217">
                    <a:pos x="f362" y="f363"/>
                  </a:cxn>
                  <a:cxn ang="f217">
                    <a:pos x="f356" y="f364"/>
                  </a:cxn>
                  <a:cxn ang="f217">
                    <a:pos x="f365" y="f366"/>
                  </a:cxn>
                  <a:cxn ang="f217">
                    <a:pos x="f356" y="f367"/>
                  </a:cxn>
                  <a:cxn ang="f217">
                    <a:pos x="f368" y="f369"/>
                  </a:cxn>
                  <a:cxn ang="f217">
                    <a:pos x="f370" y="f371"/>
                  </a:cxn>
                  <a:cxn ang="f217">
                    <a:pos x="f372" y="f373"/>
                  </a:cxn>
                  <a:cxn ang="f217">
                    <a:pos x="f374" y="f375"/>
                  </a:cxn>
                  <a:cxn ang="f217">
                    <a:pos x="f376" y="f377"/>
                  </a:cxn>
                  <a:cxn ang="f217">
                    <a:pos x="f378" y="f379"/>
                  </a:cxn>
                  <a:cxn ang="f217">
                    <a:pos x="f380" y="f381"/>
                  </a:cxn>
                  <a:cxn ang="f217">
                    <a:pos x="f382" y="f383"/>
                  </a:cxn>
                  <a:cxn ang="f217">
                    <a:pos x="f376" y="f384"/>
                  </a:cxn>
                  <a:cxn ang="f217">
                    <a:pos x="f385" y="f386"/>
                  </a:cxn>
                  <a:cxn ang="f217">
                    <a:pos x="f368" y="f387"/>
                  </a:cxn>
                  <a:cxn ang="f217">
                    <a:pos x="f362" y="f388"/>
                  </a:cxn>
                  <a:cxn ang="f217">
                    <a:pos x="f358" y="f389"/>
                  </a:cxn>
                  <a:cxn ang="f217">
                    <a:pos x="f358" y="f390"/>
                  </a:cxn>
                </a:cxnLst>
                <a:rect l="f332" t="f335" r="f333" b="f334"/>
                <a:pathLst>
                  <a:path w="231731" h="435279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lnTo>
                      <a:pt x="f38" y="f39"/>
                    </a:lnTo>
                    <a:cubicBezTo>
                      <a:pt x="f40" y="f41"/>
                      <a:pt x="f42" y="f43"/>
                      <a:pt x="f44" y="f45"/>
                    </a:cubicBezTo>
                    <a:lnTo>
                      <a:pt x="f46" y="f47"/>
                    </a:ln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58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5" y="f89"/>
                      <a:pt x="f90" y="f91"/>
                      <a:pt x="f58" y="f92"/>
                    </a:cubicBezTo>
                    <a:cubicBezTo>
                      <a:pt x="f93" y="f94"/>
                      <a:pt x="f95" y="f96"/>
                      <a:pt x="f97" y="f24"/>
                    </a:cubicBezTo>
                    <a:lnTo>
                      <a:pt x="f98" y="f30"/>
                    </a:lnTo>
                    <a:cubicBezTo>
                      <a:pt x="f99" y="f100"/>
                      <a:pt x="f101" y="f102"/>
                      <a:pt x="f103" y="f104"/>
                    </a:cubicBezTo>
                    <a:lnTo>
                      <a:pt x="f105" y="f106"/>
                    </a:lnTo>
                    <a:cubicBezTo>
                      <a:pt x="f107" y="f108"/>
                      <a:pt x="f109" y="f110"/>
                      <a:pt x="f111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120"/>
                      <a:pt x="f121" y="f122"/>
                      <a:pt x="f5" y="f123"/>
                    </a:cubicBezTo>
                    <a:cubicBezTo>
                      <a:pt x="f124" y="f125"/>
                      <a:pt x="f126" y="f127"/>
                      <a:pt x="f121" y="f40"/>
                    </a:cubicBezTo>
                    <a:cubicBezTo>
                      <a:pt x="f128" y="f129"/>
                      <a:pt x="f130" y="f131"/>
                      <a:pt x="f111" y="f132"/>
                    </a:cubicBezTo>
                    <a:cubicBezTo>
                      <a:pt x="f133" y="f134"/>
                      <a:pt x="f135" y="f136"/>
                      <a:pt x="f101" y="f137"/>
                    </a:cubicBezTo>
                    <a:lnTo>
                      <a:pt x="f97" y="f46"/>
                    </a:lnTo>
                    <a:cubicBezTo>
                      <a:pt x="f70" y="f138"/>
                      <a:pt x="f139" y="f140"/>
                      <a:pt x="f76" y="f141"/>
                    </a:cubicBezTo>
                    <a:cubicBezTo>
                      <a:pt x="f142" y="f143"/>
                      <a:pt x="f144" y="f145"/>
                      <a:pt x="f64" y="f146"/>
                    </a:cubicBezTo>
                    <a:cubicBezTo>
                      <a:pt x="f147" y="f148"/>
                      <a:pt x="f64" y="f149"/>
                      <a:pt x="f64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4" name="Полилиния 25"/>
              <p:cNvSpPr/>
              <p:nvPr/>
            </p:nvSpPr>
            <p:spPr>
              <a:xfrm>
                <a:off x="5157257" y="5749127"/>
                <a:ext cx="315736" cy="811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8705"/>
                  <a:gd name="f7" fmla="val 676405"/>
                  <a:gd name="f8" fmla="val 273486"/>
                  <a:gd name="f9" fmla="val 672230"/>
                  <a:gd name="f10" fmla="val 267397"/>
                  <a:gd name="f11" fmla="val 668954"/>
                  <a:gd name="f12" fmla="val 263047"/>
                  <a:gd name="f13" fmla="val 663879"/>
                  <a:gd name="f14" fmla="val 260899"/>
                  <a:gd name="f15" fmla="val 661373"/>
                  <a:gd name="f16" fmla="val 261391"/>
                  <a:gd name="f17" fmla="val 657437"/>
                  <a:gd name="f18" fmla="val 259915"/>
                  <a:gd name="f19" fmla="val 654485"/>
                  <a:gd name="f20" fmla="val 258232"/>
                  <a:gd name="f21" fmla="val 651119"/>
                  <a:gd name="f22" fmla="val 255740"/>
                  <a:gd name="f23" fmla="val 648222"/>
                  <a:gd name="f24" fmla="val 253652"/>
                  <a:gd name="f25" fmla="val 645090"/>
                  <a:gd name="f26" fmla="val 248141"/>
                  <a:gd name="f27" fmla="val 628555"/>
                  <a:gd name="f28" fmla="val 252352"/>
                  <a:gd name="f29" fmla="val 638442"/>
                  <a:gd name="f30" fmla="val 237995"/>
                  <a:gd name="f31" fmla="val 616906"/>
                  <a:gd name="f32" fmla="val 234333"/>
                  <a:gd name="f33" fmla="val 611413"/>
                  <a:gd name="f34" fmla="val 235394"/>
                  <a:gd name="f35" fmla="val 603610"/>
                  <a:gd name="f36" fmla="val 231732"/>
                  <a:gd name="f37" fmla="val 598117"/>
                  <a:gd name="f38" fmla="val 227557"/>
                  <a:gd name="f39" fmla="val 591854"/>
                  <a:gd name="f40" fmla="val 226347"/>
                  <a:gd name="f41" fmla="val 581708"/>
                  <a:gd name="f42" fmla="val 219206"/>
                  <a:gd name="f43" fmla="val 579328"/>
                  <a:gd name="f44" fmla="val 181628"/>
                  <a:gd name="f45" fmla="val 566802"/>
                  <a:gd name="f46" fmla="val 172233"/>
                  <a:gd name="f47" fmla="val 563671"/>
                  <a:gd name="f48" fmla="val 162839"/>
                  <a:gd name="f49" fmla="val 560539"/>
                  <a:gd name="f50" fmla="val 160751"/>
                  <a:gd name="f51" fmla="val 557408"/>
                  <a:gd name="f52" fmla="val 159237"/>
                  <a:gd name="f53" fmla="val 553806"/>
                  <a:gd name="f54" fmla="val 156576"/>
                  <a:gd name="f55" fmla="val 551145"/>
                  <a:gd name="f56" fmla="val 153915"/>
                  <a:gd name="f57" fmla="val 548484"/>
                  <a:gd name="f58" fmla="val 150072"/>
                  <a:gd name="f59" fmla="val 547292"/>
                  <a:gd name="f60" fmla="val 147181"/>
                  <a:gd name="f61" fmla="val 544882"/>
                  <a:gd name="f62" fmla="val 143779"/>
                  <a:gd name="f63" fmla="val 542047"/>
                  <a:gd name="f64" fmla="val 140918"/>
                  <a:gd name="f65" fmla="val 538619"/>
                  <a:gd name="f66" fmla="val 137787"/>
                  <a:gd name="f67" fmla="val 535487"/>
                  <a:gd name="f68" fmla="val 136743"/>
                  <a:gd name="f69" fmla="val 521917"/>
                  <a:gd name="f70" fmla="val 136343"/>
                  <a:gd name="f71" fmla="val 508283"/>
                  <a:gd name="f72" fmla="val 134655"/>
                  <a:gd name="f73" fmla="val 494778"/>
                  <a:gd name="f74" fmla="val 134246"/>
                  <a:gd name="f75" fmla="val 491502"/>
                  <a:gd name="f76" fmla="val 133586"/>
                  <a:gd name="f77" fmla="val 487961"/>
                  <a:gd name="f78" fmla="val 131524"/>
                  <a:gd name="f79" fmla="val 485383"/>
                  <a:gd name="f80" fmla="val 129173"/>
                  <a:gd name="f81" fmla="val 482444"/>
                  <a:gd name="f82" fmla="val 125261"/>
                  <a:gd name="f83" fmla="val 481208"/>
                  <a:gd name="f84" fmla="val 122129"/>
                  <a:gd name="f85" fmla="val 479120"/>
                  <a:gd name="f86" fmla="val 120041"/>
                  <a:gd name="f87" fmla="val 475989"/>
                  <a:gd name="f88" fmla="val 119057"/>
                  <a:gd name="f89" fmla="val 471721"/>
                  <a:gd name="f90" fmla="val 115866"/>
                  <a:gd name="f91" fmla="val 469726"/>
                  <a:gd name="f92" fmla="val 110268"/>
                  <a:gd name="f93" fmla="val 466227"/>
                  <a:gd name="f94" fmla="val 103340"/>
                  <a:gd name="f95" fmla="val 465551"/>
                  <a:gd name="f96" fmla="val 97077"/>
                  <a:gd name="f97" fmla="val 463463"/>
                  <a:gd name="f98" fmla="val 87683"/>
                  <a:gd name="f99" fmla="val 460331"/>
                  <a:gd name="f100" fmla="val 83915"/>
                  <a:gd name="f101" fmla="val 459075"/>
                  <a:gd name="f102" fmla="val 55665"/>
                  <a:gd name="f103" fmla="val 454354"/>
                  <a:gd name="f104" fmla="val 53236"/>
                  <a:gd name="f105" fmla="val 454068"/>
                  <a:gd name="f106" fmla="val 41785"/>
                  <a:gd name="f107" fmla="val 452721"/>
                  <a:gd name="f108" fmla="val 30271"/>
                  <a:gd name="f109" fmla="val 451981"/>
                  <a:gd name="f110" fmla="val 18789"/>
                  <a:gd name="f111" fmla="val 450937"/>
                  <a:gd name="f112" fmla="val 18944"/>
                  <a:gd name="f113" fmla="val 450161"/>
                  <a:gd name="f114" fmla="val 22485"/>
                  <a:gd name="f115" fmla="val 429093"/>
                  <a:gd name="f116" fmla="val 25052"/>
                  <a:gd name="f117" fmla="val 425885"/>
                  <a:gd name="f118" fmla="val 27403"/>
                  <a:gd name="f119" fmla="val 422946"/>
                  <a:gd name="f120" fmla="val 31315"/>
                  <a:gd name="f121" fmla="val 421710"/>
                  <a:gd name="f122" fmla="val 34447"/>
                  <a:gd name="f123" fmla="val 419622"/>
                  <a:gd name="f124" fmla="val 41900"/>
                  <a:gd name="f125" fmla="val 397262"/>
                  <a:gd name="f126" fmla="val 35217"/>
                  <a:gd name="f127" fmla="val 404495"/>
                  <a:gd name="f128" fmla="val 50105"/>
                  <a:gd name="f129" fmla="val 394570"/>
                  <a:gd name="f130" fmla="val 52193"/>
                  <a:gd name="f131" fmla="val 388307"/>
                  <a:gd name="f132" fmla="val 52706"/>
                  <a:gd name="f133" fmla="val 381273"/>
                  <a:gd name="f134" fmla="val 56368"/>
                  <a:gd name="f135" fmla="val 375780"/>
                  <a:gd name="f136" fmla="val 68894"/>
                  <a:gd name="f137" fmla="val 356991"/>
                  <a:gd name="f138" fmla="val 74990"/>
                  <a:gd name="f139" fmla="val 338702"/>
                  <a:gd name="f140" fmla="val 67255"/>
                  <a:gd name="f141" fmla="val 355499"/>
                  <a:gd name="f142" fmla="val 81420"/>
                  <a:gd name="f143" fmla="val 341334"/>
                  <a:gd name="f144" fmla="val 102300"/>
                  <a:gd name="f145" fmla="val 320454"/>
                  <a:gd name="f146" fmla="val 72023"/>
                  <a:gd name="f147" fmla="val 342379"/>
                  <a:gd name="f148" fmla="val 325676"/>
                  <a:gd name="f149" fmla="val 99165"/>
                  <a:gd name="f150" fmla="val 322545"/>
                  <a:gd name="f151" fmla="val 100679"/>
                  <a:gd name="f152" fmla="val 318943"/>
                  <a:gd name="f153" fmla="val 316282"/>
                  <a:gd name="f154" fmla="val 106001"/>
                  <a:gd name="f155" fmla="val 313621"/>
                  <a:gd name="f156" fmla="val 111822"/>
                  <a:gd name="f157" fmla="val 313670"/>
                  <a:gd name="f158" fmla="val 112735"/>
                  <a:gd name="f159" fmla="val 310019"/>
                  <a:gd name="f160" fmla="val 113044"/>
                  <a:gd name="f161" fmla="val 308782"/>
                  <a:gd name="f162" fmla="val 109539"/>
                  <a:gd name="f163" fmla="val 286436"/>
                  <a:gd name="f164" fmla="val 106472"/>
                  <a:gd name="f165" fmla="val 281835"/>
                  <a:gd name="f166" fmla="val 104015"/>
                  <a:gd name="f167" fmla="val 278150"/>
                  <a:gd name="f168" fmla="val 100209"/>
                  <a:gd name="f169" fmla="val 275572"/>
                  <a:gd name="f170" fmla="val 272441"/>
                  <a:gd name="f171" fmla="val 96033"/>
                  <a:gd name="f172" fmla="val 269309"/>
                  <a:gd name="f173" fmla="val 95422"/>
                  <a:gd name="f174" fmla="val 265999"/>
                  <a:gd name="f175" fmla="val 93946"/>
                  <a:gd name="f176" fmla="val 263046"/>
                  <a:gd name="f177" fmla="val 81801"/>
                  <a:gd name="f178" fmla="val 238756"/>
                  <a:gd name="f179" fmla="val 92426"/>
                  <a:gd name="f180" fmla="val 267879"/>
                  <a:gd name="f181" fmla="val 84551"/>
                  <a:gd name="f182" fmla="val 244257"/>
                  <a:gd name="f183" fmla="val 65762"/>
                  <a:gd name="f184" fmla="val 250520"/>
                  <a:gd name="f185" fmla="val 54280"/>
                  <a:gd name="f186" fmla="val 256783"/>
                  <a:gd name="f187" fmla="val 53044"/>
                  <a:gd name="f188" fmla="val 260695"/>
                  <a:gd name="f189" fmla="val 43944"/>
                  <a:gd name="f190" fmla="val 267975"/>
                  <a:gd name="f191" fmla="val 37476"/>
                  <a:gd name="f192" fmla="val 266469"/>
                  <a:gd name="f193" fmla="val 24735"/>
                  <a:gd name="f194" fmla="val 259390"/>
                  <a:gd name="f195" fmla="val 12526"/>
                  <a:gd name="f196" fmla="val 10438"/>
                  <a:gd name="f197" fmla="val 247389"/>
                  <a:gd name="f198" fmla="val 7792"/>
                  <a:gd name="f199" fmla="val 244565"/>
                  <a:gd name="f200" fmla="val 6263"/>
                  <a:gd name="f201" fmla="val 241126"/>
                  <a:gd name="f202" fmla="val 3582"/>
                  <a:gd name="f203" fmla="val 235093"/>
                  <a:gd name="f204" fmla="val 222337"/>
                  <a:gd name="f205" fmla="val 1044"/>
                  <a:gd name="f206" fmla="val 200416"/>
                  <a:gd name="f207" fmla="val 1310"/>
                  <a:gd name="f208" fmla="val 178445"/>
                  <a:gd name="f209" fmla="val 3132"/>
                  <a:gd name="f210" fmla="val 156575"/>
                  <a:gd name="f211" fmla="val 3406"/>
                  <a:gd name="f212" fmla="val 153285"/>
                  <a:gd name="f213" fmla="val 5356"/>
                  <a:gd name="f214" fmla="val 150354"/>
                  <a:gd name="f215" fmla="val 147180"/>
                  <a:gd name="f216" fmla="val 15724"/>
                  <a:gd name="f217" fmla="val 114065"/>
                  <a:gd name="f218" fmla="val 782"/>
                  <a:gd name="f219" fmla="val 160495"/>
                  <a:gd name="f220" fmla="val 15658"/>
                  <a:gd name="f221" fmla="val 115865"/>
                  <a:gd name="f222" fmla="val 106471"/>
                  <a:gd name="f223" fmla="val 22650"/>
                  <a:gd name="f224" fmla="val 71723"/>
                  <a:gd name="f225" fmla="val 18932"/>
                  <a:gd name="f226" fmla="val 87256"/>
                  <a:gd name="f227" fmla="val 28184"/>
                  <a:gd name="f228" fmla="val 59498"/>
                  <a:gd name="f229" fmla="val 29228"/>
                  <a:gd name="f230" fmla="val 56367"/>
                  <a:gd name="f231" fmla="val 28981"/>
                  <a:gd name="f232" fmla="val 52438"/>
                  <a:gd name="f233" fmla="val 50104"/>
                  <a:gd name="f234" fmla="val 37579"/>
                  <a:gd name="f235" fmla="val 43841"/>
                  <a:gd name="f236" fmla="val 45447"/>
                  <a:gd name="f237" fmla="val 20233"/>
                  <a:gd name="f238" fmla="val 34835"/>
                  <a:gd name="f239" fmla="val 49327"/>
                  <a:gd name="f240" fmla="val 46973"/>
                  <a:gd name="f241" fmla="val 48449"/>
                  <a:gd name="f242" fmla="val 22099"/>
                  <a:gd name="f243" fmla="val 48274"/>
                  <a:gd name="f244" fmla="val 18404"/>
                  <a:gd name="f245" fmla="val 15657"/>
                  <a:gd name="f246" fmla="val 52561"/>
                  <a:gd name="f247" fmla="val 11972"/>
                  <a:gd name="f248" fmla="val 56097"/>
                  <a:gd name="f249" fmla="val 9098"/>
                  <a:gd name="f250" fmla="val 59499"/>
                  <a:gd name="f251" fmla="val 62390"/>
                  <a:gd name="f252" fmla="val 3854"/>
                  <a:gd name="f253" fmla="+- 0 0 -90"/>
                  <a:gd name="f254" fmla="*/ f3 1 278705"/>
                  <a:gd name="f255" fmla="*/ f4 1 676405"/>
                  <a:gd name="f256" fmla="val f5"/>
                  <a:gd name="f257" fmla="val f6"/>
                  <a:gd name="f258" fmla="val f7"/>
                  <a:gd name="f259" fmla="*/ f253 f0 1"/>
                  <a:gd name="f260" fmla="+- f258 0 f256"/>
                  <a:gd name="f261" fmla="+- f257 0 f256"/>
                  <a:gd name="f262" fmla="*/ f259 1 f2"/>
                  <a:gd name="f263" fmla="*/ f261 1 278705"/>
                  <a:gd name="f264" fmla="*/ f260 1 676405"/>
                  <a:gd name="f265" fmla="*/ 278705 f261 1"/>
                  <a:gd name="f266" fmla="*/ 676405 f260 1"/>
                  <a:gd name="f267" fmla="*/ 263047 f261 1"/>
                  <a:gd name="f268" fmla="*/ 663879 f260 1"/>
                  <a:gd name="f269" fmla="*/ 259915 f261 1"/>
                  <a:gd name="f270" fmla="*/ 654485 f260 1"/>
                  <a:gd name="f271" fmla="*/ 253652 f261 1"/>
                  <a:gd name="f272" fmla="*/ 645090 f260 1"/>
                  <a:gd name="f273" fmla="*/ 237995 f261 1"/>
                  <a:gd name="f274" fmla="*/ 616906 f260 1"/>
                  <a:gd name="f275" fmla="*/ 231732 f261 1"/>
                  <a:gd name="f276" fmla="*/ 598117 f260 1"/>
                  <a:gd name="f277" fmla="*/ 219206 f261 1"/>
                  <a:gd name="f278" fmla="*/ 579328 f260 1"/>
                  <a:gd name="f279" fmla="*/ 181628 f261 1"/>
                  <a:gd name="f280" fmla="*/ 566802 f260 1"/>
                  <a:gd name="f281" fmla="*/ 172233 f261 1"/>
                  <a:gd name="f282" fmla="*/ 563671 f260 1"/>
                  <a:gd name="f283" fmla="*/ 162839 f261 1"/>
                  <a:gd name="f284" fmla="*/ 560539 f260 1"/>
                  <a:gd name="f285" fmla="*/ 156576 f261 1"/>
                  <a:gd name="f286" fmla="*/ 551145 f260 1"/>
                  <a:gd name="f287" fmla="*/ 147181 f261 1"/>
                  <a:gd name="f288" fmla="*/ 544882 f260 1"/>
                  <a:gd name="f289" fmla="*/ 137787 f261 1"/>
                  <a:gd name="f290" fmla="*/ 535487 f260 1"/>
                  <a:gd name="f291" fmla="*/ 134655 f261 1"/>
                  <a:gd name="f292" fmla="*/ 494778 f260 1"/>
                  <a:gd name="f293" fmla="*/ 131524 f261 1"/>
                  <a:gd name="f294" fmla="*/ 485383 f260 1"/>
                  <a:gd name="f295" fmla="*/ 122129 f261 1"/>
                  <a:gd name="f296" fmla="*/ 479120 f260 1"/>
                  <a:gd name="f297" fmla="*/ 115866 f261 1"/>
                  <a:gd name="f298" fmla="*/ 469726 f260 1"/>
                  <a:gd name="f299" fmla="*/ 97077 f261 1"/>
                  <a:gd name="f300" fmla="*/ 463463 f260 1"/>
                  <a:gd name="f301" fmla="*/ 87683 f261 1"/>
                  <a:gd name="f302" fmla="*/ 460331 f260 1"/>
                  <a:gd name="f303" fmla="*/ 53236 f261 1"/>
                  <a:gd name="f304" fmla="*/ 454068 f260 1"/>
                  <a:gd name="f305" fmla="*/ 18789 f261 1"/>
                  <a:gd name="f306" fmla="*/ 450937 f260 1"/>
                  <a:gd name="f307" fmla="*/ 25052 f261 1"/>
                  <a:gd name="f308" fmla="*/ 425885 f260 1"/>
                  <a:gd name="f309" fmla="*/ 34447 f261 1"/>
                  <a:gd name="f310" fmla="*/ 419622 f260 1"/>
                  <a:gd name="f311" fmla="*/ 50105 f261 1"/>
                  <a:gd name="f312" fmla="*/ 394570 f260 1"/>
                  <a:gd name="f313" fmla="*/ 56368 f261 1"/>
                  <a:gd name="f314" fmla="*/ 375780 f260 1"/>
                  <a:gd name="f315" fmla="*/ 68894 f261 1"/>
                  <a:gd name="f316" fmla="*/ 356991 f260 1"/>
                  <a:gd name="f317" fmla="*/ 81420 f261 1"/>
                  <a:gd name="f318" fmla="*/ 341334 f260 1"/>
                  <a:gd name="f319" fmla="*/ 325676 f260 1"/>
                  <a:gd name="f320" fmla="*/ 103340 f261 1"/>
                  <a:gd name="f321" fmla="*/ 316282 f260 1"/>
                  <a:gd name="f322" fmla="*/ 112735 f261 1"/>
                  <a:gd name="f323" fmla="*/ 310019 f260 1"/>
                  <a:gd name="f324" fmla="*/ 106472 f261 1"/>
                  <a:gd name="f325" fmla="*/ 281835 f260 1"/>
                  <a:gd name="f326" fmla="*/ 272441 f260 1"/>
                  <a:gd name="f327" fmla="*/ 93946 f261 1"/>
                  <a:gd name="f328" fmla="*/ 263046 f260 1"/>
                  <a:gd name="f329" fmla="*/ 84551 f261 1"/>
                  <a:gd name="f330" fmla="*/ 244257 f260 1"/>
                  <a:gd name="f331" fmla="*/ 65762 f261 1"/>
                  <a:gd name="f332" fmla="*/ 250520 f260 1"/>
                  <a:gd name="f333" fmla="*/ 253652 f260 1"/>
                  <a:gd name="f334" fmla="*/ 31315 f261 1"/>
                  <a:gd name="f335" fmla="*/ 12526 f261 1"/>
                  <a:gd name="f336" fmla="*/ 6263 f261 1"/>
                  <a:gd name="f337" fmla="*/ 241126 f260 1"/>
                  <a:gd name="f338" fmla="*/ 0 f261 1"/>
                  <a:gd name="f339" fmla="*/ 222337 f260 1"/>
                  <a:gd name="f340" fmla="*/ 3132 f261 1"/>
                  <a:gd name="f341" fmla="*/ 156575 f260 1"/>
                  <a:gd name="f342" fmla="*/ 147180 f260 1"/>
                  <a:gd name="f343" fmla="*/ 15658 f261 1"/>
                  <a:gd name="f344" fmla="*/ 115865 f260 1"/>
                  <a:gd name="f345" fmla="*/ 106471 f260 1"/>
                  <a:gd name="f346" fmla="*/ 28184 f261 1"/>
                  <a:gd name="f347" fmla="*/ 59498 f260 1"/>
                  <a:gd name="f348" fmla="*/ 50104 f260 1"/>
                  <a:gd name="f349" fmla="*/ 37579 f261 1"/>
                  <a:gd name="f350" fmla="*/ 43841 f260 1"/>
                  <a:gd name="f351" fmla="*/ 46973 f261 1"/>
                  <a:gd name="f352" fmla="*/ 25052 f260 1"/>
                  <a:gd name="f353" fmla="*/ 15657 f260 1"/>
                  <a:gd name="f354" fmla="*/ 59499 f261 1"/>
                  <a:gd name="f355" fmla="*/ 6263 f260 1"/>
                  <a:gd name="f356" fmla="*/ 0 f260 1"/>
                  <a:gd name="f357" fmla="+- f262 0 f1"/>
                  <a:gd name="f358" fmla="*/ f265 1 278705"/>
                  <a:gd name="f359" fmla="*/ f266 1 676405"/>
                  <a:gd name="f360" fmla="*/ f267 1 278705"/>
                  <a:gd name="f361" fmla="*/ f268 1 676405"/>
                  <a:gd name="f362" fmla="*/ f269 1 278705"/>
                  <a:gd name="f363" fmla="*/ f270 1 676405"/>
                  <a:gd name="f364" fmla="*/ f271 1 278705"/>
                  <a:gd name="f365" fmla="*/ f272 1 676405"/>
                  <a:gd name="f366" fmla="*/ f273 1 278705"/>
                  <a:gd name="f367" fmla="*/ f274 1 676405"/>
                  <a:gd name="f368" fmla="*/ f275 1 278705"/>
                  <a:gd name="f369" fmla="*/ f276 1 676405"/>
                  <a:gd name="f370" fmla="*/ f277 1 278705"/>
                  <a:gd name="f371" fmla="*/ f278 1 676405"/>
                  <a:gd name="f372" fmla="*/ f279 1 278705"/>
                  <a:gd name="f373" fmla="*/ f280 1 676405"/>
                  <a:gd name="f374" fmla="*/ f281 1 278705"/>
                  <a:gd name="f375" fmla="*/ f282 1 676405"/>
                  <a:gd name="f376" fmla="*/ f283 1 278705"/>
                  <a:gd name="f377" fmla="*/ f284 1 676405"/>
                  <a:gd name="f378" fmla="*/ f285 1 278705"/>
                  <a:gd name="f379" fmla="*/ f286 1 676405"/>
                  <a:gd name="f380" fmla="*/ f287 1 278705"/>
                  <a:gd name="f381" fmla="*/ f288 1 676405"/>
                  <a:gd name="f382" fmla="*/ f289 1 278705"/>
                  <a:gd name="f383" fmla="*/ f290 1 676405"/>
                  <a:gd name="f384" fmla="*/ f291 1 278705"/>
                  <a:gd name="f385" fmla="*/ f292 1 676405"/>
                  <a:gd name="f386" fmla="*/ f293 1 278705"/>
                  <a:gd name="f387" fmla="*/ f294 1 676405"/>
                  <a:gd name="f388" fmla="*/ f295 1 278705"/>
                  <a:gd name="f389" fmla="*/ f296 1 676405"/>
                  <a:gd name="f390" fmla="*/ f297 1 278705"/>
                  <a:gd name="f391" fmla="*/ f298 1 676405"/>
                  <a:gd name="f392" fmla="*/ f299 1 278705"/>
                  <a:gd name="f393" fmla="*/ f300 1 676405"/>
                  <a:gd name="f394" fmla="*/ f301 1 278705"/>
                  <a:gd name="f395" fmla="*/ f302 1 676405"/>
                  <a:gd name="f396" fmla="*/ f303 1 278705"/>
                  <a:gd name="f397" fmla="*/ f304 1 676405"/>
                  <a:gd name="f398" fmla="*/ f305 1 278705"/>
                  <a:gd name="f399" fmla="*/ f306 1 676405"/>
                  <a:gd name="f400" fmla="*/ f307 1 278705"/>
                  <a:gd name="f401" fmla="*/ f308 1 676405"/>
                  <a:gd name="f402" fmla="*/ f309 1 278705"/>
                  <a:gd name="f403" fmla="*/ f310 1 676405"/>
                  <a:gd name="f404" fmla="*/ f311 1 278705"/>
                  <a:gd name="f405" fmla="*/ f312 1 676405"/>
                  <a:gd name="f406" fmla="*/ f313 1 278705"/>
                  <a:gd name="f407" fmla="*/ f314 1 676405"/>
                  <a:gd name="f408" fmla="*/ f315 1 278705"/>
                  <a:gd name="f409" fmla="*/ f316 1 676405"/>
                  <a:gd name="f410" fmla="*/ f317 1 278705"/>
                  <a:gd name="f411" fmla="*/ f318 1 676405"/>
                  <a:gd name="f412" fmla="*/ f319 1 676405"/>
                  <a:gd name="f413" fmla="*/ f320 1 278705"/>
                  <a:gd name="f414" fmla="*/ f321 1 676405"/>
                  <a:gd name="f415" fmla="*/ f322 1 278705"/>
                  <a:gd name="f416" fmla="*/ f323 1 676405"/>
                  <a:gd name="f417" fmla="*/ f324 1 278705"/>
                  <a:gd name="f418" fmla="*/ f325 1 676405"/>
                  <a:gd name="f419" fmla="*/ f326 1 676405"/>
                  <a:gd name="f420" fmla="*/ f327 1 278705"/>
                  <a:gd name="f421" fmla="*/ f328 1 676405"/>
                  <a:gd name="f422" fmla="*/ f329 1 278705"/>
                  <a:gd name="f423" fmla="*/ f330 1 676405"/>
                  <a:gd name="f424" fmla="*/ f331 1 278705"/>
                  <a:gd name="f425" fmla="*/ f332 1 676405"/>
                  <a:gd name="f426" fmla="*/ f333 1 676405"/>
                  <a:gd name="f427" fmla="*/ f334 1 278705"/>
                  <a:gd name="f428" fmla="*/ f335 1 278705"/>
                  <a:gd name="f429" fmla="*/ f336 1 278705"/>
                  <a:gd name="f430" fmla="*/ f337 1 676405"/>
                  <a:gd name="f431" fmla="*/ f338 1 278705"/>
                  <a:gd name="f432" fmla="*/ f339 1 676405"/>
                  <a:gd name="f433" fmla="*/ f340 1 278705"/>
                  <a:gd name="f434" fmla="*/ f341 1 676405"/>
                  <a:gd name="f435" fmla="*/ f342 1 676405"/>
                  <a:gd name="f436" fmla="*/ f343 1 278705"/>
                  <a:gd name="f437" fmla="*/ f344 1 676405"/>
                  <a:gd name="f438" fmla="*/ f345 1 676405"/>
                  <a:gd name="f439" fmla="*/ f346 1 278705"/>
                  <a:gd name="f440" fmla="*/ f347 1 676405"/>
                  <a:gd name="f441" fmla="*/ f348 1 676405"/>
                  <a:gd name="f442" fmla="*/ f349 1 278705"/>
                  <a:gd name="f443" fmla="*/ f350 1 676405"/>
                  <a:gd name="f444" fmla="*/ f351 1 278705"/>
                  <a:gd name="f445" fmla="*/ f352 1 676405"/>
                  <a:gd name="f446" fmla="*/ f353 1 676405"/>
                  <a:gd name="f447" fmla="*/ f354 1 278705"/>
                  <a:gd name="f448" fmla="*/ f355 1 676405"/>
                  <a:gd name="f449" fmla="*/ f356 1 676405"/>
                  <a:gd name="f450" fmla="*/ f256 1 f263"/>
                  <a:gd name="f451" fmla="*/ f257 1 f263"/>
                  <a:gd name="f452" fmla="*/ f256 1 f264"/>
                  <a:gd name="f453" fmla="*/ f258 1 f264"/>
                  <a:gd name="f454" fmla="*/ f358 1 f263"/>
                  <a:gd name="f455" fmla="*/ f359 1 f264"/>
                  <a:gd name="f456" fmla="*/ f360 1 f263"/>
                  <a:gd name="f457" fmla="*/ f361 1 f264"/>
                  <a:gd name="f458" fmla="*/ f362 1 f263"/>
                  <a:gd name="f459" fmla="*/ f363 1 f264"/>
                  <a:gd name="f460" fmla="*/ f364 1 f263"/>
                  <a:gd name="f461" fmla="*/ f365 1 f264"/>
                  <a:gd name="f462" fmla="*/ f366 1 f263"/>
                  <a:gd name="f463" fmla="*/ f367 1 f264"/>
                  <a:gd name="f464" fmla="*/ f368 1 f263"/>
                  <a:gd name="f465" fmla="*/ f369 1 f264"/>
                  <a:gd name="f466" fmla="*/ f370 1 f263"/>
                  <a:gd name="f467" fmla="*/ f371 1 f264"/>
                  <a:gd name="f468" fmla="*/ f372 1 f263"/>
                  <a:gd name="f469" fmla="*/ f373 1 f264"/>
                  <a:gd name="f470" fmla="*/ f374 1 f263"/>
                  <a:gd name="f471" fmla="*/ f375 1 f264"/>
                  <a:gd name="f472" fmla="*/ f376 1 f263"/>
                  <a:gd name="f473" fmla="*/ f377 1 f264"/>
                  <a:gd name="f474" fmla="*/ f378 1 f263"/>
                  <a:gd name="f475" fmla="*/ f379 1 f264"/>
                  <a:gd name="f476" fmla="*/ f380 1 f263"/>
                  <a:gd name="f477" fmla="*/ f381 1 f264"/>
                  <a:gd name="f478" fmla="*/ f382 1 f263"/>
                  <a:gd name="f479" fmla="*/ f383 1 f264"/>
                  <a:gd name="f480" fmla="*/ f384 1 f263"/>
                  <a:gd name="f481" fmla="*/ f385 1 f264"/>
                  <a:gd name="f482" fmla="*/ f386 1 f263"/>
                  <a:gd name="f483" fmla="*/ f387 1 f264"/>
                  <a:gd name="f484" fmla="*/ f388 1 f263"/>
                  <a:gd name="f485" fmla="*/ f389 1 f264"/>
                  <a:gd name="f486" fmla="*/ f390 1 f263"/>
                  <a:gd name="f487" fmla="*/ f391 1 f264"/>
                  <a:gd name="f488" fmla="*/ f392 1 f263"/>
                  <a:gd name="f489" fmla="*/ f393 1 f264"/>
                  <a:gd name="f490" fmla="*/ f394 1 f263"/>
                  <a:gd name="f491" fmla="*/ f395 1 f264"/>
                  <a:gd name="f492" fmla="*/ f396 1 f263"/>
                  <a:gd name="f493" fmla="*/ f397 1 f264"/>
                  <a:gd name="f494" fmla="*/ f398 1 f263"/>
                  <a:gd name="f495" fmla="*/ f399 1 f264"/>
                  <a:gd name="f496" fmla="*/ f400 1 f263"/>
                  <a:gd name="f497" fmla="*/ f401 1 f264"/>
                  <a:gd name="f498" fmla="*/ f402 1 f263"/>
                  <a:gd name="f499" fmla="*/ f403 1 f264"/>
                  <a:gd name="f500" fmla="*/ f404 1 f263"/>
                  <a:gd name="f501" fmla="*/ f405 1 f264"/>
                  <a:gd name="f502" fmla="*/ f406 1 f263"/>
                  <a:gd name="f503" fmla="*/ f407 1 f264"/>
                  <a:gd name="f504" fmla="*/ f408 1 f263"/>
                  <a:gd name="f505" fmla="*/ f409 1 f264"/>
                  <a:gd name="f506" fmla="*/ f410 1 f263"/>
                  <a:gd name="f507" fmla="*/ f411 1 f264"/>
                  <a:gd name="f508" fmla="*/ f412 1 f264"/>
                  <a:gd name="f509" fmla="*/ f413 1 f263"/>
                  <a:gd name="f510" fmla="*/ f414 1 f264"/>
                  <a:gd name="f511" fmla="*/ f415 1 f263"/>
                  <a:gd name="f512" fmla="*/ f416 1 f264"/>
                  <a:gd name="f513" fmla="*/ f417 1 f263"/>
                  <a:gd name="f514" fmla="*/ f418 1 f264"/>
                  <a:gd name="f515" fmla="*/ f419 1 f264"/>
                  <a:gd name="f516" fmla="*/ f420 1 f263"/>
                  <a:gd name="f517" fmla="*/ f421 1 f264"/>
                  <a:gd name="f518" fmla="*/ f422 1 f263"/>
                  <a:gd name="f519" fmla="*/ f423 1 f264"/>
                  <a:gd name="f520" fmla="*/ f424 1 f263"/>
                  <a:gd name="f521" fmla="*/ f425 1 f264"/>
                  <a:gd name="f522" fmla="*/ f426 1 f264"/>
                  <a:gd name="f523" fmla="*/ f427 1 f263"/>
                  <a:gd name="f524" fmla="*/ f428 1 f263"/>
                  <a:gd name="f525" fmla="*/ f429 1 f263"/>
                  <a:gd name="f526" fmla="*/ f430 1 f264"/>
                  <a:gd name="f527" fmla="*/ f431 1 f263"/>
                  <a:gd name="f528" fmla="*/ f432 1 f264"/>
                  <a:gd name="f529" fmla="*/ f433 1 f263"/>
                  <a:gd name="f530" fmla="*/ f434 1 f264"/>
                  <a:gd name="f531" fmla="*/ f435 1 f264"/>
                  <a:gd name="f532" fmla="*/ f436 1 f263"/>
                  <a:gd name="f533" fmla="*/ f437 1 f264"/>
                  <a:gd name="f534" fmla="*/ f438 1 f264"/>
                  <a:gd name="f535" fmla="*/ f439 1 f263"/>
                  <a:gd name="f536" fmla="*/ f440 1 f264"/>
                  <a:gd name="f537" fmla="*/ f441 1 f264"/>
                  <a:gd name="f538" fmla="*/ f442 1 f263"/>
                  <a:gd name="f539" fmla="*/ f443 1 f264"/>
                  <a:gd name="f540" fmla="*/ f444 1 f263"/>
                  <a:gd name="f541" fmla="*/ f445 1 f264"/>
                  <a:gd name="f542" fmla="*/ f446 1 f264"/>
                  <a:gd name="f543" fmla="*/ f447 1 f263"/>
                  <a:gd name="f544" fmla="*/ f448 1 f264"/>
                  <a:gd name="f545" fmla="*/ f449 1 f264"/>
                  <a:gd name="f546" fmla="*/ f450 f254 1"/>
                  <a:gd name="f547" fmla="*/ f451 f254 1"/>
                  <a:gd name="f548" fmla="*/ f453 f255 1"/>
                  <a:gd name="f549" fmla="*/ f452 f255 1"/>
                  <a:gd name="f550" fmla="*/ f454 f254 1"/>
                  <a:gd name="f551" fmla="*/ f455 f255 1"/>
                  <a:gd name="f552" fmla="*/ f456 f254 1"/>
                  <a:gd name="f553" fmla="*/ f457 f255 1"/>
                  <a:gd name="f554" fmla="*/ f458 f254 1"/>
                  <a:gd name="f555" fmla="*/ f459 f255 1"/>
                  <a:gd name="f556" fmla="*/ f460 f254 1"/>
                  <a:gd name="f557" fmla="*/ f461 f255 1"/>
                  <a:gd name="f558" fmla="*/ f462 f254 1"/>
                  <a:gd name="f559" fmla="*/ f463 f255 1"/>
                  <a:gd name="f560" fmla="*/ f464 f254 1"/>
                  <a:gd name="f561" fmla="*/ f465 f255 1"/>
                  <a:gd name="f562" fmla="*/ f466 f254 1"/>
                  <a:gd name="f563" fmla="*/ f467 f255 1"/>
                  <a:gd name="f564" fmla="*/ f468 f254 1"/>
                  <a:gd name="f565" fmla="*/ f469 f255 1"/>
                  <a:gd name="f566" fmla="*/ f470 f254 1"/>
                  <a:gd name="f567" fmla="*/ f471 f255 1"/>
                  <a:gd name="f568" fmla="*/ f472 f254 1"/>
                  <a:gd name="f569" fmla="*/ f473 f255 1"/>
                  <a:gd name="f570" fmla="*/ f474 f254 1"/>
                  <a:gd name="f571" fmla="*/ f475 f255 1"/>
                  <a:gd name="f572" fmla="*/ f476 f254 1"/>
                  <a:gd name="f573" fmla="*/ f477 f255 1"/>
                  <a:gd name="f574" fmla="*/ f478 f254 1"/>
                  <a:gd name="f575" fmla="*/ f479 f255 1"/>
                  <a:gd name="f576" fmla="*/ f480 f254 1"/>
                  <a:gd name="f577" fmla="*/ f481 f255 1"/>
                  <a:gd name="f578" fmla="*/ f482 f254 1"/>
                  <a:gd name="f579" fmla="*/ f483 f255 1"/>
                  <a:gd name="f580" fmla="*/ f484 f254 1"/>
                  <a:gd name="f581" fmla="*/ f485 f255 1"/>
                  <a:gd name="f582" fmla="*/ f486 f254 1"/>
                  <a:gd name="f583" fmla="*/ f487 f255 1"/>
                  <a:gd name="f584" fmla="*/ f488 f254 1"/>
                  <a:gd name="f585" fmla="*/ f489 f255 1"/>
                  <a:gd name="f586" fmla="*/ f490 f254 1"/>
                  <a:gd name="f587" fmla="*/ f491 f255 1"/>
                  <a:gd name="f588" fmla="*/ f492 f254 1"/>
                  <a:gd name="f589" fmla="*/ f493 f255 1"/>
                  <a:gd name="f590" fmla="*/ f494 f254 1"/>
                  <a:gd name="f591" fmla="*/ f495 f255 1"/>
                  <a:gd name="f592" fmla="*/ f496 f254 1"/>
                  <a:gd name="f593" fmla="*/ f497 f255 1"/>
                  <a:gd name="f594" fmla="*/ f498 f254 1"/>
                  <a:gd name="f595" fmla="*/ f499 f255 1"/>
                  <a:gd name="f596" fmla="*/ f500 f254 1"/>
                  <a:gd name="f597" fmla="*/ f501 f255 1"/>
                  <a:gd name="f598" fmla="*/ f502 f254 1"/>
                  <a:gd name="f599" fmla="*/ f503 f255 1"/>
                  <a:gd name="f600" fmla="*/ f504 f254 1"/>
                  <a:gd name="f601" fmla="*/ f505 f255 1"/>
                  <a:gd name="f602" fmla="*/ f506 f254 1"/>
                  <a:gd name="f603" fmla="*/ f507 f255 1"/>
                  <a:gd name="f604" fmla="*/ f508 f255 1"/>
                  <a:gd name="f605" fmla="*/ f509 f254 1"/>
                  <a:gd name="f606" fmla="*/ f510 f255 1"/>
                  <a:gd name="f607" fmla="*/ f511 f254 1"/>
                  <a:gd name="f608" fmla="*/ f512 f255 1"/>
                  <a:gd name="f609" fmla="*/ f513 f254 1"/>
                  <a:gd name="f610" fmla="*/ f514 f255 1"/>
                  <a:gd name="f611" fmla="*/ f515 f255 1"/>
                  <a:gd name="f612" fmla="*/ f516 f254 1"/>
                  <a:gd name="f613" fmla="*/ f517 f255 1"/>
                  <a:gd name="f614" fmla="*/ f518 f254 1"/>
                  <a:gd name="f615" fmla="*/ f519 f255 1"/>
                  <a:gd name="f616" fmla="*/ f520 f254 1"/>
                  <a:gd name="f617" fmla="*/ f521 f255 1"/>
                  <a:gd name="f618" fmla="*/ f522 f255 1"/>
                  <a:gd name="f619" fmla="*/ f523 f254 1"/>
                  <a:gd name="f620" fmla="*/ f524 f254 1"/>
                  <a:gd name="f621" fmla="*/ f525 f254 1"/>
                  <a:gd name="f622" fmla="*/ f526 f255 1"/>
                  <a:gd name="f623" fmla="*/ f527 f254 1"/>
                  <a:gd name="f624" fmla="*/ f528 f255 1"/>
                  <a:gd name="f625" fmla="*/ f529 f254 1"/>
                  <a:gd name="f626" fmla="*/ f530 f255 1"/>
                  <a:gd name="f627" fmla="*/ f531 f255 1"/>
                  <a:gd name="f628" fmla="*/ f532 f254 1"/>
                  <a:gd name="f629" fmla="*/ f533 f255 1"/>
                  <a:gd name="f630" fmla="*/ f534 f255 1"/>
                  <a:gd name="f631" fmla="*/ f535 f254 1"/>
                  <a:gd name="f632" fmla="*/ f536 f255 1"/>
                  <a:gd name="f633" fmla="*/ f537 f255 1"/>
                  <a:gd name="f634" fmla="*/ f538 f254 1"/>
                  <a:gd name="f635" fmla="*/ f539 f255 1"/>
                  <a:gd name="f636" fmla="*/ f540 f254 1"/>
                  <a:gd name="f637" fmla="*/ f541 f255 1"/>
                  <a:gd name="f638" fmla="*/ f542 f255 1"/>
                  <a:gd name="f639" fmla="*/ f543 f254 1"/>
                  <a:gd name="f640" fmla="*/ f544 f255 1"/>
                  <a:gd name="f641" fmla="*/ f545 f2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7">
                    <a:pos x="f550" y="f551"/>
                  </a:cxn>
                  <a:cxn ang="f357">
                    <a:pos x="f552" y="f553"/>
                  </a:cxn>
                  <a:cxn ang="f357">
                    <a:pos x="f554" y="f555"/>
                  </a:cxn>
                  <a:cxn ang="f357">
                    <a:pos x="f556" y="f557"/>
                  </a:cxn>
                  <a:cxn ang="f357">
                    <a:pos x="f558" y="f559"/>
                  </a:cxn>
                  <a:cxn ang="f357">
                    <a:pos x="f560" y="f561"/>
                  </a:cxn>
                  <a:cxn ang="f357">
                    <a:pos x="f562" y="f563"/>
                  </a:cxn>
                  <a:cxn ang="f357">
                    <a:pos x="f564" y="f565"/>
                  </a:cxn>
                  <a:cxn ang="f357">
                    <a:pos x="f566" y="f567"/>
                  </a:cxn>
                  <a:cxn ang="f357">
                    <a:pos x="f568" y="f569"/>
                  </a:cxn>
                  <a:cxn ang="f357">
                    <a:pos x="f570" y="f571"/>
                  </a:cxn>
                  <a:cxn ang="f357">
                    <a:pos x="f572" y="f573"/>
                  </a:cxn>
                  <a:cxn ang="f357">
                    <a:pos x="f574" y="f575"/>
                  </a:cxn>
                  <a:cxn ang="f357">
                    <a:pos x="f576" y="f577"/>
                  </a:cxn>
                  <a:cxn ang="f357">
                    <a:pos x="f578" y="f579"/>
                  </a:cxn>
                  <a:cxn ang="f357">
                    <a:pos x="f580" y="f581"/>
                  </a:cxn>
                  <a:cxn ang="f357">
                    <a:pos x="f582" y="f583"/>
                  </a:cxn>
                  <a:cxn ang="f357">
                    <a:pos x="f584" y="f585"/>
                  </a:cxn>
                  <a:cxn ang="f357">
                    <a:pos x="f586" y="f587"/>
                  </a:cxn>
                  <a:cxn ang="f357">
                    <a:pos x="f588" y="f589"/>
                  </a:cxn>
                  <a:cxn ang="f357">
                    <a:pos x="f590" y="f591"/>
                  </a:cxn>
                  <a:cxn ang="f357">
                    <a:pos x="f592" y="f593"/>
                  </a:cxn>
                  <a:cxn ang="f357">
                    <a:pos x="f594" y="f595"/>
                  </a:cxn>
                  <a:cxn ang="f357">
                    <a:pos x="f596" y="f597"/>
                  </a:cxn>
                  <a:cxn ang="f357">
                    <a:pos x="f598" y="f599"/>
                  </a:cxn>
                  <a:cxn ang="f357">
                    <a:pos x="f600" y="f601"/>
                  </a:cxn>
                  <a:cxn ang="f357">
                    <a:pos x="f602" y="f603"/>
                  </a:cxn>
                  <a:cxn ang="f357">
                    <a:pos x="f584" y="f604"/>
                  </a:cxn>
                  <a:cxn ang="f357">
                    <a:pos x="f605" y="f606"/>
                  </a:cxn>
                  <a:cxn ang="f357">
                    <a:pos x="f607" y="f608"/>
                  </a:cxn>
                  <a:cxn ang="f357">
                    <a:pos x="f609" y="f610"/>
                  </a:cxn>
                  <a:cxn ang="f357">
                    <a:pos x="f584" y="f611"/>
                  </a:cxn>
                  <a:cxn ang="f357">
                    <a:pos x="f612" y="f613"/>
                  </a:cxn>
                  <a:cxn ang="f357">
                    <a:pos x="f614" y="f615"/>
                  </a:cxn>
                  <a:cxn ang="f357">
                    <a:pos x="f616" y="f617"/>
                  </a:cxn>
                  <a:cxn ang="f357">
                    <a:pos x="f598" y="f618"/>
                  </a:cxn>
                  <a:cxn ang="f357">
                    <a:pos x="f596" y="f613"/>
                  </a:cxn>
                  <a:cxn ang="f357">
                    <a:pos x="f619" y="f613"/>
                  </a:cxn>
                  <a:cxn ang="f357">
                    <a:pos x="f620" y="f617"/>
                  </a:cxn>
                  <a:cxn ang="f357">
                    <a:pos x="f621" y="f622"/>
                  </a:cxn>
                  <a:cxn ang="f357">
                    <a:pos x="f623" y="f624"/>
                  </a:cxn>
                  <a:cxn ang="f357">
                    <a:pos x="f625" y="f626"/>
                  </a:cxn>
                  <a:cxn ang="f357">
                    <a:pos x="f621" y="f627"/>
                  </a:cxn>
                  <a:cxn ang="f357">
                    <a:pos x="f628" y="f629"/>
                  </a:cxn>
                  <a:cxn ang="f357">
                    <a:pos x="f590" y="f630"/>
                  </a:cxn>
                  <a:cxn ang="f357">
                    <a:pos x="f631" y="f632"/>
                  </a:cxn>
                  <a:cxn ang="f357">
                    <a:pos x="f619" y="f633"/>
                  </a:cxn>
                  <a:cxn ang="f357">
                    <a:pos x="f634" y="f635"/>
                  </a:cxn>
                  <a:cxn ang="f357">
                    <a:pos x="f636" y="f637"/>
                  </a:cxn>
                  <a:cxn ang="f357">
                    <a:pos x="f596" y="f638"/>
                  </a:cxn>
                  <a:cxn ang="f357">
                    <a:pos x="f639" y="f640"/>
                  </a:cxn>
                  <a:cxn ang="f357">
                    <a:pos x="f600" y="f641"/>
                  </a:cxn>
                </a:cxnLst>
                <a:rect l="f546" t="f549" r="f547" b="f548"/>
                <a:pathLst>
                  <a:path w="278705" h="67640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49"/>
                    </a:ln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lnTo>
                      <a:pt x="f98" y="f99"/>
                    </a:ln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96" y="f148"/>
                    </a:cubicBezTo>
                    <a:cubicBezTo>
                      <a:pt x="f149" y="f150"/>
                      <a:pt x="f151" y="f152"/>
                      <a:pt x="f94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96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lnTo>
                      <a:pt x="f183" y="f184"/>
                    </a:lnTo>
                    <a:lnTo>
                      <a:pt x="f134" y="f24"/>
                    </a:lnTo>
                    <a:cubicBezTo>
                      <a:pt x="f185" y="f186"/>
                      <a:pt x="f187" y="f188"/>
                      <a:pt x="f128" y="f176"/>
                    </a:cubicBezTo>
                    <a:cubicBezTo>
                      <a:pt x="f189" y="f190"/>
                      <a:pt x="f191" y="f192"/>
                      <a:pt x="f120" y="f176"/>
                    </a:cubicBezTo>
                    <a:cubicBezTo>
                      <a:pt x="f193" y="f194"/>
                      <a:pt x="f195" y="f184"/>
                      <a:pt x="f195" y="f184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5" y="f204"/>
                      <a:pt x="f5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200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lnTo>
                      <a:pt x="f110" y="f222"/>
                    </a:lnTo>
                    <a:cubicBezTo>
                      <a:pt x="f223" y="f224"/>
                      <a:pt x="f225" y="f226"/>
                      <a:pt x="f227" y="f228"/>
                    </a:cubicBezTo>
                    <a:cubicBezTo>
                      <a:pt x="f229" y="f230"/>
                      <a:pt x="f231" y="f232"/>
                      <a:pt x="f120" y="f233"/>
                    </a:cubicBez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116"/>
                    </a:cubicBezTo>
                    <a:cubicBezTo>
                      <a:pt x="f241" y="f242"/>
                      <a:pt x="f243" y="f244"/>
                      <a:pt x="f128" y="f245"/>
                    </a:cubicBezTo>
                    <a:cubicBezTo>
                      <a:pt x="f246" y="f247"/>
                      <a:pt x="f248" y="f249"/>
                      <a:pt x="f250" y="f200"/>
                    </a:cubicBezTo>
                    <a:cubicBezTo>
                      <a:pt x="f251" y="f252"/>
                      <a:pt x="f136" y="f5"/>
                      <a:pt x="f13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5" name="Полилиния 26"/>
              <p:cNvSpPr/>
              <p:nvPr/>
            </p:nvSpPr>
            <p:spPr>
              <a:xfrm>
                <a:off x="4326667" y="5205658"/>
                <a:ext cx="855698" cy="13548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825"/>
                  <a:gd name="f7" fmla="val 1130474"/>
                  <a:gd name="f8" fmla="val 898743"/>
                  <a:gd name="f9" fmla="val 752606"/>
                  <a:gd name="f10" fmla="val 900831"/>
                  <a:gd name="f11" fmla="val 747430"/>
                  <a:gd name="f12" fmla="val 903032"/>
                  <a:gd name="f13" fmla="val 742167"/>
                  <a:gd name="f14" fmla="val 905006"/>
                  <a:gd name="f15" fmla="val 739076"/>
                  <a:gd name="f16" fmla="val 906165"/>
                  <a:gd name="f17" fmla="val 735107"/>
                  <a:gd name="f18" fmla="val 905803"/>
                  <a:gd name="f19" fmla="val 732773"/>
                  <a:gd name="f20" fmla="val 908137"/>
                  <a:gd name="f21" fmla="val 730439"/>
                  <a:gd name="f22" fmla="val 910471"/>
                  <a:gd name="f23" fmla="val 730685"/>
                  <a:gd name="f24" fmla="val 914400"/>
                  <a:gd name="f25" fmla="val 729641"/>
                  <a:gd name="f26" fmla="val 917532"/>
                  <a:gd name="f27" fmla="val 735739"/>
                  <a:gd name="f28" fmla="val 935821"/>
                  <a:gd name="f29" fmla="val 728002"/>
                  <a:gd name="f30" fmla="val 919023"/>
                  <a:gd name="f31" fmla="val 933189"/>
                  <a:gd name="f32" fmla="val 748237"/>
                  <a:gd name="f33" fmla="val 939259"/>
                  <a:gd name="f34" fmla="val 749015"/>
                  <a:gd name="f35" fmla="val 944338"/>
                  <a:gd name="f36" fmla="val 751562"/>
                  <a:gd name="f37" fmla="val 951978"/>
                  <a:gd name="f38" fmla="val 750518"/>
                  <a:gd name="f39" fmla="val 961373"/>
                  <a:gd name="f40" fmla="val 757313"/>
                  <a:gd name="f41" fmla="val 976932"/>
                  <a:gd name="f42" fmla="val 748430"/>
                  <a:gd name="f43" fmla="val 980162"/>
                  <a:gd name="f44" fmla="val 727806"/>
                  <a:gd name="f45" fmla="val 987662"/>
                  <a:gd name="f46" fmla="val 704614"/>
                  <a:gd name="f47" fmla="val 977030"/>
                  <a:gd name="f48" fmla="val 682669"/>
                  <a:gd name="f49" fmla="val 675288"/>
                  <a:gd name="f50" fmla="val 668055"/>
                  <a:gd name="f51" fmla="val 979118"/>
                  <a:gd name="f52" fmla="val 660748"/>
                  <a:gd name="f53" fmla="val 658660"/>
                  <a:gd name="f54" fmla="val 983293"/>
                  <a:gd name="f55" fmla="val 655104"/>
                  <a:gd name="f56" fmla="val 985844"/>
                  <a:gd name="f57" fmla="val 654485"/>
                  <a:gd name="f58" fmla="val 989556"/>
                  <a:gd name="f59" fmla="val 652973"/>
                  <a:gd name="f60" fmla="val 998631"/>
                  <a:gd name="f61" fmla="val 661522"/>
                  <a:gd name="f62" fmla="val 1001555"/>
                  <a:gd name="f63" fmla="val 667011"/>
                  <a:gd name="f64" fmla="val 1005214"/>
                  <a:gd name="f65" fmla="val 683714"/>
                  <a:gd name="f66" fmla="val 1030268"/>
                  <a:gd name="f67" fmla="val 661789"/>
                  <a:gd name="f68" fmla="val 999991"/>
                  <a:gd name="f69" fmla="val 1020871"/>
                  <a:gd name="f70" fmla="val 696834"/>
                  <a:gd name="f71" fmla="val 1035036"/>
                  <a:gd name="f72" fmla="val 680037"/>
                  <a:gd name="f73" fmla="val 1027301"/>
                  <a:gd name="f74" fmla="val 698326"/>
                  <a:gd name="f75" fmla="val 1033397"/>
                  <a:gd name="f76" fmla="val 705773"/>
                  <a:gd name="f77" fmla="val 1055737"/>
                  <a:gd name="f78" fmla="val 695214"/>
                  <a:gd name="f79" fmla="val 1028728"/>
                  <a:gd name="f80" fmla="val 710852"/>
                  <a:gd name="f81" fmla="val 1052186"/>
                  <a:gd name="f82" fmla="val 712683"/>
                  <a:gd name="f83" fmla="val 1054933"/>
                  <a:gd name="f84" fmla="val 712940"/>
                  <a:gd name="f85" fmla="val 1058449"/>
                  <a:gd name="f86" fmla="val 713984"/>
                  <a:gd name="f87" fmla="val 1061581"/>
                  <a:gd name="f88" fmla="val 710588"/>
                  <a:gd name="f89" fmla="val 1115907"/>
                  <a:gd name="f90" fmla="val 727137"/>
                  <a:gd name="f91" fmla="val 1119326"/>
                  <a:gd name="f92" fmla="val 673274"/>
                  <a:gd name="f93" fmla="val 1108554"/>
                  <a:gd name="f94" fmla="val 669584"/>
                  <a:gd name="f95" fmla="val 1107816"/>
                  <a:gd name="f96" fmla="val 1104379"/>
                  <a:gd name="f97" fmla="val 663880"/>
                  <a:gd name="f98" fmla="val 1102291"/>
                  <a:gd name="f99" fmla="val 661792"/>
                  <a:gd name="f100" fmla="val 1099159"/>
                  <a:gd name="f101" fmla="val 660556"/>
                  <a:gd name="f102" fmla="val 1095247"/>
                  <a:gd name="f103" fmla="val 657617"/>
                  <a:gd name="f104" fmla="val 1092896"/>
                  <a:gd name="f105" fmla="val 655039"/>
                  <a:gd name="f106" fmla="val 1090834"/>
                  <a:gd name="f107" fmla="val 651175"/>
                  <a:gd name="f108" fmla="val 1091241"/>
                  <a:gd name="f109" fmla="val 648222"/>
                  <a:gd name="f110" fmla="val 1089765"/>
                  <a:gd name="f111" fmla="val 644856"/>
                  <a:gd name="f112" fmla="val 1088082"/>
                  <a:gd name="f113" fmla="val 642194"/>
                  <a:gd name="f114" fmla="val 1085185"/>
                  <a:gd name="f115" fmla="val 638828"/>
                  <a:gd name="f116" fmla="val 1083502"/>
                  <a:gd name="f117" fmla="val 635875"/>
                  <a:gd name="f118" fmla="val 1082026"/>
                  <a:gd name="f119" fmla="val 632386"/>
                  <a:gd name="f120" fmla="val 1081846"/>
                  <a:gd name="f121" fmla="val 629433"/>
                  <a:gd name="f122" fmla="val 1080370"/>
                  <a:gd name="f123" fmla="val 605150"/>
                  <a:gd name="f124" fmla="val 1068228"/>
                  <a:gd name="f125" fmla="val 634260"/>
                  <a:gd name="f126" fmla="val 1078848"/>
                  <a:gd name="f127" fmla="val 610644"/>
                  <a:gd name="f128" fmla="val 1070975"/>
                  <a:gd name="f129" fmla="val 601250"/>
                  <a:gd name="f130" fmla="val 1072019"/>
                  <a:gd name="f131" fmla="val 591428"/>
                  <a:gd name="f132" fmla="val 1071118"/>
                  <a:gd name="f133" fmla="val 582461"/>
                  <a:gd name="f134" fmla="val 1074107"/>
                  <a:gd name="f135" fmla="val 575320"/>
                  <a:gd name="f136" fmla="val 1076487"/>
                  <a:gd name="f137" fmla="val 570813"/>
                  <a:gd name="f138" fmla="val 1084252"/>
                  <a:gd name="f139" fmla="val 563672"/>
                  <a:gd name="f140" fmla="val 1086633"/>
                  <a:gd name="f141" fmla="val 550707"/>
                  <a:gd name="f142" fmla="val 1090955"/>
                  <a:gd name="f143" fmla="val 557024"/>
                  <a:gd name="f144" fmla="val 1087934"/>
                  <a:gd name="f145" fmla="val 544883"/>
                  <a:gd name="f146" fmla="val 1096028"/>
                  <a:gd name="f147" fmla="val 542795"/>
                  <a:gd name="f148" fmla="val 541558"/>
                  <a:gd name="f149" fmla="val 1103071"/>
                  <a:gd name="f150" fmla="val 538619"/>
                  <a:gd name="f151" fmla="val 1105422"/>
                  <a:gd name="f152" fmla="val 536041"/>
                  <a:gd name="f153" fmla="val 1107484"/>
                  <a:gd name="f154" fmla="val 532473"/>
                  <a:gd name="f155" fmla="val 1107964"/>
                  <a:gd name="f156" fmla="val 529225"/>
                  <a:gd name="f157" fmla="val 520945"/>
                  <a:gd name="f158" fmla="val 1110059"/>
                  <a:gd name="f159" fmla="val 512570"/>
                  <a:gd name="f160" fmla="val 1111125"/>
                  <a:gd name="f161" fmla="val 504173"/>
                  <a:gd name="f162" fmla="val 1111685"/>
                  <a:gd name="f163" fmla="val 481236"/>
                  <a:gd name="f164" fmla="val 1113214"/>
                  <a:gd name="f165" fmla="val 458244"/>
                  <a:gd name="f166" fmla="val 1113773"/>
                  <a:gd name="f167" fmla="val 435280"/>
                  <a:gd name="f168" fmla="val 1114817"/>
                  <a:gd name="f169" fmla="val 432148"/>
                  <a:gd name="f170" fmla="val 1115861"/>
                  <a:gd name="f171" fmla="val 428771"/>
                  <a:gd name="f172" fmla="val 1116345"/>
                  <a:gd name="f173" fmla="val 425885"/>
                  <a:gd name="f174" fmla="val 1117948"/>
                  <a:gd name="f175" fmla="val 419305"/>
                  <a:gd name="f176" fmla="val 1121603"/>
                  <a:gd name="f177" fmla="val 407096"/>
                  <a:gd name="f178" fmla="val 389351"/>
                  <a:gd name="f179" fmla="val 1129430"/>
                  <a:gd name="f180" fmla="val 371548"/>
                  <a:gd name="f181" fmla="val 1129112"/>
                  <a:gd name="f182" fmla="val 353861"/>
                  <a:gd name="f183" fmla="val 1127343"/>
                  <a:gd name="f184" fmla="val 350576"/>
                  <a:gd name="f185" fmla="val 1127015"/>
                  <a:gd name="f186" fmla="val 347044"/>
                  <a:gd name="f187" fmla="val 1126273"/>
                  <a:gd name="f188" fmla="val 344466"/>
                  <a:gd name="f189" fmla="val 1124211"/>
                  <a:gd name="f190" fmla="val 341527"/>
                  <a:gd name="f191" fmla="val 1121860"/>
                  <a:gd name="f192" fmla="val 341142"/>
                  <a:gd name="f193" fmla="val 1117168"/>
                  <a:gd name="f194" fmla="val 338203"/>
                  <a:gd name="f195" fmla="val 335626"/>
                  <a:gd name="f196" fmla="val 1112755"/>
                  <a:gd name="f197" fmla="val 331694"/>
                  <a:gd name="f198" fmla="val 1113288"/>
                  <a:gd name="f199" fmla="val 328809"/>
                  <a:gd name="f200" fmla="val 322229"/>
                  <a:gd name="f201" fmla="val 1108029"/>
                  <a:gd name="f202" fmla="val 316282"/>
                  <a:gd name="f203" fmla="val 1103334"/>
                  <a:gd name="f204" fmla="val 310019"/>
                  <a:gd name="f205" fmla="val 306888"/>
                  <a:gd name="f206" fmla="val 1097071"/>
                  <a:gd name="f207" fmla="val 304195"/>
                  <a:gd name="f208" fmla="val 1094086"/>
                  <a:gd name="f209" fmla="val 300625"/>
                  <a:gd name="f210" fmla="val 291230"/>
                  <a:gd name="f211" fmla="val 288099"/>
                  <a:gd name="f212" fmla="val 1087677"/>
                  <a:gd name="f213" fmla="val 284497"/>
                  <a:gd name="f214" fmla="val 1086163"/>
                  <a:gd name="f215" fmla="val 281836"/>
                  <a:gd name="f216" fmla="val 279175"/>
                  <a:gd name="f217" fmla="val 1080841"/>
                  <a:gd name="f218" fmla="val 275782"/>
                  <a:gd name="f219" fmla="val 1077865"/>
                  <a:gd name="f220" fmla="val 275573"/>
                  <a:gd name="f221" fmla="val 272619"/>
                  <a:gd name="f222" fmla="val 1020943"/>
                  <a:gd name="f223" fmla="val 276525"/>
                  <a:gd name="f224" fmla="val 967489"/>
                  <a:gd name="f225" fmla="val 272441"/>
                  <a:gd name="f226" fmla="val 272188"/>
                  <a:gd name="f227" fmla="val 911109"/>
                  <a:gd name="f228" fmla="val 266178"/>
                  <a:gd name="f229" fmla="val 912313"/>
                  <a:gd name="f230" fmla="val 263047"/>
                  <a:gd name="f231" fmla="val 911269"/>
                  <a:gd name="f232" fmla="val 216074"/>
                  <a:gd name="f233" fmla="val 879954"/>
                  <a:gd name="f234" fmla="val 197285"/>
                  <a:gd name="f235" fmla="val 867428"/>
                  <a:gd name="f236" fmla="val 194154"/>
                  <a:gd name="f237" fmla="val 866384"/>
                  <a:gd name="f238" fmla="val 191093"/>
                  <a:gd name="f239" fmla="val 865097"/>
                  <a:gd name="f240" fmla="val 187891"/>
                  <a:gd name="f241" fmla="val 864296"/>
                  <a:gd name="f242" fmla="val 170601"/>
                  <a:gd name="f243" fmla="val 859974"/>
                  <a:gd name="f244" fmla="val 169729"/>
                  <a:gd name="f245" fmla="val 861563"/>
                  <a:gd name="f246" fmla="val 150313"/>
                  <a:gd name="f247" fmla="val 858033"/>
                  <a:gd name="f248" fmla="val 146079"/>
                  <a:gd name="f249" fmla="val 857263"/>
                  <a:gd name="f250" fmla="val 141925"/>
                  <a:gd name="f251" fmla="val 856084"/>
                  <a:gd name="f252" fmla="val 137787"/>
                  <a:gd name="f253" fmla="val 854902"/>
                  <a:gd name="f254" fmla="val 134613"/>
                  <a:gd name="f255" fmla="val 853995"/>
                  <a:gd name="f256" fmla="val 131640"/>
                  <a:gd name="f257" fmla="val 852361"/>
                  <a:gd name="f258" fmla="val 128392"/>
                  <a:gd name="f259" fmla="val 851770"/>
                  <a:gd name="f260" fmla="val 120112"/>
                  <a:gd name="f261" fmla="val 850265"/>
                  <a:gd name="f262" fmla="val 111691"/>
                  <a:gd name="f263" fmla="val 849683"/>
                  <a:gd name="f264" fmla="val 103340"/>
                  <a:gd name="f265" fmla="val 848639"/>
                  <a:gd name="f266" fmla="val 99326"/>
                  <a:gd name="f267" fmla="val 847635"/>
                  <a:gd name="f268" fmla="val 85912"/>
                  <a:gd name="f269" fmla="val 844621"/>
                  <a:gd name="f270" fmla="val 81419"/>
                  <a:gd name="f271" fmla="val 842375"/>
                  <a:gd name="f272" fmla="val 78053"/>
                  <a:gd name="f273" fmla="val 840692"/>
                  <a:gd name="f274" fmla="val 75156"/>
                  <a:gd name="f275" fmla="val 838200"/>
                  <a:gd name="f276" fmla="val 72025"/>
                  <a:gd name="f277" fmla="val 836112"/>
                  <a:gd name="f278" fmla="val 55322"/>
                  <a:gd name="f279" fmla="val 811058"/>
                  <a:gd name="f280" fmla="val 77247"/>
                  <a:gd name="f281" fmla="val 841335"/>
                  <a:gd name="f282" fmla="val 56367"/>
                  <a:gd name="f283" fmla="val 820455"/>
                  <a:gd name="f284" fmla="val 53706"/>
                  <a:gd name="f285" fmla="val 817794"/>
                  <a:gd name="f286" fmla="val 52192"/>
                  <a:gd name="f287" fmla="val 814192"/>
                  <a:gd name="f288" fmla="val 50104"/>
                  <a:gd name="f289" fmla="val 811060"/>
                  <a:gd name="f290" fmla="val 51148"/>
                  <a:gd name="f291" fmla="val 796446"/>
                  <a:gd name="f292" fmla="val 49683"/>
                  <a:gd name="f293" fmla="val 781432"/>
                  <a:gd name="f294" fmla="val 53236"/>
                  <a:gd name="f295" fmla="val 767219"/>
                  <a:gd name="f296" fmla="val 55062"/>
                  <a:gd name="f297" fmla="val 759917"/>
                  <a:gd name="f298" fmla="val 65762"/>
                  <a:gd name="f299" fmla="val 73215"/>
                  <a:gd name="f300" fmla="val 726071"/>
                  <a:gd name="f301" fmla="val 68363"/>
                  <a:gd name="f302" fmla="val 735134"/>
                  <a:gd name="f303" fmla="val 78288"/>
                  <a:gd name="f304" fmla="val 720247"/>
                  <a:gd name="f305" fmla="val 86028"/>
                  <a:gd name="f306" fmla="val 697022"/>
                  <a:gd name="f307" fmla="val 85081"/>
                  <a:gd name="f308" fmla="val 703775"/>
                  <a:gd name="f309" fmla="val 76397"/>
                  <a:gd name="f310" fmla="val 648769"/>
                  <a:gd name="f311" fmla="val 70154"/>
                  <a:gd name="f312" fmla="val 652402"/>
                  <a:gd name="f313" fmla="val 62630"/>
                  <a:gd name="f314" fmla="val 56050"/>
                  <a:gd name="f315" fmla="val 644566"/>
                  <a:gd name="f316" fmla="val 43841"/>
                  <a:gd name="f317" fmla="val 635696"/>
                  <a:gd name="f318" fmla="val 33103"/>
                  <a:gd name="f319" fmla="val 619590"/>
                  <a:gd name="f320" fmla="val 43097"/>
                  <a:gd name="f321" fmla="val 631970"/>
                  <a:gd name="f322" fmla="val 28184"/>
                  <a:gd name="f323" fmla="val 620039"/>
                  <a:gd name="f324" fmla="val 25878"/>
                  <a:gd name="f325" fmla="val 618194"/>
                  <a:gd name="f326" fmla="val 24283"/>
                  <a:gd name="f327" fmla="val 615547"/>
                  <a:gd name="f328" fmla="val 21921"/>
                  <a:gd name="f329" fmla="val 613775"/>
                  <a:gd name="f330" fmla="val 15899"/>
                  <a:gd name="f331" fmla="val 609259"/>
                  <a:gd name="f332" fmla="val 3132"/>
                  <a:gd name="f333" fmla="val 601249"/>
                  <a:gd name="f334" fmla="val 2088"/>
                  <a:gd name="f335" fmla="val 598118"/>
                  <a:gd name="f336" fmla="val 595156"/>
                  <a:gd name="f337" fmla="val 591855"/>
                  <a:gd name="f338" fmla="val 588554"/>
                  <a:gd name="f339" fmla="val 1656"/>
                  <a:gd name="f340" fmla="val 585413"/>
                  <a:gd name="f341" fmla="val 582460"/>
                  <a:gd name="f342" fmla="val 4815"/>
                  <a:gd name="f343" fmla="val 579094"/>
                  <a:gd name="f344" fmla="val 6734"/>
                  <a:gd name="f345" fmla="val 575727"/>
                  <a:gd name="f346" fmla="val 9395"/>
                  <a:gd name="f347" fmla="val 573066"/>
                  <a:gd name="f348" fmla="val 27957"/>
                  <a:gd name="f349" fmla="val 554504"/>
                  <a:gd name="f350" fmla="val 75861"/>
                  <a:gd name="f351" fmla="val 564208"/>
                  <a:gd name="f352" fmla="val 87683"/>
                  <a:gd name="f353" fmla="val 563671"/>
                  <a:gd name="f354" fmla="val 90814"/>
                  <a:gd name="f355" fmla="val 562627"/>
                  <a:gd name="f356" fmla="val 95159"/>
                  <a:gd name="f357" fmla="val 563226"/>
                  <a:gd name="f358" fmla="val 97077"/>
                  <a:gd name="f359" fmla="val 560540"/>
                  <a:gd name="f360" fmla="val 103156"/>
                  <a:gd name="f361" fmla="val 552029"/>
                  <a:gd name="f362" fmla="val 102601"/>
                  <a:gd name="f363" fmla="val 527384"/>
                  <a:gd name="f364" fmla="val 115866"/>
                  <a:gd name="f365" fmla="val 522962"/>
                  <a:gd name="f366" fmla="val 122129"/>
                  <a:gd name="f367" fmla="val 520874"/>
                  <a:gd name="f368" fmla="val 128250"/>
                  <a:gd name="f369" fmla="val 518300"/>
                  <a:gd name="f370" fmla="val 134655"/>
                  <a:gd name="f371" fmla="val 516699"/>
                  <a:gd name="f372" fmla="val 150383"/>
                  <a:gd name="f373" fmla="val 512766"/>
                  <a:gd name="f374" fmla="val 143098"/>
                  <a:gd name="f375" fmla="val 514928"/>
                  <a:gd name="f376" fmla="val 156576"/>
                  <a:gd name="f377" fmla="val 510436"/>
                  <a:gd name="f378" fmla="val 175365"/>
                  <a:gd name="f379" fmla="val 511480"/>
                  <a:gd name="f380" fmla="val 194270"/>
                  <a:gd name="f381" fmla="val 511233"/>
                  <a:gd name="f382" fmla="val 212943"/>
                  <a:gd name="f383" fmla="val 513567"/>
                  <a:gd name="f384" fmla="val 219494"/>
                  <a:gd name="f385" fmla="val 514386"/>
                  <a:gd name="f386" fmla="val 231732"/>
                  <a:gd name="f387" fmla="val 519830"/>
                  <a:gd name="f388" fmla="val 234863"/>
                  <a:gd name="f389" fmla="val 521918"/>
                  <a:gd name="f390" fmla="val 238775"/>
                  <a:gd name="f391" fmla="val 523154"/>
                  <a:gd name="f392" fmla="val 241126"/>
                  <a:gd name="f393" fmla="val 526093"/>
                  <a:gd name="f394" fmla="val 243188"/>
                  <a:gd name="f395" fmla="val 528671"/>
                  <a:gd name="f396" fmla="val 242782"/>
                  <a:gd name="f397" fmla="val 532535"/>
                  <a:gd name="f398" fmla="val 244258"/>
                  <a:gd name="f399" fmla="val 535488"/>
                  <a:gd name="f400" fmla="val 249477"/>
                  <a:gd name="f401" fmla="val 545925"/>
                  <a:gd name="f402" fmla="val 250521"/>
                  <a:gd name="f403" fmla="val 544882"/>
                  <a:gd name="f404" fmla="val 259915"/>
                  <a:gd name="f405" fmla="val 551145"/>
                  <a:gd name="f406" fmla="val 264632"/>
                  <a:gd name="f407" fmla="val 565293"/>
                  <a:gd name="f408" fmla="val 259553"/>
                  <a:gd name="f409" fmla="val 558865"/>
                  <a:gd name="f410" fmla="val 281896"/>
                  <a:gd name="f411" fmla="val 565568"/>
                  <a:gd name="f412" fmla="val 294362"/>
                  <a:gd name="f413" fmla="val 569934"/>
                  <a:gd name="f414" fmla="val 296450"/>
                  <a:gd name="f415" fmla="val 298942"/>
                  <a:gd name="f416" fmla="val 575963"/>
                  <a:gd name="f417" fmla="val 579329"/>
                  <a:gd name="f418" fmla="val 302101"/>
                  <a:gd name="f419" fmla="val 582281"/>
                  <a:gd name="f420" fmla="val 300554"/>
                  <a:gd name="f421" fmla="val 587922"/>
                  <a:gd name="f422" fmla="val 303756"/>
                  <a:gd name="f423" fmla="val 588723"/>
                  <a:gd name="f424" fmla="val 310917"/>
                  <a:gd name="f425" fmla="val 590513"/>
                  <a:gd name="f426" fmla="val 318370"/>
                  <a:gd name="f427" fmla="val 586636"/>
                  <a:gd name="f428" fmla="val 325677"/>
                  <a:gd name="f429" fmla="val 585592"/>
                  <a:gd name="f430" fmla="val 339740"/>
                  <a:gd name="f431" fmla="val 571529"/>
                  <a:gd name="f432" fmla="val 333672"/>
                  <a:gd name="f433" fmla="val 580398"/>
                  <a:gd name="f434" fmla="val 341335"/>
                  <a:gd name="f435" fmla="val 557408"/>
                  <a:gd name="f436" fmla="val 548014"/>
                  <a:gd name="f437" fmla="val 343422"/>
                  <a:gd name="f438" fmla="val 343230"/>
                  <a:gd name="f439" fmla="val 485344"/>
                  <a:gd name="f440" fmla="val 454069"/>
                  <a:gd name="f441" fmla="val 341135"/>
                  <a:gd name="f442" fmla="val 450774"/>
                  <a:gd name="f443" fmla="val 340265"/>
                  <a:gd name="f444" fmla="val 447252"/>
                  <a:gd name="f445" fmla="val 444674"/>
                  <a:gd name="f446" fmla="val 335852"/>
                  <a:gd name="f447" fmla="val 441735"/>
                  <a:gd name="f448" fmla="val 331940"/>
                  <a:gd name="f449" fmla="val 440499"/>
                  <a:gd name="f450" fmla="val 438411"/>
                  <a:gd name="f451" fmla="val 314645"/>
                  <a:gd name="f452" fmla="val 417165"/>
                  <a:gd name="f453" fmla="val 321606"/>
                  <a:gd name="f454" fmla="val 424944"/>
                  <a:gd name="f455" fmla="val 413359"/>
                  <a:gd name="f456" fmla="val 302574"/>
                  <a:gd name="f457" fmla="val 391021"/>
                  <a:gd name="f458" fmla="val 313132"/>
                  <a:gd name="f459" fmla="val 418029"/>
                  <a:gd name="f460" fmla="val 297493"/>
                  <a:gd name="f461" fmla="val 394570"/>
                  <a:gd name="f462" fmla="val 287950"/>
                  <a:gd name="f463" fmla="val 380254"/>
                  <a:gd name="f464" fmla="val 302862"/>
                  <a:gd name="f465" fmla="val 388008"/>
                  <a:gd name="f466" fmla="val 284967"/>
                  <a:gd name="f467" fmla="val 382044"/>
                  <a:gd name="f468" fmla="val 277522"/>
                  <a:gd name="f469" fmla="val 359705"/>
                  <a:gd name="f470" fmla="val 288079"/>
                  <a:gd name="f471" fmla="val 386712"/>
                  <a:gd name="f472" fmla="val 363255"/>
                  <a:gd name="f473" fmla="val 270610"/>
                  <a:gd name="f474" fmla="val 360508"/>
                  <a:gd name="f475" fmla="val 271141"/>
                  <a:gd name="f476" fmla="val 356607"/>
                  <a:gd name="f477" fmla="val 269310"/>
                  <a:gd name="f478" fmla="val 353860"/>
                  <a:gd name="f479" fmla="val 264489"/>
                  <a:gd name="f480" fmla="val 346629"/>
                  <a:gd name="f481" fmla="val 257451"/>
                  <a:gd name="f482" fmla="val 342823"/>
                  <a:gd name="f483" fmla="val 242649"/>
                  <a:gd name="f484" fmla="val 314589"/>
                  <a:gd name="f485" fmla="val 254183"/>
                  <a:gd name="f486" fmla="val 342779"/>
                  <a:gd name="f487" fmla="val 237995"/>
                  <a:gd name="f488" fmla="val 322545"/>
                  <a:gd name="f489" fmla="val 220708"/>
                  <a:gd name="f490" fmla="val 300937"/>
                  <a:gd name="f491" fmla="val 252391"/>
                  <a:gd name="f492" fmla="val 324837"/>
                  <a:gd name="f493" fmla="val 225469"/>
                  <a:gd name="f494" fmla="val 210855"/>
                  <a:gd name="f495" fmla="val 219206"/>
                  <a:gd name="f496" fmla="val 292274"/>
                  <a:gd name="f497" fmla="val 203548"/>
                  <a:gd name="f498" fmla="val 201485"/>
                  <a:gd name="f499" fmla="val 288025"/>
                  <a:gd name="f500" fmla="val 199673"/>
                  <a:gd name="f501" fmla="val 296210"/>
                  <a:gd name="f502" fmla="val 191576"/>
                  <a:gd name="f503" fmla="val 302687"/>
                  <a:gd name="f504" fmla="val 302712"/>
                  <a:gd name="f505" fmla="val 184759"/>
                  <a:gd name="f506" fmla="val 159028"/>
                  <a:gd name="f507" fmla="val 320911"/>
                  <a:gd name="f508" fmla="val 200386"/>
                  <a:gd name="f509" fmla="val 295416"/>
                  <a:gd name="f510" fmla="val 147181"/>
                  <a:gd name="f511" fmla="val 313151"/>
                  <a:gd name="f512" fmla="val 140040"/>
                  <a:gd name="f513" fmla="val 315531"/>
                  <a:gd name="f514" fmla="val 116910"/>
                  <a:gd name="f515" fmla="val 324633"/>
                  <a:gd name="f516" fmla="val 104966"/>
                  <a:gd name="f517" fmla="val 325936"/>
                  <a:gd name="f518" fmla="val 93946"/>
                  <a:gd name="f519" fmla="val 90349"/>
                  <a:gd name="f520" fmla="val 321438"/>
                  <a:gd name="f521" fmla="val 88192"/>
                  <a:gd name="f522" fmla="val 316880"/>
                  <a:gd name="f523" fmla="val 84999"/>
                  <a:gd name="f524" fmla="val 293473"/>
                  <a:gd name="f525" fmla="val 86272"/>
                  <a:gd name="f526" fmla="val 273438"/>
                  <a:gd name="f527" fmla="val 84551"/>
                  <a:gd name="f528" fmla="val 253652"/>
                  <a:gd name="f529" fmla="val 84178"/>
                  <a:gd name="f530" fmla="val 249364"/>
                  <a:gd name="f531" fmla="val 83114"/>
                  <a:gd name="f532" fmla="val 245082"/>
                  <a:gd name="f533" fmla="val 79936"/>
                  <a:gd name="f534" fmla="val 237667"/>
                  <a:gd name="f535" fmla="val 77244"/>
                  <a:gd name="f536" fmla="val 71194"/>
                  <a:gd name="f537" fmla="val 196067"/>
                  <a:gd name="f538" fmla="val 77268"/>
                  <a:gd name="f539" fmla="val 211413"/>
                  <a:gd name="f540" fmla="val 59499"/>
                  <a:gd name="f541" fmla="val 57668"/>
                  <a:gd name="f542" fmla="val 182012"/>
                  <a:gd name="f543" fmla="val 182672"/>
                  <a:gd name="f544" fmla="val 181628"/>
                  <a:gd name="f545" fmla="val 22348"/>
                  <a:gd name="f546" fmla="val 190880"/>
                  <a:gd name="f547" fmla="val 37876"/>
                  <a:gd name="f548" fmla="val 188620"/>
                  <a:gd name="f549" fmla="val 4176"/>
                  <a:gd name="f550" fmla="val 176408"/>
                  <a:gd name="f551" fmla="val 3433"/>
                  <a:gd name="f552" fmla="val 167632"/>
                  <a:gd name="f553" fmla="val 6263"/>
                  <a:gd name="f554" fmla="val 159707"/>
                  <a:gd name="f555" fmla="val 8795"/>
                  <a:gd name="f556" fmla="val 152618"/>
                  <a:gd name="f557" fmla="val 16408"/>
                  <a:gd name="f558" fmla="val 148059"/>
                  <a:gd name="f559" fmla="val 18789"/>
                  <a:gd name="f560" fmla="val 140918"/>
                  <a:gd name="f561" fmla="val 26301"/>
                  <a:gd name="f562" fmla="val 118386"/>
                  <a:gd name="f563" fmla="val 17185"/>
                  <a:gd name="f564" fmla="val 146530"/>
                  <a:gd name="f565" fmla="val 25052"/>
                  <a:gd name="f566" fmla="val 118997"/>
                  <a:gd name="f567" fmla="val 25959"/>
                  <a:gd name="f568" fmla="val 115823"/>
                  <a:gd name="f569" fmla="val 26122"/>
                  <a:gd name="f570" fmla="val 112180"/>
                  <a:gd name="f571" fmla="val 109603"/>
                  <a:gd name="f572" fmla="val 30535"/>
                  <a:gd name="f573" fmla="val 106664"/>
                  <a:gd name="f574" fmla="val 34447"/>
                  <a:gd name="f575" fmla="val 105428"/>
                  <a:gd name="f576" fmla="val 37578"/>
                  <a:gd name="f577" fmla="val 38622"/>
                  <a:gd name="f578" fmla="val 100208"/>
                  <a:gd name="f579" fmla="val 38024"/>
                  <a:gd name="f580" fmla="val 95864"/>
                  <a:gd name="f581" fmla="val 40710"/>
                  <a:gd name="f582" fmla="val 93945"/>
                  <a:gd name="f583" fmla="val 46082"/>
                  <a:gd name="f584" fmla="val 90108"/>
                  <a:gd name="f585" fmla="val 89770"/>
                  <a:gd name="f586" fmla="val 87682"/>
                  <a:gd name="f587" fmla="val 59503"/>
                  <a:gd name="f588" fmla="val 87681"/>
                  <a:gd name="f589" fmla="val 78285"/>
                  <a:gd name="f590" fmla="val 81421"/>
                  <a:gd name="f591" fmla="val 89771"/>
                  <a:gd name="f592" fmla="val 91537"/>
                  <a:gd name="f593" fmla="val 68653"/>
                  <a:gd name="f594" fmla="val 96781"/>
                  <a:gd name="f595" fmla="val 62360"/>
                  <a:gd name="f596" fmla="val 101189"/>
                  <a:gd name="f597" fmla="val 60238"/>
                  <a:gd name="f598" fmla="val 113564"/>
                  <a:gd name="f599" fmla="val 37963"/>
                  <a:gd name="f600" fmla="val 20903"/>
                  <a:gd name="f601" fmla="+- 0 0 -90"/>
                  <a:gd name="f602" fmla="*/ f3 1 757825"/>
                  <a:gd name="f603" fmla="*/ f4 1 1130474"/>
                  <a:gd name="f604" fmla="val f5"/>
                  <a:gd name="f605" fmla="val f6"/>
                  <a:gd name="f606" fmla="val f7"/>
                  <a:gd name="f607" fmla="*/ f601 f0 1"/>
                  <a:gd name="f608" fmla="+- f606 0 f604"/>
                  <a:gd name="f609" fmla="+- f605 0 f604"/>
                  <a:gd name="f610" fmla="*/ f607 1 f2"/>
                  <a:gd name="f611" fmla="*/ f609 1 757825"/>
                  <a:gd name="f612" fmla="*/ f608 1 1130474"/>
                  <a:gd name="f613" fmla="*/ 757825 f609 1"/>
                  <a:gd name="f614" fmla="*/ 898743 f608 1"/>
                  <a:gd name="f615" fmla="*/ 742167 f609 1"/>
                  <a:gd name="f616" fmla="*/ 905006 f608 1"/>
                  <a:gd name="f617" fmla="*/ 732773 f609 1"/>
                  <a:gd name="f618" fmla="*/ 908137 f608 1"/>
                  <a:gd name="f619" fmla="*/ 729641 f609 1"/>
                  <a:gd name="f620" fmla="*/ 917532 f608 1"/>
                  <a:gd name="f621" fmla="*/ 933189 f608 1"/>
                  <a:gd name="f622" fmla="*/ 751562 f609 1"/>
                  <a:gd name="f623" fmla="*/ 951978 f608 1"/>
                  <a:gd name="f624" fmla="*/ 748430 f609 1"/>
                  <a:gd name="f625" fmla="*/ 980162 f608 1"/>
                  <a:gd name="f626" fmla="*/ 682669 f609 1"/>
                  <a:gd name="f627" fmla="*/ 977030 f608 1"/>
                  <a:gd name="f628" fmla="*/ 660748 f609 1"/>
                  <a:gd name="f629" fmla="*/ 654485 f609 1"/>
                  <a:gd name="f630" fmla="*/ 989556 f608 1"/>
                  <a:gd name="f631" fmla="*/ 667011 f609 1"/>
                  <a:gd name="f632" fmla="*/ 1005214 f608 1"/>
                  <a:gd name="f633" fmla="*/ 1020871 f608 1"/>
                  <a:gd name="f634" fmla="*/ 698326 f609 1"/>
                  <a:gd name="f635" fmla="*/ 1033397 f608 1"/>
                  <a:gd name="f636" fmla="*/ 710852 f609 1"/>
                  <a:gd name="f637" fmla="*/ 1052186 f608 1"/>
                  <a:gd name="f638" fmla="*/ 713984 f609 1"/>
                  <a:gd name="f639" fmla="*/ 1061581 f608 1"/>
                  <a:gd name="f640" fmla="*/ 673274 f609 1"/>
                  <a:gd name="f641" fmla="*/ 1108554 f608 1"/>
                  <a:gd name="f642" fmla="*/ 663880 f609 1"/>
                  <a:gd name="f643" fmla="*/ 1102291 f608 1"/>
                  <a:gd name="f644" fmla="*/ 657617 f609 1"/>
                  <a:gd name="f645" fmla="*/ 1092896 f608 1"/>
                  <a:gd name="f646" fmla="*/ 648222 f609 1"/>
                  <a:gd name="f647" fmla="*/ 1089765 f608 1"/>
                  <a:gd name="f648" fmla="*/ 638828 f609 1"/>
                  <a:gd name="f649" fmla="*/ 1083502 f608 1"/>
                  <a:gd name="f650" fmla="*/ 629433 f609 1"/>
                  <a:gd name="f651" fmla="*/ 1080370 f608 1"/>
                  <a:gd name="f652" fmla="*/ 610644 f609 1"/>
                  <a:gd name="f653" fmla="*/ 1070975 f608 1"/>
                  <a:gd name="f654" fmla="*/ 582461 f609 1"/>
                  <a:gd name="f655" fmla="*/ 1074107 f608 1"/>
                  <a:gd name="f656" fmla="*/ 563672 f609 1"/>
                  <a:gd name="f657" fmla="*/ 1086633 f608 1"/>
                  <a:gd name="f658" fmla="*/ 544883 f609 1"/>
                  <a:gd name="f659" fmla="*/ 1096028 f608 1"/>
                  <a:gd name="f660" fmla="*/ 538619 f609 1"/>
                  <a:gd name="f661" fmla="*/ 1105422 f608 1"/>
                  <a:gd name="f662" fmla="*/ 529225 f609 1"/>
                  <a:gd name="f663" fmla="*/ 504173 f609 1"/>
                  <a:gd name="f664" fmla="*/ 1111685 f608 1"/>
                  <a:gd name="f665" fmla="*/ 435280 f609 1"/>
                  <a:gd name="f666" fmla="*/ 1114817 f608 1"/>
                  <a:gd name="f667" fmla="*/ 425885 f609 1"/>
                  <a:gd name="f668" fmla="*/ 1117948 f608 1"/>
                  <a:gd name="f669" fmla="*/ 407096 f609 1"/>
                  <a:gd name="f670" fmla="*/ 1130474 f608 1"/>
                  <a:gd name="f671" fmla="*/ 353861 f609 1"/>
                  <a:gd name="f672" fmla="*/ 1127343 f608 1"/>
                  <a:gd name="f673" fmla="*/ 344466 f609 1"/>
                  <a:gd name="f674" fmla="*/ 1124211 f608 1"/>
                  <a:gd name="f675" fmla="*/ 338203 f609 1"/>
                  <a:gd name="f676" fmla="*/ 328809 f609 1"/>
                  <a:gd name="f677" fmla="*/ 310019 f609 1"/>
                  <a:gd name="f678" fmla="*/ 1099159 f608 1"/>
                  <a:gd name="f679" fmla="*/ 300625 f609 1"/>
                  <a:gd name="f680" fmla="*/ 291230 f609 1"/>
                  <a:gd name="f681" fmla="*/ 281836 f609 1"/>
                  <a:gd name="f682" fmla="*/ 275573 f609 1"/>
                  <a:gd name="f683" fmla="*/ 272441 f609 1"/>
                  <a:gd name="f684" fmla="*/ 914400 f608 1"/>
                  <a:gd name="f685" fmla="*/ 263047 f609 1"/>
                  <a:gd name="f686" fmla="*/ 911269 f608 1"/>
                  <a:gd name="f687" fmla="*/ 216074 f609 1"/>
                  <a:gd name="f688" fmla="*/ 879954 f608 1"/>
                  <a:gd name="f689" fmla="*/ 197285 f609 1"/>
                  <a:gd name="f690" fmla="*/ 867428 f608 1"/>
                  <a:gd name="f691" fmla="*/ 187891 f609 1"/>
                  <a:gd name="f692" fmla="*/ 864296 f608 1"/>
                  <a:gd name="f693" fmla="*/ 150313 f609 1"/>
                  <a:gd name="f694" fmla="*/ 858033 f608 1"/>
                  <a:gd name="f695" fmla="*/ 137787 f609 1"/>
                  <a:gd name="f696" fmla="*/ 854902 f608 1"/>
                  <a:gd name="f697" fmla="*/ 128392 f609 1"/>
                  <a:gd name="f698" fmla="*/ 851770 f608 1"/>
                  <a:gd name="f699" fmla="*/ 103340 f609 1"/>
                  <a:gd name="f700" fmla="*/ 848639 f608 1"/>
                  <a:gd name="f701" fmla="*/ 81419 f609 1"/>
                  <a:gd name="f702" fmla="*/ 842375 f608 1"/>
                  <a:gd name="f703" fmla="*/ 72025 f609 1"/>
                  <a:gd name="f704" fmla="*/ 836112 f608 1"/>
                  <a:gd name="f705" fmla="*/ 56367 f609 1"/>
                  <a:gd name="f706" fmla="*/ 820455 f608 1"/>
                  <a:gd name="f707" fmla="*/ 50104 f609 1"/>
                  <a:gd name="f708" fmla="*/ 811060 f608 1"/>
                  <a:gd name="f709" fmla="*/ 53236 f609 1"/>
                  <a:gd name="f710" fmla="*/ 767219 f608 1"/>
                  <a:gd name="f711" fmla="*/ 65762 f609 1"/>
                  <a:gd name="f712" fmla="*/ 748430 f608 1"/>
                  <a:gd name="f713" fmla="*/ 78288 f609 1"/>
                  <a:gd name="f714" fmla="*/ 720247 f608 1"/>
                  <a:gd name="f715" fmla="*/ 660748 f608 1"/>
                  <a:gd name="f716" fmla="*/ 62630 f609 1"/>
                  <a:gd name="f717" fmla="*/ 648222 f608 1"/>
                  <a:gd name="f718" fmla="*/ 43841 f609 1"/>
                  <a:gd name="f719" fmla="*/ 635696 f608 1"/>
                  <a:gd name="f720" fmla="*/ 28184 f609 1"/>
                  <a:gd name="f721" fmla="*/ 620039 f608 1"/>
                  <a:gd name="f722" fmla="*/ 21921 f609 1"/>
                  <a:gd name="f723" fmla="*/ 613775 f608 1"/>
                  <a:gd name="f724" fmla="*/ 3132 f609 1"/>
                  <a:gd name="f725" fmla="*/ 601249 f608 1"/>
                  <a:gd name="f726" fmla="*/ 0 f609 1"/>
                  <a:gd name="f727" fmla="*/ 591855 f608 1"/>
                  <a:gd name="f728" fmla="*/ 582460 f608 1"/>
                  <a:gd name="f729" fmla="*/ 9395 f609 1"/>
                  <a:gd name="f730" fmla="*/ 573066 f608 1"/>
                  <a:gd name="f731" fmla="*/ 87683 f609 1"/>
                  <a:gd name="f732" fmla="*/ 563671 f608 1"/>
                  <a:gd name="f733" fmla="*/ 97077 f609 1"/>
                  <a:gd name="f734" fmla="*/ 560540 f608 1"/>
                  <a:gd name="f735" fmla="*/ 115866 f609 1"/>
                  <a:gd name="f736" fmla="*/ 522962 f608 1"/>
                  <a:gd name="f737" fmla="*/ 134655 f609 1"/>
                  <a:gd name="f738" fmla="*/ 516699 f608 1"/>
                  <a:gd name="f739" fmla="*/ 156576 f609 1"/>
                  <a:gd name="f740" fmla="*/ 510436 f608 1"/>
                  <a:gd name="f741" fmla="*/ 212943 f609 1"/>
                  <a:gd name="f742" fmla="*/ 513567 f608 1"/>
                  <a:gd name="f743" fmla="*/ 231732 f609 1"/>
                  <a:gd name="f744" fmla="*/ 519830 f608 1"/>
                  <a:gd name="f745" fmla="*/ 241126 f609 1"/>
                  <a:gd name="f746" fmla="*/ 526093 f608 1"/>
                  <a:gd name="f747" fmla="*/ 244258 f609 1"/>
                  <a:gd name="f748" fmla="*/ 535488 f608 1"/>
                  <a:gd name="f749" fmla="*/ 259915 f609 1"/>
                  <a:gd name="f750" fmla="*/ 551145 f608 1"/>
                  <a:gd name="f751" fmla="*/ 294362 f609 1"/>
                  <a:gd name="f752" fmla="*/ 569934 f608 1"/>
                  <a:gd name="f753" fmla="*/ 579329 f608 1"/>
                  <a:gd name="f754" fmla="*/ 303756 f609 1"/>
                  <a:gd name="f755" fmla="*/ 588723 f608 1"/>
                  <a:gd name="f756" fmla="*/ 325677 f609 1"/>
                  <a:gd name="f757" fmla="*/ 585592 f608 1"/>
                  <a:gd name="f758" fmla="*/ 341335 f609 1"/>
                  <a:gd name="f759" fmla="*/ 557408 f608 1"/>
                  <a:gd name="f760" fmla="*/ 548014 f608 1"/>
                  <a:gd name="f761" fmla="*/ 454069 f608 1"/>
                  <a:gd name="f762" fmla="*/ 444674 f608 1"/>
                  <a:gd name="f763" fmla="*/ 438411 f608 1"/>
                  <a:gd name="f764" fmla="*/ 413359 f608 1"/>
                  <a:gd name="f765" fmla="*/ 297493 f609 1"/>
                  <a:gd name="f766" fmla="*/ 394570 f608 1"/>
                  <a:gd name="f767" fmla="*/ 284967 f609 1"/>
                  <a:gd name="f768" fmla="*/ 382044 f608 1"/>
                  <a:gd name="f769" fmla="*/ 363255 f608 1"/>
                  <a:gd name="f770" fmla="*/ 269310 f609 1"/>
                  <a:gd name="f771" fmla="*/ 353860 f608 1"/>
                  <a:gd name="f772" fmla="*/ 250521 f609 1"/>
                  <a:gd name="f773" fmla="*/ 338203 f608 1"/>
                  <a:gd name="f774" fmla="*/ 237995 f609 1"/>
                  <a:gd name="f775" fmla="*/ 322545 f608 1"/>
                  <a:gd name="f776" fmla="*/ 225469 f609 1"/>
                  <a:gd name="f777" fmla="*/ 306888 f608 1"/>
                  <a:gd name="f778" fmla="*/ 203548 f609 1"/>
                  <a:gd name="f779" fmla="*/ 281836 f608 1"/>
                  <a:gd name="f780" fmla="*/ 194154 f609 1"/>
                  <a:gd name="f781" fmla="*/ 300625 f608 1"/>
                  <a:gd name="f782" fmla="*/ 184759 f609 1"/>
                  <a:gd name="f783" fmla="*/ 303756 f608 1"/>
                  <a:gd name="f784" fmla="*/ 147181 f609 1"/>
                  <a:gd name="f785" fmla="*/ 313151 f608 1"/>
                  <a:gd name="f786" fmla="*/ 325677 f608 1"/>
                  <a:gd name="f787" fmla="*/ 93946 f609 1"/>
                  <a:gd name="f788" fmla="*/ 84551 f609 1"/>
                  <a:gd name="f789" fmla="*/ 253652 f608 1"/>
                  <a:gd name="f790" fmla="*/ 241126 f608 1"/>
                  <a:gd name="f791" fmla="*/ 75156 f609 1"/>
                  <a:gd name="f792" fmla="*/ 231732 f608 1"/>
                  <a:gd name="f793" fmla="*/ 59499 f609 1"/>
                  <a:gd name="f794" fmla="*/ 184759 f608 1"/>
                  <a:gd name="f795" fmla="*/ 181628 f608 1"/>
                  <a:gd name="f796" fmla="*/ 6263 f609 1"/>
                  <a:gd name="f797" fmla="*/ 159707 f608 1"/>
                  <a:gd name="f798" fmla="*/ 18789 f609 1"/>
                  <a:gd name="f799" fmla="*/ 140918 f608 1"/>
                  <a:gd name="f800" fmla="*/ 25052 f609 1"/>
                  <a:gd name="f801" fmla="*/ 118997 f608 1"/>
                  <a:gd name="f802" fmla="*/ 109603 f608 1"/>
                  <a:gd name="f803" fmla="*/ 37578 f609 1"/>
                  <a:gd name="f804" fmla="*/ 103340 f608 1"/>
                  <a:gd name="f805" fmla="*/ 40710 f609 1"/>
                  <a:gd name="f806" fmla="*/ 93945 f608 1"/>
                  <a:gd name="f807" fmla="*/ 87682 f608 1"/>
                  <a:gd name="f808" fmla="*/ 81419 f608 1"/>
                  <a:gd name="f809" fmla="*/ 75156 f608 1"/>
                  <a:gd name="f810" fmla="*/ 65762 f608 1"/>
                  <a:gd name="f811" fmla="*/ 56367 f608 1"/>
                  <a:gd name="f812" fmla="*/ 109603 f609 1"/>
                  <a:gd name="f813" fmla="*/ 0 f608 1"/>
                  <a:gd name="f814" fmla="+- f610 0 f1"/>
                  <a:gd name="f815" fmla="*/ f613 1 757825"/>
                  <a:gd name="f816" fmla="*/ f614 1 1130474"/>
                  <a:gd name="f817" fmla="*/ f615 1 757825"/>
                  <a:gd name="f818" fmla="*/ f616 1 1130474"/>
                  <a:gd name="f819" fmla="*/ f617 1 757825"/>
                  <a:gd name="f820" fmla="*/ f618 1 1130474"/>
                  <a:gd name="f821" fmla="*/ f619 1 757825"/>
                  <a:gd name="f822" fmla="*/ f620 1 1130474"/>
                  <a:gd name="f823" fmla="*/ f621 1 1130474"/>
                  <a:gd name="f824" fmla="*/ f622 1 757825"/>
                  <a:gd name="f825" fmla="*/ f623 1 1130474"/>
                  <a:gd name="f826" fmla="*/ f624 1 757825"/>
                  <a:gd name="f827" fmla="*/ f625 1 1130474"/>
                  <a:gd name="f828" fmla="*/ f626 1 757825"/>
                  <a:gd name="f829" fmla="*/ f627 1 1130474"/>
                  <a:gd name="f830" fmla="*/ f628 1 757825"/>
                  <a:gd name="f831" fmla="*/ f629 1 757825"/>
                  <a:gd name="f832" fmla="*/ f630 1 1130474"/>
                  <a:gd name="f833" fmla="*/ f631 1 757825"/>
                  <a:gd name="f834" fmla="*/ f632 1 1130474"/>
                  <a:gd name="f835" fmla="*/ f633 1 1130474"/>
                  <a:gd name="f836" fmla="*/ f634 1 757825"/>
                  <a:gd name="f837" fmla="*/ f635 1 1130474"/>
                  <a:gd name="f838" fmla="*/ f636 1 757825"/>
                  <a:gd name="f839" fmla="*/ f637 1 1130474"/>
                  <a:gd name="f840" fmla="*/ f638 1 757825"/>
                  <a:gd name="f841" fmla="*/ f639 1 1130474"/>
                  <a:gd name="f842" fmla="*/ f640 1 757825"/>
                  <a:gd name="f843" fmla="*/ f641 1 1130474"/>
                  <a:gd name="f844" fmla="*/ f642 1 757825"/>
                  <a:gd name="f845" fmla="*/ f643 1 1130474"/>
                  <a:gd name="f846" fmla="*/ f644 1 757825"/>
                  <a:gd name="f847" fmla="*/ f645 1 1130474"/>
                  <a:gd name="f848" fmla="*/ f646 1 757825"/>
                  <a:gd name="f849" fmla="*/ f647 1 1130474"/>
                  <a:gd name="f850" fmla="*/ f648 1 757825"/>
                  <a:gd name="f851" fmla="*/ f649 1 1130474"/>
                  <a:gd name="f852" fmla="*/ f650 1 757825"/>
                  <a:gd name="f853" fmla="*/ f651 1 1130474"/>
                  <a:gd name="f854" fmla="*/ f652 1 757825"/>
                  <a:gd name="f855" fmla="*/ f653 1 1130474"/>
                  <a:gd name="f856" fmla="*/ f654 1 757825"/>
                  <a:gd name="f857" fmla="*/ f655 1 1130474"/>
                  <a:gd name="f858" fmla="*/ f656 1 757825"/>
                  <a:gd name="f859" fmla="*/ f657 1 1130474"/>
                  <a:gd name="f860" fmla="*/ f658 1 757825"/>
                  <a:gd name="f861" fmla="*/ f659 1 1130474"/>
                  <a:gd name="f862" fmla="*/ f660 1 757825"/>
                  <a:gd name="f863" fmla="*/ f661 1 1130474"/>
                  <a:gd name="f864" fmla="*/ f662 1 757825"/>
                  <a:gd name="f865" fmla="*/ f663 1 757825"/>
                  <a:gd name="f866" fmla="*/ f664 1 1130474"/>
                  <a:gd name="f867" fmla="*/ f665 1 757825"/>
                  <a:gd name="f868" fmla="*/ f666 1 1130474"/>
                  <a:gd name="f869" fmla="*/ f667 1 757825"/>
                  <a:gd name="f870" fmla="*/ f668 1 1130474"/>
                  <a:gd name="f871" fmla="*/ f669 1 757825"/>
                  <a:gd name="f872" fmla="*/ f670 1 1130474"/>
                  <a:gd name="f873" fmla="*/ f671 1 757825"/>
                  <a:gd name="f874" fmla="*/ f672 1 1130474"/>
                  <a:gd name="f875" fmla="*/ f673 1 757825"/>
                  <a:gd name="f876" fmla="*/ f674 1 1130474"/>
                  <a:gd name="f877" fmla="*/ f675 1 757825"/>
                  <a:gd name="f878" fmla="*/ f676 1 757825"/>
                  <a:gd name="f879" fmla="*/ f677 1 757825"/>
                  <a:gd name="f880" fmla="*/ f678 1 1130474"/>
                  <a:gd name="f881" fmla="*/ f679 1 757825"/>
                  <a:gd name="f882" fmla="*/ f680 1 757825"/>
                  <a:gd name="f883" fmla="*/ f681 1 757825"/>
                  <a:gd name="f884" fmla="*/ f682 1 757825"/>
                  <a:gd name="f885" fmla="*/ f683 1 757825"/>
                  <a:gd name="f886" fmla="*/ f684 1 1130474"/>
                  <a:gd name="f887" fmla="*/ f685 1 757825"/>
                  <a:gd name="f888" fmla="*/ f686 1 1130474"/>
                  <a:gd name="f889" fmla="*/ f687 1 757825"/>
                  <a:gd name="f890" fmla="*/ f688 1 1130474"/>
                  <a:gd name="f891" fmla="*/ f689 1 757825"/>
                  <a:gd name="f892" fmla="*/ f690 1 1130474"/>
                  <a:gd name="f893" fmla="*/ f691 1 757825"/>
                  <a:gd name="f894" fmla="*/ f692 1 1130474"/>
                  <a:gd name="f895" fmla="*/ f693 1 757825"/>
                  <a:gd name="f896" fmla="*/ f694 1 1130474"/>
                  <a:gd name="f897" fmla="*/ f695 1 757825"/>
                  <a:gd name="f898" fmla="*/ f696 1 1130474"/>
                  <a:gd name="f899" fmla="*/ f697 1 757825"/>
                  <a:gd name="f900" fmla="*/ f698 1 1130474"/>
                  <a:gd name="f901" fmla="*/ f699 1 757825"/>
                  <a:gd name="f902" fmla="*/ f700 1 1130474"/>
                  <a:gd name="f903" fmla="*/ f701 1 757825"/>
                  <a:gd name="f904" fmla="*/ f702 1 1130474"/>
                  <a:gd name="f905" fmla="*/ f703 1 757825"/>
                  <a:gd name="f906" fmla="*/ f704 1 1130474"/>
                  <a:gd name="f907" fmla="*/ f705 1 757825"/>
                  <a:gd name="f908" fmla="*/ f706 1 1130474"/>
                  <a:gd name="f909" fmla="*/ f707 1 757825"/>
                  <a:gd name="f910" fmla="*/ f708 1 1130474"/>
                  <a:gd name="f911" fmla="*/ f709 1 757825"/>
                  <a:gd name="f912" fmla="*/ f710 1 1130474"/>
                  <a:gd name="f913" fmla="*/ f711 1 757825"/>
                  <a:gd name="f914" fmla="*/ f712 1 1130474"/>
                  <a:gd name="f915" fmla="*/ f713 1 757825"/>
                  <a:gd name="f916" fmla="*/ f714 1 1130474"/>
                  <a:gd name="f917" fmla="*/ f715 1 1130474"/>
                  <a:gd name="f918" fmla="*/ f716 1 757825"/>
                  <a:gd name="f919" fmla="*/ f717 1 1130474"/>
                  <a:gd name="f920" fmla="*/ f718 1 757825"/>
                  <a:gd name="f921" fmla="*/ f719 1 1130474"/>
                  <a:gd name="f922" fmla="*/ f720 1 757825"/>
                  <a:gd name="f923" fmla="*/ f721 1 1130474"/>
                  <a:gd name="f924" fmla="*/ f722 1 757825"/>
                  <a:gd name="f925" fmla="*/ f723 1 1130474"/>
                  <a:gd name="f926" fmla="*/ f724 1 757825"/>
                  <a:gd name="f927" fmla="*/ f725 1 1130474"/>
                  <a:gd name="f928" fmla="*/ f726 1 757825"/>
                  <a:gd name="f929" fmla="*/ f727 1 1130474"/>
                  <a:gd name="f930" fmla="*/ f728 1 1130474"/>
                  <a:gd name="f931" fmla="*/ f729 1 757825"/>
                  <a:gd name="f932" fmla="*/ f730 1 1130474"/>
                  <a:gd name="f933" fmla="*/ f731 1 757825"/>
                  <a:gd name="f934" fmla="*/ f732 1 1130474"/>
                  <a:gd name="f935" fmla="*/ f733 1 757825"/>
                  <a:gd name="f936" fmla="*/ f734 1 1130474"/>
                  <a:gd name="f937" fmla="*/ f735 1 757825"/>
                  <a:gd name="f938" fmla="*/ f736 1 1130474"/>
                  <a:gd name="f939" fmla="*/ f737 1 757825"/>
                  <a:gd name="f940" fmla="*/ f738 1 1130474"/>
                  <a:gd name="f941" fmla="*/ f739 1 757825"/>
                  <a:gd name="f942" fmla="*/ f740 1 1130474"/>
                  <a:gd name="f943" fmla="*/ f741 1 757825"/>
                  <a:gd name="f944" fmla="*/ f742 1 1130474"/>
                  <a:gd name="f945" fmla="*/ f743 1 757825"/>
                  <a:gd name="f946" fmla="*/ f744 1 1130474"/>
                  <a:gd name="f947" fmla="*/ f745 1 757825"/>
                  <a:gd name="f948" fmla="*/ f746 1 1130474"/>
                  <a:gd name="f949" fmla="*/ f747 1 757825"/>
                  <a:gd name="f950" fmla="*/ f748 1 1130474"/>
                  <a:gd name="f951" fmla="*/ f749 1 757825"/>
                  <a:gd name="f952" fmla="*/ f750 1 1130474"/>
                  <a:gd name="f953" fmla="*/ f751 1 757825"/>
                  <a:gd name="f954" fmla="*/ f752 1 1130474"/>
                  <a:gd name="f955" fmla="*/ f753 1 1130474"/>
                  <a:gd name="f956" fmla="*/ f754 1 757825"/>
                  <a:gd name="f957" fmla="*/ f755 1 1130474"/>
                  <a:gd name="f958" fmla="*/ f756 1 757825"/>
                  <a:gd name="f959" fmla="*/ f757 1 1130474"/>
                  <a:gd name="f960" fmla="*/ f758 1 757825"/>
                  <a:gd name="f961" fmla="*/ f759 1 1130474"/>
                  <a:gd name="f962" fmla="*/ f760 1 1130474"/>
                  <a:gd name="f963" fmla="*/ f761 1 1130474"/>
                  <a:gd name="f964" fmla="*/ f762 1 1130474"/>
                  <a:gd name="f965" fmla="*/ f763 1 1130474"/>
                  <a:gd name="f966" fmla="*/ f764 1 1130474"/>
                  <a:gd name="f967" fmla="*/ f765 1 757825"/>
                  <a:gd name="f968" fmla="*/ f766 1 1130474"/>
                  <a:gd name="f969" fmla="*/ f767 1 757825"/>
                  <a:gd name="f970" fmla="*/ f768 1 1130474"/>
                  <a:gd name="f971" fmla="*/ f769 1 1130474"/>
                  <a:gd name="f972" fmla="*/ f770 1 757825"/>
                  <a:gd name="f973" fmla="*/ f771 1 1130474"/>
                  <a:gd name="f974" fmla="*/ f772 1 757825"/>
                  <a:gd name="f975" fmla="*/ f773 1 1130474"/>
                  <a:gd name="f976" fmla="*/ f774 1 757825"/>
                  <a:gd name="f977" fmla="*/ f775 1 1130474"/>
                  <a:gd name="f978" fmla="*/ f776 1 757825"/>
                  <a:gd name="f979" fmla="*/ f777 1 1130474"/>
                  <a:gd name="f980" fmla="*/ f778 1 757825"/>
                  <a:gd name="f981" fmla="*/ f779 1 1130474"/>
                  <a:gd name="f982" fmla="*/ f780 1 757825"/>
                  <a:gd name="f983" fmla="*/ f781 1 1130474"/>
                  <a:gd name="f984" fmla="*/ f782 1 757825"/>
                  <a:gd name="f985" fmla="*/ f783 1 1130474"/>
                  <a:gd name="f986" fmla="*/ f784 1 757825"/>
                  <a:gd name="f987" fmla="*/ f785 1 1130474"/>
                  <a:gd name="f988" fmla="*/ f786 1 1130474"/>
                  <a:gd name="f989" fmla="*/ f787 1 757825"/>
                  <a:gd name="f990" fmla="*/ f788 1 757825"/>
                  <a:gd name="f991" fmla="*/ f789 1 1130474"/>
                  <a:gd name="f992" fmla="*/ f790 1 1130474"/>
                  <a:gd name="f993" fmla="*/ f791 1 757825"/>
                  <a:gd name="f994" fmla="*/ f792 1 1130474"/>
                  <a:gd name="f995" fmla="*/ f793 1 757825"/>
                  <a:gd name="f996" fmla="*/ f794 1 1130474"/>
                  <a:gd name="f997" fmla="*/ f795 1 1130474"/>
                  <a:gd name="f998" fmla="*/ f796 1 757825"/>
                  <a:gd name="f999" fmla="*/ f797 1 1130474"/>
                  <a:gd name="f1000" fmla="*/ f798 1 757825"/>
                  <a:gd name="f1001" fmla="*/ f799 1 1130474"/>
                  <a:gd name="f1002" fmla="*/ f800 1 757825"/>
                  <a:gd name="f1003" fmla="*/ f801 1 1130474"/>
                  <a:gd name="f1004" fmla="*/ f802 1 1130474"/>
                  <a:gd name="f1005" fmla="*/ f803 1 757825"/>
                  <a:gd name="f1006" fmla="*/ f804 1 1130474"/>
                  <a:gd name="f1007" fmla="*/ f805 1 757825"/>
                  <a:gd name="f1008" fmla="*/ f806 1 1130474"/>
                  <a:gd name="f1009" fmla="*/ f807 1 1130474"/>
                  <a:gd name="f1010" fmla="*/ f808 1 1130474"/>
                  <a:gd name="f1011" fmla="*/ f809 1 1130474"/>
                  <a:gd name="f1012" fmla="*/ f810 1 1130474"/>
                  <a:gd name="f1013" fmla="*/ f811 1 1130474"/>
                  <a:gd name="f1014" fmla="*/ f812 1 757825"/>
                  <a:gd name="f1015" fmla="*/ f813 1 1130474"/>
                  <a:gd name="f1016" fmla="*/ f604 1 f611"/>
                  <a:gd name="f1017" fmla="*/ f605 1 f611"/>
                  <a:gd name="f1018" fmla="*/ f604 1 f612"/>
                  <a:gd name="f1019" fmla="*/ f606 1 f612"/>
                  <a:gd name="f1020" fmla="*/ f815 1 f611"/>
                  <a:gd name="f1021" fmla="*/ f816 1 f612"/>
                  <a:gd name="f1022" fmla="*/ f817 1 f611"/>
                  <a:gd name="f1023" fmla="*/ f818 1 f612"/>
                  <a:gd name="f1024" fmla="*/ f819 1 f611"/>
                  <a:gd name="f1025" fmla="*/ f820 1 f612"/>
                  <a:gd name="f1026" fmla="*/ f821 1 f611"/>
                  <a:gd name="f1027" fmla="*/ f822 1 f612"/>
                  <a:gd name="f1028" fmla="*/ f823 1 f612"/>
                  <a:gd name="f1029" fmla="*/ f824 1 f611"/>
                  <a:gd name="f1030" fmla="*/ f825 1 f612"/>
                  <a:gd name="f1031" fmla="*/ f826 1 f611"/>
                  <a:gd name="f1032" fmla="*/ f827 1 f612"/>
                  <a:gd name="f1033" fmla="*/ f828 1 f611"/>
                  <a:gd name="f1034" fmla="*/ f829 1 f612"/>
                  <a:gd name="f1035" fmla="*/ f830 1 f611"/>
                  <a:gd name="f1036" fmla="*/ f831 1 f611"/>
                  <a:gd name="f1037" fmla="*/ f832 1 f612"/>
                  <a:gd name="f1038" fmla="*/ f833 1 f611"/>
                  <a:gd name="f1039" fmla="*/ f834 1 f612"/>
                  <a:gd name="f1040" fmla="*/ f835 1 f612"/>
                  <a:gd name="f1041" fmla="*/ f836 1 f611"/>
                  <a:gd name="f1042" fmla="*/ f837 1 f612"/>
                  <a:gd name="f1043" fmla="*/ f838 1 f611"/>
                  <a:gd name="f1044" fmla="*/ f839 1 f612"/>
                  <a:gd name="f1045" fmla="*/ f840 1 f611"/>
                  <a:gd name="f1046" fmla="*/ f841 1 f612"/>
                  <a:gd name="f1047" fmla="*/ f842 1 f611"/>
                  <a:gd name="f1048" fmla="*/ f843 1 f612"/>
                  <a:gd name="f1049" fmla="*/ f844 1 f611"/>
                  <a:gd name="f1050" fmla="*/ f845 1 f612"/>
                  <a:gd name="f1051" fmla="*/ f846 1 f611"/>
                  <a:gd name="f1052" fmla="*/ f847 1 f612"/>
                  <a:gd name="f1053" fmla="*/ f848 1 f611"/>
                  <a:gd name="f1054" fmla="*/ f849 1 f612"/>
                  <a:gd name="f1055" fmla="*/ f850 1 f611"/>
                  <a:gd name="f1056" fmla="*/ f851 1 f612"/>
                  <a:gd name="f1057" fmla="*/ f852 1 f611"/>
                  <a:gd name="f1058" fmla="*/ f853 1 f612"/>
                  <a:gd name="f1059" fmla="*/ f854 1 f611"/>
                  <a:gd name="f1060" fmla="*/ f855 1 f612"/>
                  <a:gd name="f1061" fmla="*/ f856 1 f611"/>
                  <a:gd name="f1062" fmla="*/ f857 1 f612"/>
                  <a:gd name="f1063" fmla="*/ f858 1 f611"/>
                  <a:gd name="f1064" fmla="*/ f859 1 f612"/>
                  <a:gd name="f1065" fmla="*/ f860 1 f611"/>
                  <a:gd name="f1066" fmla="*/ f861 1 f612"/>
                  <a:gd name="f1067" fmla="*/ f862 1 f611"/>
                  <a:gd name="f1068" fmla="*/ f863 1 f612"/>
                  <a:gd name="f1069" fmla="*/ f864 1 f611"/>
                  <a:gd name="f1070" fmla="*/ f865 1 f611"/>
                  <a:gd name="f1071" fmla="*/ f866 1 f612"/>
                  <a:gd name="f1072" fmla="*/ f867 1 f611"/>
                  <a:gd name="f1073" fmla="*/ f868 1 f612"/>
                  <a:gd name="f1074" fmla="*/ f869 1 f611"/>
                  <a:gd name="f1075" fmla="*/ f870 1 f612"/>
                  <a:gd name="f1076" fmla="*/ f871 1 f611"/>
                  <a:gd name="f1077" fmla="*/ f872 1 f612"/>
                  <a:gd name="f1078" fmla="*/ f873 1 f611"/>
                  <a:gd name="f1079" fmla="*/ f874 1 f612"/>
                  <a:gd name="f1080" fmla="*/ f875 1 f611"/>
                  <a:gd name="f1081" fmla="*/ f876 1 f612"/>
                  <a:gd name="f1082" fmla="*/ f877 1 f611"/>
                  <a:gd name="f1083" fmla="*/ f878 1 f611"/>
                  <a:gd name="f1084" fmla="*/ f879 1 f611"/>
                  <a:gd name="f1085" fmla="*/ f880 1 f612"/>
                  <a:gd name="f1086" fmla="*/ f881 1 f611"/>
                  <a:gd name="f1087" fmla="*/ f882 1 f611"/>
                  <a:gd name="f1088" fmla="*/ f883 1 f611"/>
                  <a:gd name="f1089" fmla="*/ f884 1 f611"/>
                  <a:gd name="f1090" fmla="*/ f885 1 f611"/>
                  <a:gd name="f1091" fmla="*/ f886 1 f612"/>
                  <a:gd name="f1092" fmla="*/ f887 1 f611"/>
                  <a:gd name="f1093" fmla="*/ f888 1 f612"/>
                  <a:gd name="f1094" fmla="*/ f889 1 f611"/>
                  <a:gd name="f1095" fmla="*/ f890 1 f612"/>
                  <a:gd name="f1096" fmla="*/ f891 1 f611"/>
                  <a:gd name="f1097" fmla="*/ f892 1 f612"/>
                  <a:gd name="f1098" fmla="*/ f893 1 f611"/>
                  <a:gd name="f1099" fmla="*/ f894 1 f612"/>
                  <a:gd name="f1100" fmla="*/ f895 1 f611"/>
                  <a:gd name="f1101" fmla="*/ f896 1 f612"/>
                  <a:gd name="f1102" fmla="*/ f897 1 f611"/>
                  <a:gd name="f1103" fmla="*/ f898 1 f612"/>
                  <a:gd name="f1104" fmla="*/ f899 1 f611"/>
                  <a:gd name="f1105" fmla="*/ f900 1 f612"/>
                  <a:gd name="f1106" fmla="*/ f901 1 f611"/>
                  <a:gd name="f1107" fmla="*/ f902 1 f612"/>
                  <a:gd name="f1108" fmla="*/ f903 1 f611"/>
                  <a:gd name="f1109" fmla="*/ f904 1 f612"/>
                  <a:gd name="f1110" fmla="*/ f905 1 f611"/>
                  <a:gd name="f1111" fmla="*/ f906 1 f612"/>
                  <a:gd name="f1112" fmla="*/ f907 1 f611"/>
                  <a:gd name="f1113" fmla="*/ f908 1 f612"/>
                  <a:gd name="f1114" fmla="*/ f909 1 f611"/>
                  <a:gd name="f1115" fmla="*/ f910 1 f612"/>
                  <a:gd name="f1116" fmla="*/ f911 1 f611"/>
                  <a:gd name="f1117" fmla="*/ f912 1 f612"/>
                  <a:gd name="f1118" fmla="*/ f913 1 f611"/>
                  <a:gd name="f1119" fmla="*/ f914 1 f612"/>
                  <a:gd name="f1120" fmla="*/ f915 1 f611"/>
                  <a:gd name="f1121" fmla="*/ f916 1 f612"/>
                  <a:gd name="f1122" fmla="*/ f917 1 f612"/>
                  <a:gd name="f1123" fmla="*/ f918 1 f611"/>
                  <a:gd name="f1124" fmla="*/ f919 1 f612"/>
                  <a:gd name="f1125" fmla="*/ f920 1 f611"/>
                  <a:gd name="f1126" fmla="*/ f921 1 f612"/>
                  <a:gd name="f1127" fmla="*/ f922 1 f611"/>
                  <a:gd name="f1128" fmla="*/ f923 1 f612"/>
                  <a:gd name="f1129" fmla="*/ f924 1 f611"/>
                  <a:gd name="f1130" fmla="*/ f925 1 f612"/>
                  <a:gd name="f1131" fmla="*/ f926 1 f611"/>
                  <a:gd name="f1132" fmla="*/ f927 1 f612"/>
                  <a:gd name="f1133" fmla="*/ f928 1 f611"/>
                  <a:gd name="f1134" fmla="*/ f929 1 f612"/>
                  <a:gd name="f1135" fmla="*/ f930 1 f612"/>
                  <a:gd name="f1136" fmla="*/ f931 1 f611"/>
                  <a:gd name="f1137" fmla="*/ f932 1 f612"/>
                  <a:gd name="f1138" fmla="*/ f933 1 f611"/>
                  <a:gd name="f1139" fmla="*/ f934 1 f612"/>
                  <a:gd name="f1140" fmla="*/ f935 1 f611"/>
                  <a:gd name="f1141" fmla="*/ f936 1 f612"/>
                  <a:gd name="f1142" fmla="*/ f937 1 f611"/>
                  <a:gd name="f1143" fmla="*/ f938 1 f612"/>
                  <a:gd name="f1144" fmla="*/ f939 1 f611"/>
                  <a:gd name="f1145" fmla="*/ f940 1 f612"/>
                  <a:gd name="f1146" fmla="*/ f941 1 f611"/>
                  <a:gd name="f1147" fmla="*/ f942 1 f612"/>
                  <a:gd name="f1148" fmla="*/ f943 1 f611"/>
                  <a:gd name="f1149" fmla="*/ f944 1 f612"/>
                  <a:gd name="f1150" fmla="*/ f945 1 f611"/>
                  <a:gd name="f1151" fmla="*/ f946 1 f612"/>
                  <a:gd name="f1152" fmla="*/ f947 1 f611"/>
                  <a:gd name="f1153" fmla="*/ f948 1 f612"/>
                  <a:gd name="f1154" fmla="*/ f949 1 f611"/>
                  <a:gd name="f1155" fmla="*/ f950 1 f612"/>
                  <a:gd name="f1156" fmla="*/ f951 1 f611"/>
                  <a:gd name="f1157" fmla="*/ f952 1 f612"/>
                  <a:gd name="f1158" fmla="*/ f953 1 f611"/>
                  <a:gd name="f1159" fmla="*/ f954 1 f612"/>
                  <a:gd name="f1160" fmla="*/ f955 1 f612"/>
                  <a:gd name="f1161" fmla="*/ f956 1 f611"/>
                  <a:gd name="f1162" fmla="*/ f957 1 f612"/>
                  <a:gd name="f1163" fmla="*/ f958 1 f611"/>
                  <a:gd name="f1164" fmla="*/ f959 1 f612"/>
                  <a:gd name="f1165" fmla="*/ f960 1 f611"/>
                  <a:gd name="f1166" fmla="*/ f961 1 f612"/>
                  <a:gd name="f1167" fmla="*/ f962 1 f612"/>
                  <a:gd name="f1168" fmla="*/ f963 1 f612"/>
                  <a:gd name="f1169" fmla="*/ f964 1 f612"/>
                  <a:gd name="f1170" fmla="*/ f965 1 f612"/>
                  <a:gd name="f1171" fmla="*/ f966 1 f612"/>
                  <a:gd name="f1172" fmla="*/ f967 1 f611"/>
                  <a:gd name="f1173" fmla="*/ f968 1 f612"/>
                  <a:gd name="f1174" fmla="*/ f969 1 f611"/>
                  <a:gd name="f1175" fmla="*/ f970 1 f612"/>
                  <a:gd name="f1176" fmla="*/ f971 1 f612"/>
                  <a:gd name="f1177" fmla="*/ f972 1 f611"/>
                  <a:gd name="f1178" fmla="*/ f973 1 f612"/>
                  <a:gd name="f1179" fmla="*/ f974 1 f611"/>
                  <a:gd name="f1180" fmla="*/ f975 1 f612"/>
                  <a:gd name="f1181" fmla="*/ f976 1 f611"/>
                  <a:gd name="f1182" fmla="*/ f977 1 f612"/>
                  <a:gd name="f1183" fmla="*/ f978 1 f611"/>
                  <a:gd name="f1184" fmla="*/ f979 1 f612"/>
                  <a:gd name="f1185" fmla="*/ f980 1 f611"/>
                  <a:gd name="f1186" fmla="*/ f981 1 f612"/>
                  <a:gd name="f1187" fmla="*/ f982 1 f611"/>
                  <a:gd name="f1188" fmla="*/ f983 1 f612"/>
                  <a:gd name="f1189" fmla="*/ f984 1 f611"/>
                  <a:gd name="f1190" fmla="*/ f985 1 f612"/>
                  <a:gd name="f1191" fmla="*/ f986 1 f611"/>
                  <a:gd name="f1192" fmla="*/ f987 1 f612"/>
                  <a:gd name="f1193" fmla="*/ f988 1 f612"/>
                  <a:gd name="f1194" fmla="*/ f989 1 f611"/>
                  <a:gd name="f1195" fmla="*/ f990 1 f611"/>
                  <a:gd name="f1196" fmla="*/ f991 1 f612"/>
                  <a:gd name="f1197" fmla="*/ f992 1 f612"/>
                  <a:gd name="f1198" fmla="*/ f993 1 f611"/>
                  <a:gd name="f1199" fmla="*/ f994 1 f612"/>
                  <a:gd name="f1200" fmla="*/ f995 1 f611"/>
                  <a:gd name="f1201" fmla="*/ f996 1 f612"/>
                  <a:gd name="f1202" fmla="*/ f997 1 f612"/>
                  <a:gd name="f1203" fmla="*/ f998 1 f611"/>
                  <a:gd name="f1204" fmla="*/ f999 1 f612"/>
                  <a:gd name="f1205" fmla="*/ f1000 1 f611"/>
                  <a:gd name="f1206" fmla="*/ f1001 1 f612"/>
                  <a:gd name="f1207" fmla="*/ f1002 1 f611"/>
                  <a:gd name="f1208" fmla="*/ f1003 1 f612"/>
                  <a:gd name="f1209" fmla="*/ f1004 1 f612"/>
                  <a:gd name="f1210" fmla="*/ f1005 1 f611"/>
                  <a:gd name="f1211" fmla="*/ f1006 1 f612"/>
                  <a:gd name="f1212" fmla="*/ f1007 1 f611"/>
                  <a:gd name="f1213" fmla="*/ f1008 1 f612"/>
                  <a:gd name="f1214" fmla="*/ f1009 1 f612"/>
                  <a:gd name="f1215" fmla="*/ f1010 1 f612"/>
                  <a:gd name="f1216" fmla="*/ f1011 1 f612"/>
                  <a:gd name="f1217" fmla="*/ f1012 1 f612"/>
                  <a:gd name="f1218" fmla="*/ f1013 1 f612"/>
                  <a:gd name="f1219" fmla="*/ f1014 1 f611"/>
                  <a:gd name="f1220" fmla="*/ f1015 1 f612"/>
                  <a:gd name="f1221" fmla="*/ f1016 f602 1"/>
                  <a:gd name="f1222" fmla="*/ f1017 f602 1"/>
                  <a:gd name="f1223" fmla="*/ f1019 f603 1"/>
                  <a:gd name="f1224" fmla="*/ f1018 f603 1"/>
                  <a:gd name="f1225" fmla="*/ f1020 f602 1"/>
                  <a:gd name="f1226" fmla="*/ f1021 f603 1"/>
                  <a:gd name="f1227" fmla="*/ f1022 f602 1"/>
                  <a:gd name="f1228" fmla="*/ f1023 f603 1"/>
                  <a:gd name="f1229" fmla="*/ f1024 f602 1"/>
                  <a:gd name="f1230" fmla="*/ f1025 f603 1"/>
                  <a:gd name="f1231" fmla="*/ f1026 f602 1"/>
                  <a:gd name="f1232" fmla="*/ f1027 f603 1"/>
                  <a:gd name="f1233" fmla="*/ f1028 f603 1"/>
                  <a:gd name="f1234" fmla="*/ f1029 f602 1"/>
                  <a:gd name="f1235" fmla="*/ f1030 f603 1"/>
                  <a:gd name="f1236" fmla="*/ f1031 f602 1"/>
                  <a:gd name="f1237" fmla="*/ f1032 f603 1"/>
                  <a:gd name="f1238" fmla="*/ f1033 f602 1"/>
                  <a:gd name="f1239" fmla="*/ f1034 f603 1"/>
                  <a:gd name="f1240" fmla="*/ f1035 f602 1"/>
                  <a:gd name="f1241" fmla="*/ f1036 f602 1"/>
                  <a:gd name="f1242" fmla="*/ f1037 f603 1"/>
                  <a:gd name="f1243" fmla="*/ f1038 f602 1"/>
                  <a:gd name="f1244" fmla="*/ f1039 f603 1"/>
                  <a:gd name="f1245" fmla="*/ f1040 f603 1"/>
                  <a:gd name="f1246" fmla="*/ f1041 f602 1"/>
                  <a:gd name="f1247" fmla="*/ f1042 f603 1"/>
                  <a:gd name="f1248" fmla="*/ f1043 f602 1"/>
                  <a:gd name="f1249" fmla="*/ f1044 f603 1"/>
                  <a:gd name="f1250" fmla="*/ f1045 f602 1"/>
                  <a:gd name="f1251" fmla="*/ f1046 f603 1"/>
                  <a:gd name="f1252" fmla="*/ f1047 f602 1"/>
                  <a:gd name="f1253" fmla="*/ f1048 f603 1"/>
                  <a:gd name="f1254" fmla="*/ f1049 f602 1"/>
                  <a:gd name="f1255" fmla="*/ f1050 f603 1"/>
                  <a:gd name="f1256" fmla="*/ f1051 f602 1"/>
                  <a:gd name="f1257" fmla="*/ f1052 f603 1"/>
                  <a:gd name="f1258" fmla="*/ f1053 f602 1"/>
                  <a:gd name="f1259" fmla="*/ f1054 f603 1"/>
                  <a:gd name="f1260" fmla="*/ f1055 f602 1"/>
                  <a:gd name="f1261" fmla="*/ f1056 f603 1"/>
                  <a:gd name="f1262" fmla="*/ f1057 f602 1"/>
                  <a:gd name="f1263" fmla="*/ f1058 f603 1"/>
                  <a:gd name="f1264" fmla="*/ f1059 f602 1"/>
                  <a:gd name="f1265" fmla="*/ f1060 f603 1"/>
                  <a:gd name="f1266" fmla="*/ f1061 f602 1"/>
                  <a:gd name="f1267" fmla="*/ f1062 f603 1"/>
                  <a:gd name="f1268" fmla="*/ f1063 f602 1"/>
                  <a:gd name="f1269" fmla="*/ f1064 f603 1"/>
                  <a:gd name="f1270" fmla="*/ f1065 f602 1"/>
                  <a:gd name="f1271" fmla="*/ f1066 f603 1"/>
                  <a:gd name="f1272" fmla="*/ f1067 f602 1"/>
                  <a:gd name="f1273" fmla="*/ f1068 f603 1"/>
                  <a:gd name="f1274" fmla="*/ f1069 f602 1"/>
                  <a:gd name="f1275" fmla="*/ f1070 f602 1"/>
                  <a:gd name="f1276" fmla="*/ f1071 f603 1"/>
                  <a:gd name="f1277" fmla="*/ f1072 f602 1"/>
                  <a:gd name="f1278" fmla="*/ f1073 f603 1"/>
                  <a:gd name="f1279" fmla="*/ f1074 f602 1"/>
                  <a:gd name="f1280" fmla="*/ f1075 f603 1"/>
                  <a:gd name="f1281" fmla="*/ f1076 f602 1"/>
                  <a:gd name="f1282" fmla="*/ f1077 f603 1"/>
                  <a:gd name="f1283" fmla="*/ f1078 f602 1"/>
                  <a:gd name="f1284" fmla="*/ f1079 f603 1"/>
                  <a:gd name="f1285" fmla="*/ f1080 f602 1"/>
                  <a:gd name="f1286" fmla="*/ f1081 f603 1"/>
                  <a:gd name="f1287" fmla="*/ f1082 f602 1"/>
                  <a:gd name="f1288" fmla="*/ f1083 f602 1"/>
                  <a:gd name="f1289" fmla="*/ f1084 f602 1"/>
                  <a:gd name="f1290" fmla="*/ f1085 f603 1"/>
                  <a:gd name="f1291" fmla="*/ f1086 f602 1"/>
                  <a:gd name="f1292" fmla="*/ f1087 f602 1"/>
                  <a:gd name="f1293" fmla="*/ f1088 f602 1"/>
                  <a:gd name="f1294" fmla="*/ f1089 f602 1"/>
                  <a:gd name="f1295" fmla="*/ f1090 f602 1"/>
                  <a:gd name="f1296" fmla="*/ f1091 f603 1"/>
                  <a:gd name="f1297" fmla="*/ f1092 f602 1"/>
                  <a:gd name="f1298" fmla="*/ f1093 f603 1"/>
                  <a:gd name="f1299" fmla="*/ f1094 f602 1"/>
                  <a:gd name="f1300" fmla="*/ f1095 f603 1"/>
                  <a:gd name="f1301" fmla="*/ f1096 f602 1"/>
                  <a:gd name="f1302" fmla="*/ f1097 f603 1"/>
                  <a:gd name="f1303" fmla="*/ f1098 f602 1"/>
                  <a:gd name="f1304" fmla="*/ f1099 f603 1"/>
                  <a:gd name="f1305" fmla="*/ f1100 f602 1"/>
                  <a:gd name="f1306" fmla="*/ f1101 f603 1"/>
                  <a:gd name="f1307" fmla="*/ f1102 f602 1"/>
                  <a:gd name="f1308" fmla="*/ f1103 f603 1"/>
                  <a:gd name="f1309" fmla="*/ f1104 f602 1"/>
                  <a:gd name="f1310" fmla="*/ f1105 f603 1"/>
                  <a:gd name="f1311" fmla="*/ f1106 f602 1"/>
                  <a:gd name="f1312" fmla="*/ f1107 f603 1"/>
                  <a:gd name="f1313" fmla="*/ f1108 f602 1"/>
                  <a:gd name="f1314" fmla="*/ f1109 f603 1"/>
                  <a:gd name="f1315" fmla="*/ f1110 f602 1"/>
                  <a:gd name="f1316" fmla="*/ f1111 f603 1"/>
                  <a:gd name="f1317" fmla="*/ f1112 f602 1"/>
                  <a:gd name="f1318" fmla="*/ f1113 f603 1"/>
                  <a:gd name="f1319" fmla="*/ f1114 f602 1"/>
                  <a:gd name="f1320" fmla="*/ f1115 f603 1"/>
                  <a:gd name="f1321" fmla="*/ f1116 f602 1"/>
                  <a:gd name="f1322" fmla="*/ f1117 f603 1"/>
                  <a:gd name="f1323" fmla="*/ f1118 f602 1"/>
                  <a:gd name="f1324" fmla="*/ f1119 f603 1"/>
                  <a:gd name="f1325" fmla="*/ f1120 f602 1"/>
                  <a:gd name="f1326" fmla="*/ f1121 f603 1"/>
                  <a:gd name="f1327" fmla="*/ f1122 f603 1"/>
                  <a:gd name="f1328" fmla="*/ f1123 f602 1"/>
                  <a:gd name="f1329" fmla="*/ f1124 f603 1"/>
                  <a:gd name="f1330" fmla="*/ f1125 f602 1"/>
                  <a:gd name="f1331" fmla="*/ f1126 f603 1"/>
                  <a:gd name="f1332" fmla="*/ f1127 f602 1"/>
                  <a:gd name="f1333" fmla="*/ f1128 f603 1"/>
                  <a:gd name="f1334" fmla="*/ f1129 f602 1"/>
                  <a:gd name="f1335" fmla="*/ f1130 f603 1"/>
                  <a:gd name="f1336" fmla="*/ f1131 f602 1"/>
                  <a:gd name="f1337" fmla="*/ f1132 f603 1"/>
                  <a:gd name="f1338" fmla="*/ f1133 f602 1"/>
                  <a:gd name="f1339" fmla="*/ f1134 f603 1"/>
                  <a:gd name="f1340" fmla="*/ f1135 f603 1"/>
                  <a:gd name="f1341" fmla="*/ f1136 f602 1"/>
                  <a:gd name="f1342" fmla="*/ f1137 f603 1"/>
                  <a:gd name="f1343" fmla="*/ f1138 f602 1"/>
                  <a:gd name="f1344" fmla="*/ f1139 f603 1"/>
                  <a:gd name="f1345" fmla="*/ f1140 f602 1"/>
                  <a:gd name="f1346" fmla="*/ f1141 f603 1"/>
                  <a:gd name="f1347" fmla="*/ f1142 f602 1"/>
                  <a:gd name="f1348" fmla="*/ f1143 f603 1"/>
                  <a:gd name="f1349" fmla="*/ f1144 f602 1"/>
                  <a:gd name="f1350" fmla="*/ f1145 f603 1"/>
                  <a:gd name="f1351" fmla="*/ f1146 f602 1"/>
                  <a:gd name="f1352" fmla="*/ f1147 f603 1"/>
                  <a:gd name="f1353" fmla="*/ f1148 f602 1"/>
                  <a:gd name="f1354" fmla="*/ f1149 f603 1"/>
                  <a:gd name="f1355" fmla="*/ f1150 f602 1"/>
                  <a:gd name="f1356" fmla="*/ f1151 f603 1"/>
                  <a:gd name="f1357" fmla="*/ f1152 f602 1"/>
                  <a:gd name="f1358" fmla="*/ f1153 f603 1"/>
                  <a:gd name="f1359" fmla="*/ f1154 f602 1"/>
                  <a:gd name="f1360" fmla="*/ f1155 f603 1"/>
                  <a:gd name="f1361" fmla="*/ f1156 f602 1"/>
                  <a:gd name="f1362" fmla="*/ f1157 f603 1"/>
                  <a:gd name="f1363" fmla="*/ f1158 f602 1"/>
                  <a:gd name="f1364" fmla="*/ f1159 f603 1"/>
                  <a:gd name="f1365" fmla="*/ f1160 f603 1"/>
                  <a:gd name="f1366" fmla="*/ f1161 f602 1"/>
                  <a:gd name="f1367" fmla="*/ f1162 f603 1"/>
                  <a:gd name="f1368" fmla="*/ f1163 f602 1"/>
                  <a:gd name="f1369" fmla="*/ f1164 f603 1"/>
                  <a:gd name="f1370" fmla="*/ f1165 f602 1"/>
                  <a:gd name="f1371" fmla="*/ f1166 f603 1"/>
                  <a:gd name="f1372" fmla="*/ f1167 f603 1"/>
                  <a:gd name="f1373" fmla="*/ f1168 f603 1"/>
                  <a:gd name="f1374" fmla="*/ f1169 f603 1"/>
                  <a:gd name="f1375" fmla="*/ f1170 f603 1"/>
                  <a:gd name="f1376" fmla="*/ f1171 f603 1"/>
                  <a:gd name="f1377" fmla="*/ f1172 f602 1"/>
                  <a:gd name="f1378" fmla="*/ f1173 f603 1"/>
                  <a:gd name="f1379" fmla="*/ f1174 f602 1"/>
                  <a:gd name="f1380" fmla="*/ f1175 f603 1"/>
                  <a:gd name="f1381" fmla="*/ f1176 f603 1"/>
                  <a:gd name="f1382" fmla="*/ f1177 f602 1"/>
                  <a:gd name="f1383" fmla="*/ f1178 f603 1"/>
                  <a:gd name="f1384" fmla="*/ f1179 f602 1"/>
                  <a:gd name="f1385" fmla="*/ f1180 f603 1"/>
                  <a:gd name="f1386" fmla="*/ f1181 f602 1"/>
                  <a:gd name="f1387" fmla="*/ f1182 f603 1"/>
                  <a:gd name="f1388" fmla="*/ f1183 f602 1"/>
                  <a:gd name="f1389" fmla="*/ f1184 f603 1"/>
                  <a:gd name="f1390" fmla="*/ f1185 f602 1"/>
                  <a:gd name="f1391" fmla="*/ f1186 f603 1"/>
                  <a:gd name="f1392" fmla="*/ f1187 f602 1"/>
                  <a:gd name="f1393" fmla="*/ f1188 f603 1"/>
                  <a:gd name="f1394" fmla="*/ f1189 f602 1"/>
                  <a:gd name="f1395" fmla="*/ f1190 f603 1"/>
                  <a:gd name="f1396" fmla="*/ f1191 f602 1"/>
                  <a:gd name="f1397" fmla="*/ f1192 f603 1"/>
                  <a:gd name="f1398" fmla="*/ f1193 f603 1"/>
                  <a:gd name="f1399" fmla="*/ f1194 f602 1"/>
                  <a:gd name="f1400" fmla="*/ f1195 f602 1"/>
                  <a:gd name="f1401" fmla="*/ f1196 f603 1"/>
                  <a:gd name="f1402" fmla="*/ f1197 f603 1"/>
                  <a:gd name="f1403" fmla="*/ f1198 f602 1"/>
                  <a:gd name="f1404" fmla="*/ f1199 f603 1"/>
                  <a:gd name="f1405" fmla="*/ f1200 f602 1"/>
                  <a:gd name="f1406" fmla="*/ f1201 f603 1"/>
                  <a:gd name="f1407" fmla="*/ f1202 f603 1"/>
                  <a:gd name="f1408" fmla="*/ f1203 f602 1"/>
                  <a:gd name="f1409" fmla="*/ f1204 f603 1"/>
                  <a:gd name="f1410" fmla="*/ f1205 f602 1"/>
                  <a:gd name="f1411" fmla="*/ f1206 f603 1"/>
                  <a:gd name="f1412" fmla="*/ f1207 f602 1"/>
                  <a:gd name="f1413" fmla="*/ f1208 f603 1"/>
                  <a:gd name="f1414" fmla="*/ f1209 f603 1"/>
                  <a:gd name="f1415" fmla="*/ f1210 f602 1"/>
                  <a:gd name="f1416" fmla="*/ f1211 f603 1"/>
                  <a:gd name="f1417" fmla="*/ f1212 f602 1"/>
                  <a:gd name="f1418" fmla="*/ f1213 f603 1"/>
                  <a:gd name="f1419" fmla="*/ f1214 f603 1"/>
                  <a:gd name="f1420" fmla="*/ f1215 f603 1"/>
                  <a:gd name="f1421" fmla="*/ f1216 f603 1"/>
                  <a:gd name="f1422" fmla="*/ f1217 f603 1"/>
                  <a:gd name="f1423" fmla="*/ f1218 f603 1"/>
                  <a:gd name="f1424" fmla="*/ f1219 f602 1"/>
                  <a:gd name="f1425" fmla="*/ f1220 f6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14">
                    <a:pos x="f1225" y="f1226"/>
                  </a:cxn>
                  <a:cxn ang="f814">
                    <a:pos x="f1227" y="f1228"/>
                  </a:cxn>
                  <a:cxn ang="f814">
                    <a:pos x="f1229" y="f1230"/>
                  </a:cxn>
                  <a:cxn ang="f814">
                    <a:pos x="f1231" y="f1232"/>
                  </a:cxn>
                  <a:cxn ang="f814">
                    <a:pos x="f1227" y="f1233"/>
                  </a:cxn>
                  <a:cxn ang="f814">
                    <a:pos x="f1234" y="f1235"/>
                  </a:cxn>
                  <a:cxn ang="f814">
                    <a:pos x="f1236" y="f1237"/>
                  </a:cxn>
                  <a:cxn ang="f814">
                    <a:pos x="f1238" y="f1239"/>
                  </a:cxn>
                  <a:cxn ang="f814">
                    <a:pos x="f1240" y="f1237"/>
                  </a:cxn>
                  <a:cxn ang="f814">
                    <a:pos x="f1241" y="f1242"/>
                  </a:cxn>
                  <a:cxn ang="f814">
                    <a:pos x="f1243" y="f1244"/>
                  </a:cxn>
                  <a:cxn ang="f814">
                    <a:pos x="f1238" y="f1245"/>
                  </a:cxn>
                  <a:cxn ang="f814">
                    <a:pos x="f1246" y="f1247"/>
                  </a:cxn>
                  <a:cxn ang="f814">
                    <a:pos x="f1248" y="f1249"/>
                  </a:cxn>
                  <a:cxn ang="f814">
                    <a:pos x="f1250" y="f1251"/>
                  </a:cxn>
                  <a:cxn ang="f814">
                    <a:pos x="f1252" y="f1253"/>
                  </a:cxn>
                  <a:cxn ang="f814">
                    <a:pos x="f1254" y="f1255"/>
                  </a:cxn>
                  <a:cxn ang="f814">
                    <a:pos x="f1256" y="f1257"/>
                  </a:cxn>
                  <a:cxn ang="f814">
                    <a:pos x="f1258" y="f1259"/>
                  </a:cxn>
                  <a:cxn ang="f814">
                    <a:pos x="f1260" y="f1261"/>
                  </a:cxn>
                  <a:cxn ang="f814">
                    <a:pos x="f1262" y="f1263"/>
                  </a:cxn>
                  <a:cxn ang="f814">
                    <a:pos x="f1264" y="f1265"/>
                  </a:cxn>
                  <a:cxn ang="f814">
                    <a:pos x="f1266" y="f1267"/>
                  </a:cxn>
                  <a:cxn ang="f814">
                    <a:pos x="f1268" y="f1269"/>
                  </a:cxn>
                  <a:cxn ang="f814">
                    <a:pos x="f1270" y="f1271"/>
                  </a:cxn>
                  <a:cxn ang="f814">
                    <a:pos x="f1272" y="f1273"/>
                  </a:cxn>
                  <a:cxn ang="f814">
                    <a:pos x="f1274" y="f1253"/>
                  </a:cxn>
                  <a:cxn ang="f814">
                    <a:pos x="f1275" y="f1276"/>
                  </a:cxn>
                  <a:cxn ang="f814">
                    <a:pos x="f1277" y="f1278"/>
                  </a:cxn>
                  <a:cxn ang="f814">
                    <a:pos x="f1279" y="f1280"/>
                  </a:cxn>
                  <a:cxn ang="f814">
                    <a:pos x="f1281" y="f1282"/>
                  </a:cxn>
                  <a:cxn ang="f814">
                    <a:pos x="f1283" y="f1284"/>
                  </a:cxn>
                  <a:cxn ang="f814">
                    <a:pos x="f1285" y="f1286"/>
                  </a:cxn>
                  <a:cxn ang="f814">
                    <a:pos x="f1287" y="f1278"/>
                  </a:cxn>
                  <a:cxn ang="f814">
                    <a:pos x="f1288" y="f1276"/>
                  </a:cxn>
                  <a:cxn ang="f814">
                    <a:pos x="f1289" y="f1290"/>
                  </a:cxn>
                  <a:cxn ang="f814">
                    <a:pos x="f1291" y="f1257"/>
                  </a:cxn>
                  <a:cxn ang="f814">
                    <a:pos x="f1292" y="f1259"/>
                  </a:cxn>
                  <a:cxn ang="f814">
                    <a:pos x="f1293" y="f1261"/>
                  </a:cxn>
                  <a:cxn ang="f814">
                    <a:pos x="f1294" y="f1267"/>
                  </a:cxn>
                  <a:cxn ang="f814">
                    <a:pos x="f1295" y="f1296"/>
                  </a:cxn>
                  <a:cxn ang="f814">
                    <a:pos x="f1297" y="f1298"/>
                  </a:cxn>
                  <a:cxn ang="f814">
                    <a:pos x="f1299" y="f1300"/>
                  </a:cxn>
                  <a:cxn ang="f814">
                    <a:pos x="f1301" y="f1302"/>
                  </a:cxn>
                  <a:cxn ang="f814">
                    <a:pos x="f1303" y="f1304"/>
                  </a:cxn>
                  <a:cxn ang="f814">
                    <a:pos x="f1305" y="f1306"/>
                  </a:cxn>
                  <a:cxn ang="f814">
                    <a:pos x="f1307" y="f1308"/>
                  </a:cxn>
                  <a:cxn ang="f814">
                    <a:pos x="f1309" y="f1310"/>
                  </a:cxn>
                  <a:cxn ang="f814">
                    <a:pos x="f1311" y="f1312"/>
                  </a:cxn>
                  <a:cxn ang="f814">
                    <a:pos x="f1313" y="f1314"/>
                  </a:cxn>
                  <a:cxn ang="f814">
                    <a:pos x="f1315" y="f1316"/>
                  </a:cxn>
                  <a:cxn ang="f814">
                    <a:pos x="f1317" y="f1318"/>
                  </a:cxn>
                  <a:cxn ang="f814">
                    <a:pos x="f1319" y="f1320"/>
                  </a:cxn>
                  <a:cxn ang="f814">
                    <a:pos x="f1321" y="f1322"/>
                  </a:cxn>
                  <a:cxn ang="f814">
                    <a:pos x="f1323" y="f1324"/>
                  </a:cxn>
                  <a:cxn ang="f814">
                    <a:pos x="f1325" y="f1326"/>
                  </a:cxn>
                  <a:cxn ang="f814">
                    <a:pos x="f1325" y="f1327"/>
                  </a:cxn>
                  <a:cxn ang="f814">
                    <a:pos x="f1328" y="f1329"/>
                  </a:cxn>
                  <a:cxn ang="f814">
                    <a:pos x="f1330" y="f1331"/>
                  </a:cxn>
                  <a:cxn ang="f814">
                    <a:pos x="f1332" y="f1333"/>
                  </a:cxn>
                  <a:cxn ang="f814">
                    <a:pos x="f1334" y="f1335"/>
                  </a:cxn>
                  <a:cxn ang="f814">
                    <a:pos x="f1336" y="f1337"/>
                  </a:cxn>
                  <a:cxn ang="f814">
                    <a:pos x="f1338" y="f1339"/>
                  </a:cxn>
                  <a:cxn ang="f814">
                    <a:pos x="f1336" y="f1340"/>
                  </a:cxn>
                  <a:cxn ang="f814">
                    <a:pos x="f1341" y="f1342"/>
                  </a:cxn>
                  <a:cxn ang="f814">
                    <a:pos x="f1343" y="f1344"/>
                  </a:cxn>
                  <a:cxn ang="f814">
                    <a:pos x="f1345" y="f1346"/>
                  </a:cxn>
                  <a:cxn ang="f814">
                    <a:pos x="f1347" y="f1348"/>
                  </a:cxn>
                  <a:cxn ang="f814">
                    <a:pos x="f1349" y="f1350"/>
                  </a:cxn>
                  <a:cxn ang="f814">
                    <a:pos x="f1351" y="f1352"/>
                  </a:cxn>
                  <a:cxn ang="f814">
                    <a:pos x="f1353" y="f1354"/>
                  </a:cxn>
                  <a:cxn ang="f814">
                    <a:pos x="f1355" y="f1356"/>
                  </a:cxn>
                  <a:cxn ang="f814">
                    <a:pos x="f1357" y="f1358"/>
                  </a:cxn>
                  <a:cxn ang="f814">
                    <a:pos x="f1359" y="f1360"/>
                  </a:cxn>
                  <a:cxn ang="f814">
                    <a:pos x="f1361" y="f1362"/>
                  </a:cxn>
                  <a:cxn ang="f814">
                    <a:pos x="f1294" y="f1344"/>
                  </a:cxn>
                  <a:cxn ang="f814">
                    <a:pos x="f1363" y="f1364"/>
                  </a:cxn>
                  <a:cxn ang="f814">
                    <a:pos x="f1291" y="f1365"/>
                  </a:cxn>
                  <a:cxn ang="f814">
                    <a:pos x="f1366" y="f1367"/>
                  </a:cxn>
                  <a:cxn ang="f814">
                    <a:pos x="f1368" y="f1369"/>
                  </a:cxn>
                  <a:cxn ang="f814">
                    <a:pos x="f1370" y="f1371"/>
                  </a:cxn>
                  <a:cxn ang="f814">
                    <a:pos x="f1285" y="f1372"/>
                  </a:cxn>
                  <a:cxn ang="f814">
                    <a:pos x="f1370" y="f1373"/>
                  </a:cxn>
                  <a:cxn ang="f814">
                    <a:pos x="f1287" y="f1374"/>
                  </a:cxn>
                  <a:cxn ang="f814">
                    <a:pos x="f1288" y="f1375"/>
                  </a:cxn>
                  <a:cxn ang="f814">
                    <a:pos x="f1289" y="f1376"/>
                  </a:cxn>
                  <a:cxn ang="f814">
                    <a:pos x="f1377" y="f1378"/>
                  </a:cxn>
                  <a:cxn ang="f814">
                    <a:pos x="f1379" y="f1380"/>
                  </a:cxn>
                  <a:cxn ang="f814">
                    <a:pos x="f1295" y="f1381"/>
                  </a:cxn>
                  <a:cxn ang="f814">
                    <a:pos x="f1382" y="f1383"/>
                  </a:cxn>
                  <a:cxn ang="f814">
                    <a:pos x="f1384" y="f1385"/>
                  </a:cxn>
                  <a:cxn ang="f814">
                    <a:pos x="f1386" y="f1387"/>
                  </a:cxn>
                  <a:cxn ang="f814">
                    <a:pos x="f1388" y="f1389"/>
                  </a:cxn>
                  <a:cxn ang="f814">
                    <a:pos x="f1390" y="f1391"/>
                  </a:cxn>
                  <a:cxn ang="f814">
                    <a:pos x="f1392" y="f1393"/>
                  </a:cxn>
                  <a:cxn ang="f814">
                    <a:pos x="f1394" y="f1395"/>
                  </a:cxn>
                  <a:cxn ang="f814">
                    <a:pos x="f1396" y="f1397"/>
                  </a:cxn>
                  <a:cxn ang="f814">
                    <a:pos x="f1309" y="f1398"/>
                  </a:cxn>
                  <a:cxn ang="f814">
                    <a:pos x="f1399" y="f1387"/>
                  </a:cxn>
                  <a:cxn ang="f814">
                    <a:pos x="f1343" y="f1397"/>
                  </a:cxn>
                  <a:cxn ang="f814">
                    <a:pos x="f1400" y="f1401"/>
                  </a:cxn>
                  <a:cxn ang="f814">
                    <a:pos x="f1313" y="f1402"/>
                  </a:cxn>
                  <a:cxn ang="f814">
                    <a:pos x="f1403" y="f1404"/>
                  </a:cxn>
                  <a:cxn ang="f814">
                    <a:pos x="f1405" y="f1406"/>
                  </a:cxn>
                  <a:cxn ang="f814">
                    <a:pos x="f1319" y="f1407"/>
                  </a:cxn>
                  <a:cxn ang="f814">
                    <a:pos x="f1336" y="f1406"/>
                  </a:cxn>
                  <a:cxn ang="f814">
                    <a:pos x="f1408" y="f1409"/>
                  </a:cxn>
                  <a:cxn ang="f814">
                    <a:pos x="f1410" y="f1411"/>
                  </a:cxn>
                  <a:cxn ang="f814">
                    <a:pos x="f1412" y="f1413"/>
                  </a:cxn>
                  <a:cxn ang="f814">
                    <a:pos x="f1332" y="f1414"/>
                  </a:cxn>
                  <a:cxn ang="f814">
                    <a:pos x="f1415" y="f1416"/>
                  </a:cxn>
                  <a:cxn ang="f814">
                    <a:pos x="f1417" y="f1418"/>
                  </a:cxn>
                  <a:cxn ang="f814">
                    <a:pos x="f1405" y="f1419"/>
                  </a:cxn>
                  <a:cxn ang="f814">
                    <a:pos x="f1325" y="f1420"/>
                  </a:cxn>
                  <a:cxn ang="f814">
                    <a:pos x="f1343" y="f1421"/>
                  </a:cxn>
                  <a:cxn ang="f814">
                    <a:pos x="f1399" y="f1422"/>
                  </a:cxn>
                  <a:cxn ang="f814">
                    <a:pos x="f1311" y="f1423"/>
                  </a:cxn>
                  <a:cxn ang="f814">
                    <a:pos x="f1424" y="f1425"/>
                  </a:cxn>
                </a:cxnLst>
                <a:rect l="f1221" t="f1224" r="f1222" b="f1223"/>
                <a:pathLst>
                  <a:path w="757825" h="113047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13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7"/>
                    </a:cubicBezTo>
                    <a:cubicBezTo>
                      <a:pt x="f49" y="f47"/>
                      <a:pt x="f50" y="f51"/>
                      <a:pt x="f52" y="f43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4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63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00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93"/>
                    </a:cubicBezTo>
                    <a:cubicBezTo>
                      <a:pt x="f157" y="f158"/>
                      <a:pt x="f159" y="f160"/>
                      <a:pt x="f161" y="f162"/>
                    </a:cubicBezTo>
                    <a:cubicBezTo>
                      <a:pt x="f163" y="f164"/>
                      <a:pt x="f165" y="f166"/>
                      <a:pt x="f167" y="f168"/>
                    </a:cubicBezTo>
                    <a:cubicBezTo>
                      <a:pt x="f169" y="f170"/>
                      <a:pt x="f171" y="f172"/>
                      <a:pt x="f173" y="f174"/>
                    </a:cubicBezTo>
                    <a:cubicBezTo>
                      <a:pt x="f175" y="f176"/>
                      <a:pt x="f177" y="f7"/>
                      <a:pt x="f177" y="f7"/>
                    </a:cubicBezTo>
                    <a:cubicBezTo>
                      <a:pt x="f178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189"/>
                    </a:cubicBezTo>
                    <a:cubicBezTo>
                      <a:pt x="f190" y="f191"/>
                      <a:pt x="f192" y="f193"/>
                      <a:pt x="f194" y="f168"/>
                    </a:cubicBezTo>
                    <a:cubicBezTo>
                      <a:pt x="f195" y="f196"/>
                      <a:pt x="f197" y="f198"/>
                      <a:pt x="f199" y="f162"/>
                    </a:cubicBezTo>
                    <a:cubicBezTo>
                      <a:pt x="f200" y="f201"/>
                      <a:pt x="f202" y="f203"/>
                      <a:pt x="f204" y="f100"/>
                    </a:cubicBezTo>
                    <a:cubicBezTo>
                      <a:pt x="f205" y="f206"/>
                      <a:pt x="f207" y="f208"/>
                      <a:pt x="f209" y="f104"/>
                    </a:cubicBezTo>
                    <a:lnTo>
                      <a:pt x="f210" y="f110"/>
                    </a:lnTo>
                    <a:cubicBezTo>
                      <a:pt x="f211" y="f212"/>
                      <a:pt x="f213" y="f214"/>
                      <a:pt x="f215" y="f116"/>
                    </a:cubicBezTo>
                    <a:cubicBezTo>
                      <a:pt x="f216" y="f217"/>
                      <a:pt x="f218" y="f219"/>
                      <a:pt x="f220" y="f134"/>
                    </a:cubicBezTo>
                    <a:cubicBezTo>
                      <a:pt x="f221" y="f222"/>
                      <a:pt x="f223" y="f224"/>
                      <a:pt x="f225" y="f24"/>
                    </a:cubicBezTo>
                    <a:cubicBezTo>
                      <a:pt x="f226" y="f227"/>
                      <a:pt x="f228" y="f229"/>
                      <a:pt x="f230" y="f231"/>
                    </a:cubicBezTo>
                    <a:lnTo>
                      <a:pt x="f232" y="f233"/>
                    </a:lnTo>
                    <a:lnTo>
                      <a:pt x="f234" y="f235"/>
                    </a:lnTo>
                    <a:cubicBezTo>
                      <a:pt x="f236" y="f237"/>
                      <a:pt x="f238" y="f239"/>
                      <a:pt x="f240" y="f241"/>
                    </a:cubicBezTo>
                    <a:cubicBezTo>
                      <a:pt x="f242" y="f243"/>
                      <a:pt x="f244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42"/>
                      <a:pt x="f298" y="f42"/>
                    </a:cubicBezTo>
                    <a:cubicBezTo>
                      <a:pt x="f299" y="f300"/>
                      <a:pt x="f301" y="f302"/>
                      <a:pt x="f303" y="f304"/>
                    </a:cubicBezTo>
                    <a:cubicBezTo>
                      <a:pt x="f305" y="f306"/>
                      <a:pt x="f307" y="f308"/>
                      <a:pt x="f303" y="f52"/>
                    </a:cubicBezTo>
                    <a:cubicBezTo>
                      <a:pt x="f309" y="f310"/>
                      <a:pt x="f311" y="f312"/>
                      <a:pt x="f313" y="f109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329"/>
                    </a:cubicBezTo>
                    <a:cubicBezTo>
                      <a:pt x="f330" y="f331"/>
                      <a:pt x="f332" y="f333"/>
                      <a:pt x="f332" y="f333"/>
                    </a:cubicBezTo>
                    <a:cubicBezTo>
                      <a:pt x="f334" y="f335"/>
                      <a:pt x="f5" y="f336"/>
                      <a:pt x="f5" y="f337"/>
                    </a:cubicBezTo>
                    <a:cubicBezTo>
                      <a:pt x="f5" y="f338"/>
                      <a:pt x="f339" y="f340"/>
                      <a:pt x="f332" y="f341"/>
                    </a:cubicBezTo>
                    <a:cubicBezTo>
                      <a:pt x="f342" y="f343"/>
                      <a:pt x="f344" y="f345"/>
                      <a:pt x="f346" y="f347"/>
                    </a:cubicBezTo>
                    <a:cubicBezTo>
                      <a:pt x="f348" y="f349"/>
                      <a:pt x="f350" y="f351"/>
                      <a:pt x="f352" y="f353"/>
                    </a:cubicBezTo>
                    <a:cubicBezTo>
                      <a:pt x="f354" y="f355"/>
                      <a:pt x="f356" y="f357"/>
                      <a:pt x="f358" y="f359"/>
                    </a:cubicBezTo>
                    <a:cubicBezTo>
                      <a:pt x="f360" y="f361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371"/>
                    </a:cubicBez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383"/>
                    </a:cubicBezTo>
                    <a:cubicBezTo>
                      <a:pt x="f384" y="f385"/>
                      <a:pt x="f386" y="f387"/>
                      <a:pt x="f386" y="f387"/>
                    </a:cubicBezTo>
                    <a:cubicBezTo>
                      <a:pt x="f388" y="f389"/>
                      <a:pt x="f390" y="f391"/>
                      <a:pt x="f392" y="f393"/>
                    </a:cubicBezTo>
                    <a:cubicBezTo>
                      <a:pt x="f394" y="f395"/>
                      <a:pt x="f396" y="f397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220" y="f353"/>
                    </a:cubicBezTo>
                    <a:cubicBezTo>
                      <a:pt x="f410" y="f411"/>
                      <a:pt x="f412" y="f413"/>
                      <a:pt x="f412" y="f413"/>
                    </a:cubicBezTo>
                    <a:cubicBezTo>
                      <a:pt x="f414" y="f347"/>
                      <a:pt x="f415" y="f416"/>
                      <a:pt x="f209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lnTo>
                      <a:pt x="f188" y="f436"/>
                    </a:lnTo>
                    <a:cubicBezTo>
                      <a:pt x="f437" y="f371"/>
                      <a:pt x="f438" y="f439"/>
                      <a:pt x="f434" y="f440"/>
                    </a:cubicBezTo>
                    <a:cubicBezTo>
                      <a:pt x="f441" y="f442"/>
                      <a:pt x="f443" y="f444"/>
                      <a:pt x="f194" y="f445"/>
                    </a:cubicBezTo>
                    <a:cubicBezTo>
                      <a:pt x="f446" y="f447"/>
                      <a:pt x="f448" y="f449"/>
                      <a:pt x="f199" y="f450"/>
                    </a:cubicBezTo>
                    <a:cubicBezTo>
                      <a:pt x="f451" y="f452"/>
                      <a:pt x="f453" y="f454"/>
                      <a:pt x="f204" y="f455"/>
                    </a:cubicBezTo>
                    <a:cubicBezTo>
                      <a:pt x="f456" y="f457"/>
                      <a:pt x="f458" y="f459"/>
                      <a:pt x="f460" y="f461"/>
                    </a:cubicBezTo>
                    <a:cubicBezTo>
                      <a:pt x="f462" y="f463"/>
                      <a:pt x="f464" y="f465"/>
                      <a:pt x="f466" y="f467"/>
                    </a:cubicBezTo>
                    <a:cubicBezTo>
                      <a:pt x="f468" y="f469"/>
                      <a:pt x="f470" y="f471"/>
                      <a:pt x="f225" y="f472"/>
                    </a:cubicBezTo>
                    <a:cubicBezTo>
                      <a:pt x="f473" y="f474"/>
                      <a:pt x="f475" y="f476"/>
                      <a:pt x="f477" y="f478"/>
                    </a:cubicBezTo>
                    <a:cubicBezTo>
                      <a:pt x="f479" y="f480"/>
                      <a:pt x="f481" y="f482"/>
                      <a:pt x="f402" y="f194"/>
                    </a:cubicBezTo>
                    <a:cubicBezTo>
                      <a:pt x="f483" y="f484"/>
                      <a:pt x="f485" y="f486"/>
                      <a:pt x="f487" y="f488"/>
                    </a:cubicBezTo>
                    <a:cubicBezTo>
                      <a:pt x="f489" y="f490"/>
                      <a:pt x="f491" y="f492"/>
                      <a:pt x="f493" y="f205"/>
                    </a:cubicBezTo>
                    <a:cubicBezTo>
                      <a:pt x="f494" y="f466"/>
                      <a:pt x="f495" y="f496"/>
                      <a:pt x="f497" y="f215"/>
                    </a:cubicBezTo>
                    <a:cubicBezTo>
                      <a:pt x="f498" y="f499"/>
                      <a:pt x="f500" y="f501"/>
                      <a:pt x="f236" y="f209"/>
                    </a:cubicBezTo>
                    <a:cubicBezTo>
                      <a:pt x="f502" y="f503"/>
                      <a:pt x="f240" y="f504"/>
                      <a:pt x="f505" y="f422"/>
                    </a:cubicBezTo>
                    <a:cubicBezTo>
                      <a:pt x="f506" y="f507"/>
                      <a:pt x="f508" y="f509"/>
                      <a:pt x="f510" y="f511"/>
                    </a:cubicBezTo>
                    <a:cubicBezTo>
                      <a:pt x="f512" y="f513"/>
                      <a:pt x="f258" y="f428"/>
                      <a:pt x="f258" y="f428"/>
                    </a:cubicBezTo>
                    <a:cubicBezTo>
                      <a:pt x="f514" y="f515"/>
                      <a:pt x="f516" y="f517"/>
                      <a:pt x="f518" y="f488"/>
                    </a:cubicBezTo>
                    <a:cubicBezTo>
                      <a:pt x="f519" y="f520"/>
                      <a:pt x="f521" y="f522"/>
                      <a:pt x="f352" y="f511"/>
                    </a:cubicBezTo>
                    <a:cubicBezTo>
                      <a:pt x="f523" y="f524"/>
                      <a:pt x="f525" y="f526"/>
                      <a:pt x="f527" y="f528"/>
                    </a:cubicBezTo>
                    <a:cubicBezTo>
                      <a:pt x="f529" y="f530"/>
                      <a:pt x="f531" y="f532"/>
                      <a:pt x="f270" y="f392"/>
                    </a:cubicBezTo>
                    <a:cubicBezTo>
                      <a:pt x="f533" y="f534"/>
                      <a:pt x="f535" y="f388"/>
                      <a:pt x="f274" y="f386"/>
                    </a:cubicBezTo>
                    <a:cubicBezTo>
                      <a:pt x="f536" y="f537"/>
                      <a:pt x="f538" y="f539"/>
                      <a:pt x="f540" y="f505"/>
                    </a:cubicBezTo>
                    <a:cubicBezTo>
                      <a:pt x="f541" y="f542"/>
                      <a:pt x="f294" y="f543"/>
                      <a:pt x="f288" y="f544"/>
                    </a:cubicBezTo>
                    <a:cubicBezTo>
                      <a:pt x="f545" y="f546"/>
                      <a:pt x="f547" y="f548"/>
                      <a:pt x="f332" y="f505"/>
                    </a:cubicBezTo>
                    <a:cubicBezTo>
                      <a:pt x="f549" y="f550"/>
                      <a:pt x="f551" y="f552"/>
                      <a:pt x="f553" y="f554"/>
                    </a:cubicBezTo>
                    <a:cubicBezTo>
                      <a:pt x="f555" y="f556"/>
                      <a:pt x="f557" y="f558"/>
                      <a:pt x="f559" y="f560"/>
                    </a:cubicBezTo>
                    <a:cubicBezTo>
                      <a:pt x="f561" y="f562"/>
                      <a:pt x="f563" y="f564"/>
                      <a:pt x="f565" y="f566"/>
                    </a:cubicBezTo>
                    <a:cubicBezTo>
                      <a:pt x="f567" y="f568"/>
                      <a:pt x="f569" y="f570"/>
                      <a:pt x="f322" y="f571"/>
                    </a:cubicBezTo>
                    <a:cubicBezTo>
                      <a:pt x="f572" y="f573"/>
                      <a:pt x="f574" y="f575"/>
                      <a:pt x="f576" y="f264"/>
                    </a:cubicBezTo>
                    <a:cubicBezTo>
                      <a:pt x="f577" y="f578"/>
                      <a:pt x="f579" y="f580"/>
                      <a:pt x="f581" y="f582"/>
                    </a:cubicBezTo>
                    <a:cubicBezTo>
                      <a:pt x="f583" y="f584"/>
                      <a:pt x="f294" y="f585"/>
                      <a:pt x="f540" y="f586"/>
                    </a:cubicBezTo>
                    <a:cubicBezTo>
                      <a:pt x="f587" y="f588"/>
                      <a:pt x="f589" y="f590"/>
                      <a:pt x="f303" y="f270"/>
                    </a:cubicBezTo>
                    <a:lnTo>
                      <a:pt x="f352" y="f274"/>
                    </a:lnTo>
                    <a:cubicBezTo>
                      <a:pt x="f591" y="f276"/>
                      <a:pt x="f592" y="f593"/>
                      <a:pt x="f518" y="f298"/>
                    </a:cubicBezTo>
                    <a:cubicBezTo>
                      <a:pt x="f594" y="f595"/>
                      <a:pt x="f596" y="f597"/>
                      <a:pt x="f264" y="f282"/>
                    </a:cubicBezTo>
                    <a:cubicBezTo>
                      <a:pt x="f598" y="f599"/>
                      <a:pt x="f571" y="f600"/>
                      <a:pt x="f571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6" name="Полилиния 27"/>
              <p:cNvSpPr/>
              <p:nvPr/>
            </p:nvSpPr>
            <p:spPr>
              <a:xfrm>
                <a:off x="4072218" y="6308741"/>
                <a:ext cx="333674" cy="10052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4362"/>
                  <a:gd name="f7" fmla="val 839244"/>
                  <a:gd name="f8" fmla="val 1044"/>
                  <a:gd name="f9" fmla="val 817323"/>
                  <a:gd name="f10" fmla="val 2008"/>
                  <a:gd name="f11" fmla="val 795399"/>
                  <a:gd name="f12" fmla="val 3132"/>
                  <a:gd name="f13" fmla="val 773482"/>
                  <a:gd name="f14" fmla="val 4096"/>
                  <a:gd name="f15" fmla="val 754689"/>
                  <a:gd name="f16" fmla="val 3929"/>
                  <a:gd name="f17" fmla="val 735788"/>
                  <a:gd name="f18" fmla="val 6263"/>
                  <a:gd name="f19" fmla="val 717115"/>
                  <a:gd name="f20" fmla="val 7082"/>
                  <a:gd name="f21" fmla="val 710564"/>
                  <a:gd name="f22" fmla="val 12526"/>
                  <a:gd name="f23" fmla="val 698326"/>
                  <a:gd name="f24" fmla="val 13570"/>
                  <a:gd name="f25" fmla="val 673274"/>
                  <a:gd name="f26" fmla="val 11983"/>
                  <a:gd name="f27" fmla="val 647973"/>
                  <a:gd name="f28" fmla="val 15658"/>
                  <a:gd name="f29" fmla="val 623170"/>
                  <a:gd name="f30" fmla="val 16307"/>
                  <a:gd name="f31" fmla="val 618789"/>
                  <a:gd name="f32" fmla="val 20660"/>
                  <a:gd name="f33" fmla="val 614342"/>
                  <a:gd name="f34" fmla="val 25052"/>
                  <a:gd name="f35" fmla="val 613775"/>
                  <a:gd name="f36" fmla="val 54058"/>
                  <a:gd name="f37" fmla="val 610032"/>
                  <a:gd name="f38" fmla="val 83507"/>
                  <a:gd name="f39" fmla="val 611688"/>
                  <a:gd name="f40" fmla="val 112735"/>
                  <a:gd name="f41" fmla="val 610644"/>
                  <a:gd name="f42" fmla="val 118998"/>
                  <a:gd name="f43" fmla="val 608556"/>
                  <a:gd name="f44" fmla="val 126031"/>
                  <a:gd name="f45" fmla="val 608043"/>
                  <a:gd name="f46" fmla="val 131524"/>
                  <a:gd name="f47" fmla="val 604381"/>
                  <a:gd name="f48" fmla="val 143665"/>
                  <a:gd name="f49" fmla="val 596287"/>
                  <a:gd name="f50" fmla="val 137348"/>
                  <a:gd name="f51" fmla="val 599308"/>
                  <a:gd name="f52" fmla="val 150313"/>
                  <a:gd name="f53" fmla="val 594986"/>
                  <a:gd name="f54" fmla="val 163219"/>
                  <a:gd name="f55" fmla="val 575629"/>
                  <a:gd name="f56" fmla="val 148890"/>
                  <a:gd name="f57" fmla="val 594512"/>
                  <a:gd name="f58" fmla="val 165970"/>
                  <a:gd name="f59" fmla="val 579329"/>
                  <a:gd name="f60" fmla="val 172590"/>
                  <a:gd name="f61" fmla="val 573445"/>
                  <a:gd name="f62" fmla="val 184759"/>
                  <a:gd name="f63" fmla="val 560540"/>
                  <a:gd name="f64" fmla="val 186847"/>
                  <a:gd name="f65" fmla="val 554277"/>
                  <a:gd name="f66" fmla="val 190293"/>
                  <a:gd name="f67" fmla="val 548312"/>
                  <a:gd name="f68" fmla="val 191022"/>
                  <a:gd name="f69" fmla="val 541751"/>
                  <a:gd name="f70" fmla="val 194742"/>
                  <a:gd name="f71" fmla="val 508277"/>
                  <a:gd name="f72" fmla="val 192300"/>
                  <a:gd name="f73" fmla="val 522836"/>
                  <a:gd name="f74" fmla="val 197285"/>
                  <a:gd name="f75" fmla="val 497910"/>
                  <a:gd name="f76" fmla="val 196241"/>
                  <a:gd name="f77" fmla="val 484340"/>
                  <a:gd name="f78" fmla="val 195842"/>
                  <a:gd name="f79" fmla="val 470705"/>
                  <a:gd name="f80" fmla="val 194154"/>
                  <a:gd name="f81" fmla="val 457200"/>
                  <a:gd name="f82" fmla="val 193745"/>
                  <a:gd name="f83" fmla="val 453925"/>
                  <a:gd name="f84" fmla="val 192720"/>
                  <a:gd name="f85" fmla="val 450636"/>
                  <a:gd name="f86" fmla="val 447806"/>
                  <a:gd name="f87" fmla="val 189503"/>
                  <a:gd name="f88" fmla="val 445274"/>
                  <a:gd name="f89" fmla="val 187065"/>
                  <a:gd name="f90" fmla="val 443387"/>
                  <a:gd name="f91" fmla="val 441542"/>
                  <a:gd name="f92" fmla="val 181820"/>
                  <a:gd name="f93" fmla="val 439191"/>
                  <a:gd name="f94" fmla="val 178496"/>
                  <a:gd name="f95" fmla="val 437367"/>
                  <a:gd name="f96" fmla="val 175365"/>
                  <a:gd name="f97" fmla="val 435279"/>
                  <a:gd name="f98" fmla="val 174321"/>
                  <a:gd name="f99" fmla="val 432148"/>
                  <a:gd name="f100" fmla="val 174064"/>
                  <a:gd name="f101" fmla="val 428631"/>
                  <a:gd name="f102" fmla="val 172233"/>
                  <a:gd name="f103" fmla="val 425885"/>
                  <a:gd name="f104" fmla="val 167409"/>
                  <a:gd name="f105" fmla="val 418649"/>
                  <a:gd name="f106" fmla="val 160378"/>
                  <a:gd name="f107" fmla="val 414850"/>
                  <a:gd name="f108" fmla="val 153444"/>
                  <a:gd name="f109" fmla="val 410227"/>
                  <a:gd name="f110" fmla="val 137894"/>
                  <a:gd name="f111" fmla="val 386904"/>
                  <a:gd name="f112" fmla="val 157879"/>
                  <a:gd name="f113" fmla="val 415549"/>
                  <a:gd name="f114" fmla="val 137787"/>
                  <a:gd name="f115" fmla="val 391438"/>
                  <a:gd name="f116" fmla="val 135378"/>
                  <a:gd name="f117" fmla="val 388547"/>
                  <a:gd name="f118" fmla="val 133612"/>
                  <a:gd name="f119" fmla="val 385175"/>
                  <a:gd name="f120" fmla="val 382044"/>
                  <a:gd name="f121" fmla="val 132568"/>
                  <a:gd name="f122" fmla="val 377869"/>
                  <a:gd name="f123" fmla="val 133473"/>
                  <a:gd name="f124" fmla="val 373656"/>
                  <a:gd name="f125" fmla="val 134655"/>
                  <a:gd name="f126" fmla="val 369518"/>
                  <a:gd name="f127" fmla="val 135562"/>
                  <a:gd name="f128" fmla="val 366344"/>
                  <a:gd name="f129" fmla="val 137401"/>
                  <a:gd name="f130" fmla="val 363401"/>
                  <a:gd name="f131" fmla="val 360123"/>
                  <a:gd name="f132" fmla="val 144990"/>
                  <a:gd name="f133" fmla="val 298898"/>
                  <a:gd name="f134" fmla="val 134662"/>
                  <a:gd name="f135" fmla="val 335047"/>
                  <a:gd name="f136" fmla="val 147181"/>
                  <a:gd name="f137" fmla="val 297493"/>
                  <a:gd name="f138" fmla="val 288099"/>
                  <a:gd name="f139" fmla="val 151357"/>
                  <a:gd name="f140" fmla="val 284967"/>
                  <a:gd name="f141" fmla="val 151110"/>
                  <a:gd name="f142" fmla="val 281038"/>
                  <a:gd name="f143" fmla="val 278704"/>
                  <a:gd name="f144" fmla="val 162839"/>
                  <a:gd name="f145" fmla="val 269310"/>
                  <a:gd name="f146" fmla="val 164927"/>
                  <a:gd name="f147" fmla="val 263045"/>
                  <a:gd name="f148" fmla="val 173799"/>
                  <a:gd name="f149" fmla="val 248955"/>
                  <a:gd name="f150" fmla="val 241126"/>
                  <a:gd name="f151" fmla="val 163636"/>
                  <a:gd name="f152" fmla="val 238792"/>
                  <a:gd name="f153" fmla="val 159813"/>
                  <a:gd name="f154" fmla="val 238642"/>
                  <a:gd name="f155" fmla="val 156576"/>
                  <a:gd name="f156" fmla="val 237995"/>
                  <a:gd name="f157" fmla="val 149338"/>
                  <a:gd name="f158" fmla="val 236547"/>
                  <a:gd name="f159" fmla="val 141962"/>
                  <a:gd name="f160" fmla="val 235907"/>
                  <a:gd name="f161" fmla="val 234863"/>
                  <a:gd name="f162" fmla="val 127315"/>
                  <a:gd name="f163" fmla="val 212840"/>
                  <a:gd name="f164" fmla="val 135384"/>
                  <a:gd name="f165" fmla="val 239236"/>
                  <a:gd name="f166" fmla="val 128392"/>
                  <a:gd name="f167" fmla="val 126951"/>
                  <a:gd name="f168" fmla="val 188639"/>
                  <a:gd name="f169" fmla="val 123809"/>
                  <a:gd name="f170" fmla="val 185712"/>
                  <a:gd name="f171" fmla="val 120042"/>
                  <a:gd name="f172" fmla="val 168058"/>
                  <a:gd name="f173" fmla="val 120534"/>
                  <a:gd name="f174" fmla="val 157549"/>
                  <a:gd name="f175" fmla="val 122129"/>
                  <a:gd name="f176" fmla="val 123782"/>
                  <a:gd name="f177" fmla="val 136434"/>
                  <a:gd name="f178" fmla="val 132230"/>
                  <a:gd name="f179" fmla="val 127333"/>
                  <a:gd name="f180" fmla="val 118997"/>
                  <a:gd name="f181" fmla="val 144050"/>
                  <a:gd name="f182" fmla="val 109603"/>
                  <a:gd name="f183" fmla="val 147390"/>
                  <a:gd name="f184" fmla="val 104593"/>
                  <a:gd name="f185" fmla="val 152192"/>
                  <a:gd name="f186" fmla="val 94780"/>
                  <a:gd name="f187" fmla="val 159707"/>
                  <a:gd name="f188" fmla="val 93945"/>
                  <a:gd name="f189" fmla="val 184627"/>
                  <a:gd name="f190" fmla="val 91176"/>
                  <a:gd name="f191" fmla="val 209811"/>
                  <a:gd name="f192" fmla="val 91858"/>
                  <a:gd name="f193" fmla="val 90814"/>
                  <a:gd name="f194" fmla="val 89770"/>
                  <a:gd name="f195" fmla="val 241680"/>
                  <a:gd name="f196" fmla="val 89744"/>
                  <a:gd name="f197" fmla="val 244258"/>
                  <a:gd name="f198" fmla="val 87682"/>
                  <a:gd name="f199" fmla="val 249043"/>
                  <a:gd name="f200" fmla="val 83854"/>
                  <a:gd name="f201" fmla="val 252233"/>
                  <a:gd name="f202" fmla="val 74567"/>
                  <a:gd name="f203" fmla="val 253652"/>
                  <a:gd name="f204" fmla="val 68893"/>
                  <a:gd name="f205" fmla="val 254943"/>
                  <a:gd name="f206" fmla="val 63730"/>
                  <a:gd name="f207" fmla="val 254581"/>
                  <a:gd name="f208" fmla="val 58081"/>
                  <a:gd name="f209" fmla="val 256784"/>
                  <a:gd name="f210" fmla="val 53236"/>
                  <a:gd name="f211" fmla="val 264727"/>
                  <a:gd name="f212" fmla="val 35763"/>
                  <a:gd name="f213" fmla="val 266383"/>
                  <a:gd name="f214" fmla="val 36399"/>
                  <a:gd name="f215" fmla="val 28184"/>
                  <a:gd name="f216" fmla="val 279748"/>
                  <a:gd name="f217" fmla="val 280233"/>
                  <a:gd name="f218" fmla="val 21675"/>
                  <a:gd name="f219" fmla="val 281836"/>
                  <a:gd name="f220" fmla="val 18789"/>
                  <a:gd name="f221" fmla="val 285492"/>
                  <a:gd name="f222" fmla="val 12209"/>
                  <a:gd name="f223" fmla="+- 0 0 -90"/>
                  <a:gd name="f224" fmla="*/ f3 1 294362"/>
                  <a:gd name="f225" fmla="*/ f4 1 839244"/>
                  <a:gd name="f226" fmla="val f5"/>
                  <a:gd name="f227" fmla="val f6"/>
                  <a:gd name="f228" fmla="val f7"/>
                  <a:gd name="f229" fmla="*/ f223 f0 1"/>
                  <a:gd name="f230" fmla="+- f228 0 f226"/>
                  <a:gd name="f231" fmla="+- f227 0 f226"/>
                  <a:gd name="f232" fmla="*/ f229 1 f2"/>
                  <a:gd name="f233" fmla="*/ f231 1 294362"/>
                  <a:gd name="f234" fmla="*/ f230 1 839244"/>
                  <a:gd name="f235" fmla="*/ 0 f231 1"/>
                  <a:gd name="f236" fmla="*/ 839244 f230 1"/>
                  <a:gd name="f237" fmla="*/ 3132 f231 1"/>
                  <a:gd name="f238" fmla="*/ 773482 f230 1"/>
                  <a:gd name="f239" fmla="*/ 6263 f231 1"/>
                  <a:gd name="f240" fmla="*/ 717115 f230 1"/>
                  <a:gd name="f241" fmla="*/ 12526 f231 1"/>
                  <a:gd name="f242" fmla="*/ 698326 f230 1"/>
                  <a:gd name="f243" fmla="*/ 15658 f231 1"/>
                  <a:gd name="f244" fmla="*/ 623170 f230 1"/>
                  <a:gd name="f245" fmla="*/ 25052 f231 1"/>
                  <a:gd name="f246" fmla="*/ 613775 f230 1"/>
                  <a:gd name="f247" fmla="*/ 112735 f231 1"/>
                  <a:gd name="f248" fmla="*/ 610644 f230 1"/>
                  <a:gd name="f249" fmla="*/ 131524 f231 1"/>
                  <a:gd name="f250" fmla="*/ 604381 f230 1"/>
                  <a:gd name="f251" fmla="*/ 150313 f231 1"/>
                  <a:gd name="f252" fmla="*/ 594986 f230 1"/>
                  <a:gd name="f253" fmla="*/ 165970 f231 1"/>
                  <a:gd name="f254" fmla="*/ 579329 f230 1"/>
                  <a:gd name="f255" fmla="*/ 184759 f231 1"/>
                  <a:gd name="f256" fmla="*/ 560540 f230 1"/>
                  <a:gd name="f257" fmla="*/ 191022 f231 1"/>
                  <a:gd name="f258" fmla="*/ 541751 f230 1"/>
                  <a:gd name="f259" fmla="*/ 197285 f231 1"/>
                  <a:gd name="f260" fmla="*/ 497910 f230 1"/>
                  <a:gd name="f261" fmla="*/ 194154 f231 1"/>
                  <a:gd name="f262" fmla="*/ 457200 f230 1"/>
                  <a:gd name="f263" fmla="*/ 447806 f230 1"/>
                  <a:gd name="f264" fmla="*/ 441542 f230 1"/>
                  <a:gd name="f265" fmla="*/ 175365 f231 1"/>
                  <a:gd name="f266" fmla="*/ 435279 f230 1"/>
                  <a:gd name="f267" fmla="*/ 172233 f231 1"/>
                  <a:gd name="f268" fmla="*/ 425885 f230 1"/>
                  <a:gd name="f269" fmla="*/ 153444 f231 1"/>
                  <a:gd name="f270" fmla="*/ 410227 f230 1"/>
                  <a:gd name="f271" fmla="*/ 137787 f231 1"/>
                  <a:gd name="f272" fmla="*/ 391438 f230 1"/>
                  <a:gd name="f273" fmla="*/ 382044 f230 1"/>
                  <a:gd name="f274" fmla="*/ 134655 f231 1"/>
                  <a:gd name="f275" fmla="*/ 369518 f230 1"/>
                  <a:gd name="f276" fmla="*/ 360123 f230 1"/>
                  <a:gd name="f277" fmla="*/ 147181 f231 1"/>
                  <a:gd name="f278" fmla="*/ 297493 f230 1"/>
                  <a:gd name="f279" fmla="*/ 288099 f230 1"/>
                  <a:gd name="f280" fmla="*/ 278704 f230 1"/>
                  <a:gd name="f281" fmla="*/ 162839 f231 1"/>
                  <a:gd name="f282" fmla="*/ 269310 f230 1"/>
                  <a:gd name="f283" fmla="*/ 241126 f230 1"/>
                  <a:gd name="f284" fmla="*/ 156576 f231 1"/>
                  <a:gd name="f285" fmla="*/ 237995 f230 1"/>
                  <a:gd name="f286" fmla="*/ 234863 f230 1"/>
                  <a:gd name="f287" fmla="*/ 128392 f231 1"/>
                  <a:gd name="f288" fmla="*/ 197285 f230 1"/>
                  <a:gd name="f289" fmla="*/ 118998 f231 1"/>
                  <a:gd name="f290" fmla="*/ 178496 f230 1"/>
                  <a:gd name="f291" fmla="*/ 122129 f231 1"/>
                  <a:gd name="f292" fmla="*/ 147181 f230 1"/>
                  <a:gd name="f293" fmla="*/ 118997 f230 1"/>
                  <a:gd name="f294" fmla="*/ 144050 f231 1"/>
                  <a:gd name="f295" fmla="*/ 109603 f230 1"/>
                  <a:gd name="f296" fmla="*/ 159707 f231 1"/>
                  <a:gd name="f297" fmla="*/ 93945 f230 1"/>
                  <a:gd name="f298" fmla="*/ 234863 f231 1"/>
                  <a:gd name="f299" fmla="*/ 90814 f230 1"/>
                  <a:gd name="f300" fmla="*/ 244258 f231 1"/>
                  <a:gd name="f301" fmla="*/ 87682 f230 1"/>
                  <a:gd name="f302" fmla="*/ 253652 f231 1"/>
                  <a:gd name="f303" fmla="*/ 68893 f230 1"/>
                  <a:gd name="f304" fmla="*/ 256784 f231 1"/>
                  <a:gd name="f305" fmla="*/ 53236 f230 1"/>
                  <a:gd name="f306" fmla="*/ 278704 f231 1"/>
                  <a:gd name="f307" fmla="*/ 28184 f230 1"/>
                  <a:gd name="f308" fmla="*/ 281836 f231 1"/>
                  <a:gd name="f309" fmla="*/ 18789 f230 1"/>
                  <a:gd name="f310" fmla="*/ 294362 f231 1"/>
                  <a:gd name="f311" fmla="*/ 0 f230 1"/>
                  <a:gd name="f312" fmla="+- f232 0 f1"/>
                  <a:gd name="f313" fmla="*/ f235 1 294362"/>
                  <a:gd name="f314" fmla="*/ f236 1 839244"/>
                  <a:gd name="f315" fmla="*/ f237 1 294362"/>
                  <a:gd name="f316" fmla="*/ f238 1 839244"/>
                  <a:gd name="f317" fmla="*/ f239 1 294362"/>
                  <a:gd name="f318" fmla="*/ f240 1 839244"/>
                  <a:gd name="f319" fmla="*/ f241 1 294362"/>
                  <a:gd name="f320" fmla="*/ f242 1 839244"/>
                  <a:gd name="f321" fmla="*/ f243 1 294362"/>
                  <a:gd name="f322" fmla="*/ f244 1 839244"/>
                  <a:gd name="f323" fmla="*/ f245 1 294362"/>
                  <a:gd name="f324" fmla="*/ f246 1 839244"/>
                  <a:gd name="f325" fmla="*/ f247 1 294362"/>
                  <a:gd name="f326" fmla="*/ f248 1 839244"/>
                  <a:gd name="f327" fmla="*/ f249 1 294362"/>
                  <a:gd name="f328" fmla="*/ f250 1 839244"/>
                  <a:gd name="f329" fmla="*/ f251 1 294362"/>
                  <a:gd name="f330" fmla="*/ f252 1 839244"/>
                  <a:gd name="f331" fmla="*/ f253 1 294362"/>
                  <a:gd name="f332" fmla="*/ f254 1 839244"/>
                  <a:gd name="f333" fmla="*/ f255 1 294362"/>
                  <a:gd name="f334" fmla="*/ f256 1 839244"/>
                  <a:gd name="f335" fmla="*/ f257 1 294362"/>
                  <a:gd name="f336" fmla="*/ f258 1 839244"/>
                  <a:gd name="f337" fmla="*/ f259 1 294362"/>
                  <a:gd name="f338" fmla="*/ f260 1 839244"/>
                  <a:gd name="f339" fmla="*/ f261 1 294362"/>
                  <a:gd name="f340" fmla="*/ f262 1 839244"/>
                  <a:gd name="f341" fmla="*/ f263 1 839244"/>
                  <a:gd name="f342" fmla="*/ f264 1 839244"/>
                  <a:gd name="f343" fmla="*/ f265 1 294362"/>
                  <a:gd name="f344" fmla="*/ f266 1 839244"/>
                  <a:gd name="f345" fmla="*/ f267 1 294362"/>
                  <a:gd name="f346" fmla="*/ f268 1 839244"/>
                  <a:gd name="f347" fmla="*/ f269 1 294362"/>
                  <a:gd name="f348" fmla="*/ f270 1 839244"/>
                  <a:gd name="f349" fmla="*/ f271 1 294362"/>
                  <a:gd name="f350" fmla="*/ f272 1 839244"/>
                  <a:gd name="f351" fmla="*/ f273 1 839244"/>
                  <a:gd name="f352" fmla="*/ f274 1 294362"/>
                  <a:gd name="f353" fmla="*/ f275 1 839244"/>
                  <a:gd name="f354" fmla="*/ f276 1 839244"/>
                  <a:gd name="f355" fmla="*/ f277 1 294362"/>
                  <a:gd name="f356" fmla="*/ f278 1 839244"/>
                  <a:gd name="f357" fmla="*/ f279 1 839244"/>
                  <a:gd name="f358" fmla="*/ f280 1 839244"/>
                  <a:gd name="f359" fmla="*/ f281 1 294362"/>
                  <a:gd name="f360" fmla="*/ f282 1 839244"/>
                  <a:gd name="f361" fmla="*/ f283 1 839244"/>
                  <a:gd name="f362" fmla="*/ f284 1 294362"/>
                  <a:gd name="f363" fmla="*/ f285 1 839244"/>
                  <a:gd name="f364" fmla="*/ f286 1 839244"/>
                  <a:gd name="f365" fmla="*/ f287 1 294362"/>
                  <a:gd name="f366" fmla="*/ f288 1 839244"/>
                  <a:gd name="f367" fmla="*/ f289 1 294362"/>
                  <a:gd name="f368" fmla="*/ f290 1 839244"/>
                  <a:gd name="f369" fmla="*/ f291 1 294362"/>
                  <a:gd name="f370" fmla="*/ f292 1 839244"/>
                  <a:gd name="f371" fmla="*/ f293 1 839244"/>
                  <a:gd name="f372" fmla="*/ f294 1 294362"/>
                  <a:gd name="f373" fmla="*/ f295 1 839244"/>
                  <a:gd name="f374" fmla="*/ f296 1 294362"/>
                  <a:gd name="f375" fmla="*/ f297 1 839244"/>
                  <a:gd name="f376" fmla="*/ f298 1 294362"/>
                  <a:gd name="f377" fmla="*/ f299 1 839244"/>
                  <a:gd name="f378" fmla="*/ f300 1 294362"/>
                  <a:gd name="f379" fmla="*/ f301 1 839244"/>
                  <a:gd name="f380" fmla="*/ f302 1 294362"/>
                  <a:gd name="f381" fmla="*/ f303 1 839244"/>
                  <a:gd name="f382" fmla="*/ f304 1 294362"/>
                  <a:gd name="f383" fmla="*/ f305 1 839244"/>
                  <a:gd name="f384" fmla="*/ f306 1 294362"/>
                  <a:gd name="f385" fmla="*/ f307 1 839244"/>
                  <a:gd name="f386" fmla="*/ f308 1 294362"/>
                  <a:gd name="f387" fmla="*/ f309 1 839244"/>
                  <a:gd name="f388" fmla="*/ f310 1 294362"/>
                  <a:gd name="f389" fmla="*/ f311 1 839244"/>
                  <a:gd name="f390" fmla="*/ f226 1 f233"/>
                  <a:gd name="f391" fmla="*/ f227 1 f233"/>
                  <a:gd name="f392" fmla="*/ f226 1 f234"/>
                  <a:gd name="f393" fmla="*/ f228 1 f234"/>
                  <a:gd name="f394" fmla="*/ f313 1 f233"/>
                  <a:gd name="f395" fmla="*/ f314 1 f234"/>
                  <a:gd name="f396" fmla="*/ f315 1 f233"/>
                  <a:gd name="f397" fmla="*/ f316 1 f234"/>
                  <a:gd name="f398" fmla="*/ f317 1 f233"/>
                  <a:gd name="f399" fmla="*/ f318 1 f234"/>
                  <a:gd name="f400" fmla="*/ f319 1 f233"/>
                  <a:gd name="f401" fmla="*/ f320 1 f234"/>
                  <a:gd name="f402" fmla="*/ f321 1 f233"/>
                  <a:gd name="f403" fmla="*/ f322 1 f234"/>
                  <a:gd name="f404" fmla="*/ f323 1 f233"/>
                  <a:gd name="f405" fmla="*/ f324 1 f234"/>
                  <a:gd name="f406" fmla="*/ f325 1 f233"/>
                  <a:gd name="f407" fmla="*/ f326 1 f234"/>
                  <a:gd name="f408" fmla="*/ f327 1 f233"/>
                  <a:gd name="f409" fmla="*/ f328 1 f234"/>
                  <a:gd name="f410" fmla="*/ f329 1 f233"/>
                  <a:gd name="f411" fmla="*/ f330 1 f234"/>
                  <a:gd name="f412" fmla="*/ f331 1 f233"/>
                  <a:gd name="f413" fmla="*/ f332 1 f234"/>
                  <a:gd name="f414" fmla="*/ f333 1 f233"/>
                  <a:gd name="f415" fmla="*/ f334 1 f234"/>
                  <a:gd name="f416" fmla="*/ f335 1 f233"/>
                  <a:gd name="f417" fmla="*/ f336 1 f234"/>
                  <a:gd name="f418" fmla="*/ f337 1 f233"/>
                  <a:gd name="f419" fmla="*/ f338 1 f234"/>
                  <a:gd name="f420" fmla="*/ f339 1 f233"/>
                  <a:gd name="f421" fmla="*/ f340 1 f234"/>
                  <a:gd name="f422" fmla="*/ f341 1 f234"/>
                  <a:gd name="f423" fmla="*/ f342 1 f234"/>
                  <a:gd name="f424" fmla="*/ f343 1 f233"/>
                  <a:gd name="f425" fmla="*/ f344 1 f234"/>
                  <a:gd name="f426" fmla="*/ f345 1 f233"/>
                  <a:gd name="f427" fmla="*/ f346 1 f234"/>
                  <a:gd name="f428" fmla="*/ f347 1 f233"/>
                  <a:gd name="f429" fmla="*/ f348 1 f234"/>
                  <a:gd name="f430" fmla="*/ f349 1 f233"/>
                  <a:gd name="f431" fmla="*/ f350 1 f234"/>
                  <a:gd name="f432" fmla="*/ f351 1 f234"/>
                  <a:gd name="f433" fmla="*/ f352 1 f233"/>
                  <a:gd name="f434" fmla="*/ f353 1 f234"/>
                  <a:gd name="f435" fmla="*/ f354 1 f234"/>
                  <a:gd name="f436" fmla="*/ f355 1 f233"/>
                  <a:gd name="f437" fmla="*/ f356 1 f234"/>
                  <a:gd name="f438" fmla="*/ f357 1 f234"/>
                  <a:gd name="f439" fmla="*/ f358 1 f234"/>
                  <a:gd name="f440" fmla="*/ f359 1 f233"/>
                  <a:gd name="f441" fmla="*/ f360 1 f234"/>
                  <a:gd name="f442" fmla="*/ f361 1 f234"/>
                  <a:gd name="f443" fmla="*/ f362 1 f233"/>
                  <a:gd name="f444" fmla="*/ f363 1 f234"/>
                  <a:gd name="f445" fmla="*/ f364 1 f234"/>
                  <a:gd name="f446" fmla="*/ f365 1 f233"/>
                  <a:gd name="f447" fmla="*/ f366 1 f234"/>
                  <a:gd name="f448" fmla="*/ f367 1 f233"/>
                  <a:gd name="f449" fmla="*/ f368 1 f234"/>
                  <a:gd name="f450" fmla="*/ f369 1 f233"/>
                  <a:gd name="f451" fmla="*/ f370 1 f234"/>
                  <a:gd name="f452" fmla="*/ f371 1 f234"/>
                  <a:gd name="f453" fmla="*/ f372 1 f233"/>
                  <a:gd name="f454" fmla="*/ f373 1 f234"/>
                  <a:gd name="f455" fmla="*/ f374 1 f233"/>
                  <a:gd name="f456" fmla="*/ f375 1 f234"/>
                  <a:gd name="f457" fmla="*/ f376 1 f233"/>
                  <a:gd name="f458" fmla="*/ f377 1 f234"/>
                  <a:gd name="f459" fmla="*/ f378 1 f233"/>
                  <a:gd name="f460" fmla="*/ f379 1 f234"/>
                  <a:gd name="f461" fmla="*/ f380 1 f233"/>
                  <a:gd name="f462" fmla="*/ f381 1 f234"/>
                  <a:gd name="f463" fmla="*/ f382 1 f233"/>
                  <a:gd name="f464" fmla="*/ f383 1 f234"/>
                  <a:gd name="f465" fmla="*/ f384 1 f233"/>
                  <a:gd name="f466" fmla="*/ f385 1 f234"/>
                  <a:gd name="f467" fmla="*/ f386 1 f233"/>
                  <a:gd name="f468" fmla="*/ f387 1 f234"/>
                  <a:gd name="f469" fmla="*/ f388 1 f233"/>
                  <a:gd name="f470" fmla="*/ f389 1 f234"/>
                  <a:gd name="f471" fmla="*/ f390 f224 1"/>
                  <a:gd name="f472" fmla="*/ f391 f224 1"/>
                  <a:gd name="f473" fmla="*/ f393 f225 1"/>
                  <a:gd name="f474" fmla="*/ f392 f225 1"/>
                  <a:gd name="f475" fmla="*/ f394 f224 1"/>
                  <a:gd name="f476" fmla="*/ f395 f225 1"/>
                  <a:gd name="f477" fmla="*/ f396 f224 1"/>
                  <a:gd name="f478" fmla="*/ f397 f225 1"/>
                  <a:gd name="f479" fmla="*/ f398 f224 1"/>
                  <a:gd name="f480" fmla="*/ f399 f225 1"/>
                  <a:gd name="f481" fmla="*/ f400 f224 1"/>
                  <a:gd name="f482" fmla="*/ f401 f225 1"/>
                  <a:gd name="f483" fmla="*/ f402 f224 1"/>
                  <a:gd name="f484" fmla="*/ f403 f225 1"/>
                  <a:gd name="f485" fmla="*/ f404 f224 1"/>
                  <a:gd name="f486" fmla="*/ f405 f225 1"/>
                  <a:gd name="f487" fmla="*/ f406 f224 1"/>
                  <a:gd name="f488" fmla="*/ f407 f225 1"/>
                  <a:gd name="f489" fmla="*/ f408 f224 1"/>
                  <a:gd name="f490" fmla="*/ f409 f225 1"/>
                  <a:gd name="f491" fmla="*/ f410 f224 1"/>
                  <a:gd name="f492" fmla="*/ f411 f225 1"/>
                  <a:gd name="f493" fmla="*/ f412 f224 1"/>
                  <a:gd name="f494" fmla="*/ f413 f225 1"/>
                  <a:gd name="f495" fmla="*/ f414 f224 1"/>
                  <a:gd name="f496" fmla="*/ f415 f225 1"/>
                  <a:gd name="f497" fmla="*/ f416 f224 1"/>
                  <a:gd name="f498" fmla="*/ f417 f225 1"/>
                  <a:gd name="f499" fmla="*/ f418 f224 1"/>
                  <a:gd name="f500" fmla="*/ f419 f225 1"/>
                  <a:gd name="f501" fmla="*/ f420 f224 1"/>
                  <a:gd name="f502" fmla="*/ f421 f225 1"/>
                  <a:gd name="f503" fmla="*/ f422 f225 1"/>
                  <a:gd name="f504" fmla="*/ f423 f225 1"/>
                  <a:gd name="f505" fmla="*/ f424 f224 1"/>
                  <a:gd name="f506" fmla="*/ f425 f225 1"/>
                  <a:gd name="f507" fmla="*/ f426 f224 1"/>
                  <a:gd name="f508" fmla="*/ f427 f225 1"/>
                  <a:gd name="f509" fmla="*/ f428 f224 1"/>
                  <a:gd name="f510" fmla="*/ f429 f225 1"/>
                  <a:gd name="f511" fmla="*/ f430 f224 1"/>
                  <a:gd name="f512" fmla="*/ f431 f225 1"/>
                  <a:gd name="f513" fmla="*/ f432 f225 1"/>
                  <a:gd name="f514" fmla="*/ f433 f224 1"/>
                  <a:gd name="f515" fmla="*/ f434 f225 1"/>
                  <a:gd name="f516" fmla="*/ f435 f225 1"/>
                  <a:gd name="f517" fmla="*/ f436 f224 1"/>
                  <a:gd name="f518" fmla="*/ f437 f225 1"/>
                  <a:gd name="f519" fmla="*/ f438 f225 1"/>
                  <a:gd name="f520" fmla="*/ f439 f225 1"/>
                  <a:gd name="f521" fmla="*/ f440 f224 1"/>
                  <a:gd name="f522" fmla="*/ f441 f225 1"/>
                  <a:gd name="f523" fmla="*/ f442 f225 1"/>
                  <a:gd name="f524" fmla="*/ f443 f224 1"/>
                  <a:gd name="f525" fmla="*/ f444 f225 1"/>
                  <a:gd name="f526" fmla="*/ f445 f225 1"/>
                  <a:gd name="f527" fmla="*/ f446 f224 1"/>
                  <a:gd name="f528" fmla="*/ f447 f225 1"/>
                  <a:gd name="f529" fmla="*/ f448 f224 1"/>
                  <a:gd name="f530" fmla="*/ f449 f225 1"/>
                  <a:gd name="f531" fmla="*/ f450 f224 1"/>
                  <a:gd name="f532" fmla="*/ f451 f225 1"/>
                  <a:gd name="f533" fmla="*/ f452 f225 1"/>
                  <a:gd name="f534" fmla="*/ f453 f224 1"/>
                  <a:gd name="f535" fmla="*/ f454 f225 1"/>
                  <a:gd name="f536" fmla="*/ f455 f224 1"/>
                  <a:gd name="f537" fmla="*/ f456 f225 1"/>
                  <a:gd name="f538" fmla="*/ f457 f224 1"/>
                  <a:gd name="f539" fmla="*/ f458 f225 1"/>
                  <a:gd name="f540" fmla="*/ f459 f224 1"/>
                  <a:gd name="f541" fmla="*/ f460 f225 1"/>
                  <a:gd name="f542" fmla="*/ f461 f224 1"/>
                  <a:gd name="f543" fmla="*/ f462 f225 1"/>
                  <a:gd name="f544" fmla="*/ f463 f224 1"/>
                  <a:gd name="f545" fmla="*/ f464 f225 1"/>
                  <a:gd name="f546" fmla="*/ f465 f224 1"/>
                  <a:gd name="f547" fmla="*/ f466 f225 1"/>
                  <a:gd name="f548" fmla="*/ f467 f224 1"/>
                  <a:gd name="f549" fmla="*/ f468 f225 1"/>
                  <a:gd name="f550" fmla="*/ f469 f224 1"/>
                  <a:gd name="f551" fmla="*/ f470 f2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2">
                    <a:pos x="f475" y="f476"/>
                  </a:cxn>
                  <a:cxn ang="f312">
                    <a:pos x="f477" y="f478"/>
                  </a:cxn>
                  <a:cxn ang="f312">
                    <a:pos x="f479" y="f480"/>
                  </a:cxn>
                  <a:cxn ang="f312">
                    <a:pos x="f481" y="f482"/>
                  </a:cxn>
                  <a:cxn ang="f312">
                    <a:pos x="f483" y="f484"/>
                  </a:cxn>
                  <a:cxn ang="f312">
                    <a:pos x="f485" y="f486"/>
                  </a:cxn>
                  <a:cxn ang="f312">
                    <a:pos x="f487" y="f488"/>
                  </a:cxn>
                  <a:cxn ang="f312">
                    <a:pos x="f489" y="f490"/>
                  </a:cxn>
                  <a:cxn ang="f312">
                    <a:pos x="f491" y="f492"/>
                  </a:cxn>
                  <a:cxn ang="f312">
                    <a:pos x="f493" y="f494"/>
                  </a:cxn>
                  <a:cxn ang="f312">
                    <a:pos x="f495" y="f496"/>
                  </a:cxn>
                  <a:cxn ang="f312">
                    <a:pos x="f497" y="f498"/>
                  </a:cxn>
                  <a:cxn ang="f312">
                    <a:pos x="f499" y="f500"/>
                  </a:cxn>
                  <a:cxn ang="f312">
                    <a:pos x="f501" y="f502"/>
                  </a:cxn>
                  <a:cxn ang="f312">
                    <a:pos x="f497" y="f503"/>
                  </a:cxn>
                  <a:cxn ang="f312">
                    <a:pos x="f495" y="f504"/>
                  </a:cxn>
                  <a:cxn ang="f312">
                    <a:pos x="f505" y="f506"/>
                  </a:cxn>
                  <a:cxn ang="f312">
                    <a:pos x="f507" y="f508"/>
                  </a:cxn>
                  <a:cxn ang="f312">
                    <a:pos x="f509" y="f510"/>
                  </a:cxn>
                  <a:cxn ang="f312">
                    <a:pos x="f511" y="f512"/>
                  </a:cxn>
                  <a:cxn ang="f312">
                    <a:pos x="f489" y="f513"/>
                  </a:cxn>
                  <a:cxn ang="f312">
                    <a:pos x="f514" y="f515"/>
                  </a:cxn>
                  <a:cxn ang="f312">
                    <a:pos x="f511" y="f516"/>
                  </a:cxn>
                  <a:cxn ang="f312">
                    <a:pos x="f517" y="f518"/>
                  </a:cxn>
                  <a:cxn ang="f312">
                    <a:pos x="f491" y="f519"/>
                  </a:cxn>
                  <a:cxn ang="f312">
                    <a:pos x="f509" y="f520"/>
                  </a:cxn>
                  <a:cxn ang="f312">
                    <a:pos x="f521" y="f522"/>
                  </a:cxn>
                  <a:cxn ang="f312">
                    <a:pos x="f493" y="f523"/>
                  </a:cxn>
                  <a:cxn ang="f312">
                    <a:pos x="f524" y="f525"/>
                  </a:cxn>
                  <a:cxn ang="f312">
                    <a:pos x="f514" y="f526"/>
                  </a:cxn>
                  <a:cxn ang="f312">
                    <a:pos x="f527" y="f528"/>
                  </a:cxn>
                  <a:cxn ang="f312">
                    <a:pos x="f529" y="f530"/>
                  </a:cxn>
                  <a:cxn ang="f312">
                    <a:pos x="f531" y="f532"/>
                  </a:cxn>
                  <a:cxn ang="f312">
                    <a:pos x="f511" y="f533"/>
                  </a:cxn>
                  <a:cxn ang="f312">
                    <a:pos x="f534" y="f535"/>
                  </a:cxn>
                  <a:cxn ang="f312">
                    <a:pos x="f536" y="f537"/>
                  </a:cxn>
                  <a:cxn ang="f312">
                    <a:pos x="f538" y="f539"/>
                  </a:cxn>
                  <a:cxn ang="f312">
                    <a:pos x="f540" y="f541"/>
                  </a:cxn>
                  <a:cxn ang="f312">
                    <a:pos x="f542" y="f543"/>
                  </a:cxn>
                  <a:cxn ang="f312">
                    <a:pos x="f544" y="f545"/>
                  </a:cxn>
                  <a:cxn ang="f312">
                    <a:pos x="f546" y="f547"/>
                  </a:cxn>
                  <a:cxn ang="f312">
                    <a:pos x="f548" y="f549"/>
                  </a:cxn>
                  <a:cxn ang="f312">
                    <a:pos x="f550" y="f551"/>
                  </a:cxn>
                </a:cxnLst>
                <a:rect l="f471" t="f474" r="f472" b="f473"/>
                <a:pathLst>
                  <a:path w="294362" h="839244">
                    <a:moveTo>
                      <a:pt x="f5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68" y="f86"/>
                    </a:cubicBezTo>
                    <a:cubicBezTo>
                      <a:pt x="f87" y="f88"/>
                      <a:pt x="f89" y="f90"/>
                      <a:pt x="f62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46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127" y="f128"/>
                      <a:pt x="f129" y="f130"/>
                      <a:pt x="f114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lnTo>
                      <a:pt x="f52" y="f138"/>
                    </a:lnTo>
                    <a:cubicBezTo>
                      <a:pt x="f139" y="f140"/>
                      <a:pt x="f141" y="f142"/>
                      <a:pt x="f108" y="f143"/>
                    </a:cubicBezTo>
                    <a:lnTo>
                      <a:pt x="f144" y="f145"/>
                    </a:lnTo>
                    <a:cubicBezTo>
                      <a:pt x="f146" y="f147"/>
                      <a:pt x="f148" y="f149"/>
                      <a:pt x="f58" y="f150"/>
                    </a:cubicBezTo>
                    <a:cubicBezTo>
                      <a:pt x="f151" y="f152"/>
                      <a:pt x="f153" y="f154"/>
                      <a:pt x="f155" y="f156"/>
                    </a:cubicBezTo>
                    <a:cubicBezTo>
                      <a:pt x="f157" y="f158"/>
                      <a:pt x="f159" y="f160"/>
                      <a:pt x="f125" y="f161"/>
                    </a:cubicBezTo>
                    <a:cubicBezTo>
                      <a:pt x="f162" y="f163"/>
                      <a:pt x="f164" y="f165"/>
                      <a:pt x="f166" y="f74"/>
                    </a:cubicBezTo>
                    <a:cubicBezTo>
                      <a:pt x="f167" y="f168"/>
                      <a:pt x="f169" y="f170"/>
                      <a:pt x="f42" y="f94"/>
                    </a:cubicBezTo>
                    <a:cubicBezTo>
                      <a:pt x="f171" y="f172"/>
                      <a:pt x="f173" y="f174"/>
                      <a:pt x="f175" y="f136"/>
                    </a:cubicBezTo>
                    <a:cubicBezTo>
                      <a:pt x="f176" y="f177"/>
                      <a:pt x="f178" y="f179"/>
                      <a:pt x="f114" y="f180"/>
                    </a:cubicBezTo>
                    <a:lnTo>
                      <a:pt x="f181" y="f182"/>
                    </a:ln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61" y="f193"/>
                    </a:cubicBezTo>
                    <a:cubicBezTo>
                      <a:pt x="f156" y="f194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5" y="f206"/>
                      <a:pt x="f207" y="f208"/>
                      <a:pt x="f209" y="f210"/>
                    </a:cubicBezTo>
                    <a:cubicBezTo>
                      <a:pt x="f211" y="f212"/>
                      <a:pt x="f213" y="f214"/>
                      <a:pt x="f143" y="f215"/>
                    </a:cubicBezTo>
                    <a:cubicBezTo>
                      <a:pt x="f216" y="f34"/>
                      <a:pt x="f217" y="f218"/>
                      <a:pt x="f219" y="f220"/>
                    </a:cubicBezTo>
                    <a:cubicBezTo>
                      <a:pt x="f221" y="f222"/>
                      <a:pt x="f6" y="f5"/>
                      <a:pt x="f6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7" name="Полилиния 28"/>
              <p:cNvSpPr/>
              <p:nvPr/>
            </p:nvSpPr>
            <p:spPr>
              <a:xfrm>
                <a:off x="2748011" y="5315879"/>
                <a:ext cx="170422" cy="7828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0378"/>
                  <a:gd name="f7" fmla="val 654485"/>
                  <a:gd name="f8" fmla="val 145159"/>
                  <a:gd name="f9" fmla="val 650310"/>
                  <a:gd name="f10" fmla="val 139070"/>
                  <a:gd name="f11" fmla="val 647034"/>
                  <a:gd name="f12" fmla="val 134720"/>
                  <a:gd name="f13" fmla="val 641959"/>
                  <a:gd name="f14" fmla="val 132572"/>
                  <a:gd name="f15" fmla="val 639453"/>
                  <a:gd name="f16" fmla="val 133192"/>
                  <a:gd name="f17" fmla="val 635450"/>
                  <a:gd name="f18" fmla="val 131589"/>
                  <a:gd name="f19" fmla="val 632564"/>
                  <a:gd name="f20" fmla="val 127934"/>
                  <a:gd name="f21" fmla="val 625984"/>
                  <a:gd name="f22" fmla="val 123238"/>
                  <a:gd name="f23" fmla="val 620038"/>
                  <a:gd name="f24" fmla="val 119063"/>
                  <a:gd name="f25" fmla="val 613775"/>
                  <a:gd name="f26" fmla="val 112800"/>
                  <a:gd name="f27" fmla="val 604381"/>
                  <a:gd name="f28" fmla="val 113844"/>
                  <a:gd name="f29" fmla="val 600206"/>
                  <a:gd name="f30" fmla="val 114749"/>
                  <a:gd name="f31" fmla="val 595993"/>
                  <a:gd name="f32" fmla="val 115931"/>
                  <a:gd name="f33" fmla="val 591855"/>
                  <a:gd name="f34" fmla="val 116838"/>
                  <a:gd name="f35" fmla="val 588681"/>
                  <a:gd name="f36" fmla="val 118916"/>
                  <a:gd name="f37" fmla="val 585758"/>
                  <a:gd name="f38" fmla="val 582460"/>
                  <a:gd name="f39" fmla="val 121010"/>
                  <a:gd name="f40" fmla="val 538650"/>
                  <a:gd name="f41" fmla="val 120289"/>
                  <a:gd name="f42" fmla="val 494749"/>
                  <a:gd name="f43" fmla="val 122194"/>
                  <a:gd name="f44" fmla="val 450937"/>
                  <a:gd name="f45" fmla="val 122381"/>
                  <a:gd name="f46" fmla="val 446637"/>
                  <a:gd name="f47" fmla="val 124144"/>
                  <a:gd name="f48" fmla="val 442549"/>
                  <a:gd name="f49" fmla="val 125326"/>
                  <a:gd name="f50" fmla="val 438411"/>
                  <a:gd name="f51" fmla="val 134311"/>
                  <a:gd name="f52" fmla="val 406963"/>
                  <a:gd name="f53" fmla="val 121798"/>
                  <a:gd name="f54" fmla="val 455648"/>
                  <a:gd name="f55" fmla="val 416490"/>
                  <a:gd name="f56" fmla="val 132633"/>
                  <a:gd name="f57" fmla="val 392482"/>
                  <a:gd name="f58" fmla="val 132668"/>
                  <a:gd name="f59" fmla="val 368409"/>
                  <a:gd name="f60" fmla="val 344466"/>
                  <a:gd name="f61" fmla="val 135804"/>
                  <a:gd name="f62" fmla="val 331814"/>
                  <a:gd name="f63" fmla="val 138895"/>
                  <a:gd name="f64" fmla="val 319414"/>
                  <a:gd name="f65" fmla="val 140983"/>
                  <a:gd name="f66" fmla="val 306888"/>
                  <a:gd name="f67" fmla="val 142068"/>
                  <a:gd name="f68" fmla="val 300376"/>
                  <a:gd name="f69" fmla="val 147246"/>
                  <a:gd name="f70" fmla="val 288098"/>
                  <a:gd name="f71" fmla="val 139793"/>
                  <a:gd name="f72" fmla="val 265739"/>
                  <a:gd name="f73" fmla="val 146476"/>
                  <a:gd name="f74" fmla="val 272971"/>
                  <a:gd name="f75" fmla="val 263046"/>
                  <a:gd name="f76" fmla="val 129501"/>
                  <a:gd name="f77" fmla="val 256783"/>
                  <a:gd name="f78" fmla="val 128988"/>
                  <a:gd name="f79" fmla="val 249750"/>
                  <a:gd name="f80" fmla="val 244257"/>
                  <a:gd name="f81" fmla="val 241126"/>
                  <a:gd name="f82" fmla="val 120592"/>
                  <a:gd name="f83" fmla="val 238302"/>
                  <a:gd name="f84" fmla="val 234863"/>
                  <a:gd name="f85" fmla="val 116382"/>
                  <a:gd name="f86" fmla="val 228830"/>
                  <a:gd name="f87" fmla="val 216074"/>
                  <a:gd name="f88" fmla="val 111756"/>
                  <a:gd name="f89" fmla="val 170145"/>
                  <a:gd name="f90" fmla="val 112595"/>
                  <a:gd name="f91" fmla="val 124135"/>
                  <a:gd name="f92" fmla="val 109668"/>
                  <a:gd name="f93" fmla="val 78288"/>
                  <a:gd name="f94" fmla="val 109428"/>
                  <a:gd name="f95" fmla="val 74532"/>
                  <a:gd name="f96" fmla="val 106066"/>
                  <a:gd name="f97" fmla="val 71554"/>
                  <a:gd name="f98" fmla="val 103405"/>
                  <a:gd name="f99" fmla="val 68893"/>
                  <a:gd name="f100" fmla="val 100744"/>
                  <a:gd name="f101" fmla="val 66232"/>
                  <a:gd name="f102" fmla="val 96901"/>
                  <a:gd name="f103" fmla="val 65040"/>
                  <a:gd name="f104" fmla="val 94010"/>
                  <a:gd name="f105" fmla="val 62630"/>
                  <a:gd name="f106" fmla="val 84884"/>
                  <a:gd name="f107" fmla="val 55025"/>
                  <a:gd name="f108" fmla="val 86878"/>
                  <a:gd name="f109" fmla="val 51561"/>
                  <a:gd name="f110" fmla="val 75221"/>
                  <a:gd name="f111" fmla="val 50104"/>
                  <a:gd name="f112" fmla="val 61716"/>
                  <a:gd name="f113" fmla="val 48416"/>
                  <a:gd name="f114" fmla="val 48082"/>
                  <a:gd name="f115" fmla="val 48016"/>
                  <a:gd name="f116" fmla="val 34512"/>
                  <a:gd name="f117" fmla="val 46972"/>
                  <a:gd name="f118" fmla="val 32424"/>
                  <a:gd name="f119" fmla="val 43841"/>
                  <a:gd name="f120" fmla="val 31188"/>
                  <a:gd name="f121" fmla="val 39929"/>
                  <a:gd name="f122" fmla="val 28249"/>
                  <a:gd name="f123" fmla="val 37578"/>
                  <a:gd name="f124" fmla="val 25671"/>
                  <a:gd name="f125" fmla="val 35516"/>
                  <a:gd name="f126" fmla="val 21188"/>
                  <a:gd name="f127" fmla="val 36780"/>
                  <a:gd name="f128" fmla="val 18854"/>
                  <a:gd name="f129" fmla="val 34446"/>
                  <a:gd name="f130" fmla="val 13531"/>
                  <a:gd name="f131" fmla="val 29123"/>
                  <a:gd name="f132" fmla="val 10503"/>
                  <a:gd name="f133" fmla="val 21920"/>
                  <a:gd name="f134" fmla="val 6328"/>
                  <a:gd name="f135" fmla="val 15657"/>
                  <a:gd name="f136" fmla="val -1093"/>
                  <a:gd name="f137" fmla="val 4526"/>
                  <a:gd name="f138" fmla="val 65"/>
                  <a:gd name="f139" fmla="val 10027"/>
                  <a:gd name="f140" fmla="+- 0 0 -90"/>
                  <a:gd name="f141" fmla="*/ f3 1 150378"/>
                  <a:gd name="f142" fmla="*/ f4 1 654485"/>
                  <a:gd name="f143" fmla="val f5"/>
                  <a:gd name="f144" fmla="val f6"/>
                  <a:gd name="f145" fmla="val f7"/>
                  <a:gd name="f146" fmla="*/ f140 f0 1"/>
                  <a:gd name="f147" fmla="+- f145 0 f143"/>
                  <a:gd name="f148" fmla="+- f144 0 f143"/>
                  <a:gd name="f149" fmla="*/ f146 1 f2"/>
                  <a:gd name="f150" fmla="*/ f148 1 150378"/>
                  <a:gd name="f151" fmla="*/ f147 1 654485"/>
                  <a:gd name="f152" fmla="*/ 150378 f148 1"/>
                  <a:gd name="f153" fmla="*/ 654485 f147 1"/>
                  <a:gd name="f154" fmla="*/ 134720 f148 1"/>
                  <a:gd name="f155" fmla="*/ 641959 f147 1"/>
                  <a:gd name="f156" fmla="*/ 131589 f148 1"/>
                  <a:gd name="f157" fmla="*/ 632564 f147 1"/>
                  <a:gd name="f158" fmla="*/ 119063 f148 1"/>
                  <a:gd name="f159" fmla="*/ 613775 f147 1"/>
                  <a:gd name="f160" fmla="*/ 112800 f148 1"/>
                  <a:gd name="f161" fmla="*/ 604381 f147 1"/>
                  <a:gd name="f162" fmla="*/ 115931 f148 1"/>
                  <a:gd name="f163" fmla="*/ 591855 f147 1"/>
                  <a:gd name="f164" fmla="*/ 582460 f147 1"/>
                  <a:gd name="f165" fmla="*/ 122194 f148 1"/>
                  <a:gd name="f166" fmla="*/ 450937 f147 1"/>
                  <a:gd name="f167" fmla="*/ 125326 f148 1"/>
                  <a:gd name="f168" fmla="*/ 438411 f147 1"/>
                  <a:gd name="f169" fmla="*/ 416490 f147 1"/>
                  <a:gd name="f170" fmla="*/ 344466 f147 1"/>
                  <a:gd name="f171" fmla="*/ 140983 f148 1"/>
                  <a:gd name="f172" fmla="*/ 306888 f147 1"/>
                  <a:gd name="f173" fmla="*/ 147246 f148 1"/>
                  <a:gd name="f174" fmla="*/ 288098 f147 1"/>
                  <a:gd name="f175" fmla="*/ 263046 f147 1"/>
                  <a:gd name="f176" fmla="*/ 244257 f147 1"/>
                  <a:gd name="f177" fmla="*/ 234863 f147 1"/>
                  <a:gd name="f178" fmla="*/ 216074 f147 1"/>
                  <a:gd name="f179" fmla="*/ 109668 f148 1"/>
                  <a:gd name="f180" fmla="*/ 78288 f147 1"/>
                  <a:gd name="f181" fmla="*/ 103405 f148 1"/>
                  <a:gd name="f182" fmla="*/ 68893 f147 1"/>
                  <a:gd name="f183" fmla="*/ 94010 f148 1"/>
                  <a:gd name="f184" fmla="*/ 62630 f147 1"/>
                  <a:gd name="f185" fmla="*/ 75221 f148 1"/>
                  <a:gd name="f186" fmla="*/ 50104 f147 1"/>
                  <a:gd name="f187" fmla="*/ 34512 f148 1"/>
                  <a:gd name="f188" fmla="*/ 46972 f147 1"/>
                  <a:gd name="f189" fmla="*/ 28249 f148 1"/>
                  <a:gd name="f190" fmla="*/ 37578 f147 1"/>
                  <a:gd name="f191" fmla="*/ 18854 f148 1"/>
                  <a:gd name="f192" fmla="*/ 34446 f147 1"/>
                  <a:gd name="f193" fmla="*/ 6328 f148 1"/>
                  <a:gd name="f194" fmla="*/ 15657 f147 1"/>
                  <a:gd name="f195" fmla="*/ 65 f148 1"/>
                  <a:gd name="f196" fmla="*/ 0 f147 1"/>
                  <a:gd name="f197" fmla="+- f149 0 f1"/>
                  <a:gd name="f198" fmla="*/ f152 1 150378"/>
                  <a:gd name="f199" fmla="*/ f153 1 654485"/>
                  <a:gd name="f200" fmla="*/ f154 1 150378"/>
                  <a:gd name="f201" fmla="*/ f155 1 654485"/>
                  <a:gd name="f202" fmla="*/ f156 1 150378"/>
                  <a:gd name="f203" fmla="*/ f157 1 654485"/>
                  <a:gd name="f204" fmla="*/ f158 1 150378"/>
                  <a:gd name="f205" fmla="*/ f159 1 654485"/>
                  <a:gd name="f206" fmla="*/ f160 1 150378"/>
                  <a:gd name="f207" fmla="*/ f161 1 654485"/>
                  <a:gd name="f208" fmla="*/ f162 1 150378"/>
                  <a:gd name="f209" fmla="*/ f163 1 654485"/>
                  <a:gd name="f210" fmla="*/ f164 1 654485"/>
                  <a:gd name="f211" fmla="*/ f165 1 150378"/>
                  <a:gd name="f212" fmla="*/ f166 1 654485"/>
                  <a:gd name="f213" fmla="*/ f167 1 150378"/>
                  <a:gd name="f214" fmla="*/ f168 1 654485"/>
                  <a:gd name="f215" fmla="*/ f169 1 654485"/>
                  <a:gd name="f216" fmla="*/ f170 1 654485"/>
                  <a:gd name="f217" fmla="*/ f171 1 150378"/>
                  <a:gd name="f218" fmla="*/ f172 1 654485"/>
                  <a:gd name="f219" fmla="*/ f173 1 150378"/>
                  <a:gd name="f220" fmla="*/ f174 1 654485"/>
                  <a:gd name="f221" fmla="*/ f175 1 654485"/>
                  <a:gd name="f222" fmla="*/ f176 1 654485"/>
                  <a:gd name="f223" fmla="*/ f177 1 654485"/>
                  <a:gd name="f224" fmla="*/ f178 1 654485"/>
                  <a:gd name="f225" fmla="*/ f179 1 150378"/>
                  <a:gd name="f226" fmla="*/ f180 1 654485"/>
                  <a:gd name="f227" fmla="*/ f181 1 150378"/>
                  <a:gd name="f228" fmla="*/ f182 1 654485"/>
                  <a:gd name="f229" fmla="*/ f183 1 150378"/>
                  <a:gd name="f230" fmla="*/ f184 1 654485"/>
                  <a:gd name="f231" fmla="*/ f185 1 150378"/>
                  <a:gd name="f232" fmla="*/ f186 1 654485"/>
                  <a:gd name="f233" fmla="*/ f187 1 150378"/>
                  <a:gd name="f234" fmla="*/ f188 1 654485"/>
                  <a:gd name="f235" fmla="*/ f189 1 150378"/>
                  <a:gd name="f236" fmla="*/ f190 1 654485"/>
                  <a:gd name="f237" fmla="*/ f191 1 150378"/>
                  <a:gd name="f238" fmla="*/ f192 1 654485"/>
                  <a:gd name="f239" fmla="*/ f193 1 150378"/>
                  <a:gd name="f240" fmla="*/ f194 1 654485"/>
                  <a:gd name="f241" fmla="*/ f195 1 150378"/>
                  <a:gd name="f242" fmla="*/ f196 1 654485"/>
                  <a:gd name="f243" fmla="*/ f143 1 f150"/>
                  <a:gd name="f244" fmla="*/ f144 1 f150"/>
                  <a:gd name="f245" fmla="*/ f143 1 f151"/>
                  <a:gd name="f246" fmla="*/ f145 1 f151"/>
                  <a:gd name="f247" fmla="*/ f198 1 f150"/>
                  <a:gd name="f248" fmla="*/ f199 1 f151"/>
                  <a:gd name="f249" fmla="*/ f200 1 f150"/>
                  <a:gd name="f250" fmla="*/ f201 1 f151"/>
                  <a:gd name="f251" fmla="*/ f202 1 f150"/>
                  <a:gd name="f252" fmla="*/ f203 1 f151"/>
                  <a:gd name="f253" fmla="*/ f204 1 f150"/>
                  <a:gd name="f254" fmla="*/ f205 1 f151"/>
                  <a:gd name="f255" fmla="*/ f206 1 f150"/>
                  <a:gd name="f256" fmla="*/ f207 1 f151"/>
                  <a:gd name="f257" fmla="*/ f208 1 f150"/>
                  <a:gd name="f258" fmla="*/ f209 1 f151"/>
                  <a:gd name="f259" fmla="*/ f210 1 f151"/>
                  <a:gd name="f260" fmla="*/ f211 1 f150"/>
                  <a:gd name="f261" fmla="*/ f212 1 f151"/>
                  <a:gd name="f262" fmla="*/ f213 1 f150"/>
                  <a:gd name="f263" fmla="*/ f214 1 f151"/>
                  <a:gd name="f264" fmla="*/ f215 1 f151"/>
                  <a:gd name="f265" fmla="*/ f216 1 f151"/>
                  <a:gd name="f266" fmla="*/ f217 1 f150"/>
                  <a:gd name="f267" fmla="*/ f218 1 f151"/>
                  <a:gd name="f268" fmla="*/ f219 1 f150"/>
                  <a:gd name="f269" fmla="*/ f220 1 f151"/>
                  <a:gd name="f270" fmla="*/ f221 1 f151"/>
                  <a:gd name="f271" fmla="*/ f222 1 f151"/>
                  <a:gd name="f272" fmla="*/ f223 1 f151"/>
                  <a:gd name="f273" fmla="*/ f224 1 f151"/>
                  <a:gd name="f274" fmla="*/ f225 1 f150"/>
                  <a:gd name="f275" fmla="*/ f226 1 f151"/>
                  <a:gd name="f276" fmla="*/ f227 1 f150"/>
                  <a:gd name="f277" fmla="*/ f228 1 f151"/>
                  <a:gd name="f278" fmla="*/ f229 1 f150"/>
                  <a:gd name="f279" fmla="*/ f230 1 f151"/>
                  <a:gd name="f280" fmla="*/ f231 1 f150"/>
                  <a:gd name="f281" fmla="*/ f232 1 f151"/>
                  <a:gd name="f282" fmla="*/ f233 1 f150"/>
                  <a:gd name="f283" fmla="*/ f234 1 f151"/>
                  <a:gd name="f284" fmla="*/ f235 1 f150"/>
                  <a:gd name="f285" fmla="*/ f236 1 f151"/>
                  <a:gd name="f286" fmla="*/ f237 1 f150"/>
                  <a:gd name="f287" fmla="*/ f238 1 f151"/>
                  <a:gd name="f288" fmla="*/ f239 1 f150"/>
                  <a:gd name="f289" fmla="*/ f240 1 f151"/>
                  <a:gd name="f290" fmla="*/ f241 1 f150"/>
                  <a:gd name="f291" fmla="*/ f242 1 f151"/>
                  <a:gd name="f292" fmla="*/ f243 f141 1"/>
                  <a:gd name="f293" fmla="*/ f244 f141 1"/>
                  <a:gd name="f294" fmla="*/ f246 f142 1"/>
                  <a:gd name="f295" fmla="*/ f245 f142 1"/>
                  <a:gd name="f296" fmla="*/ f247 f141 1"/>
                  <a:gd name="f297" fmla="*/ f248 f142 1"/>
                  <a:gd name="f298" fmla="*/ f249 f141 1"/>
                  <a:gd name="f299" fmla="*/ f250 f142 1"/>
                  <a:gd name="f300" fmla="*/ f251 f141 1"/>
                  <a:gd name="f301" fmla="*/ f252 f142 1"/>
                  <a:gd name="f302" fmla="*/ f253 f141 1"/>
                  <a:gd name="f303" fmla="*/ f254 f142 1"/>
                  <a:gd name="f304" fmla="*/ f255 f141 1"/>
                  <a:gd name="f305" fmla="*/ f256 f142 1"/>
                  <a:gd name="f306" fmla="*/ f257 f141 1"/>
                  <a:gd name="f307" fmla="*/ f258 f142 1"/>
                  <a:gd name="f308" fmla="*/ f259 f142 1"/>
                  <a:gd name="f309" fmla="*/ f260 f141 1"/>
                  <a:gd name="f310" fmla="*/ f261 f142 1"/>
                  <a:gd name="f311" fmla="*/ f262 f141 1"/>
                  <a:gd name="f312" fmla="*/ f263 f142 1"/>
                  <a:gd name="f313" fmla="*/ f264 f142 1"/>
                  <a:gd name="f314" fmla="*/ f265 f142 1"/>
                  <a:gd name="f315" fmla="*/ f266 f141 1"/>
                  <a:gd name="f316" fmla="*/ f267 f142 1"/>
                  <a:gd name="f317" fmla="*/ f268 f141 1"/>
                  <a:gd name="f318" fmla="*/ f269 f142 1"/>
                  <a:gd name="f319" fmla="*/ f270 f142 1"/>
                  <a:gd name="f320" fmla="*/ f271 f142 1"/>
                  <a:gd name="f321" fmla="*/ f272 f142 1"/>
                  <a:gd name="f322" fmla="*/ f273 f142 1"/>
                  <a:gd name="f323" fmla="*/ f274 f141 1"/>
                  <a:gd name="f324" fmla="*/ f275 f142 1"/>
                  <a:gd name="f325" fmla="*/ f276 f141 1"/>
                  <a:gd name="f326" fmla="*/ f277 f142 1"/>
                  <a:gd name="f327" fmla="*/ f278 f141 1"/>
                  <a:gd name="f328" fmla="*/ f279 f142 1"/>
                  <a:gd name="f329" fmla="*/ f280 f141 1"/>
                  <a:gd name="f330" fmla="*/ f281 f142 1"/>
                  <a:gd name="f331" fmla="*/ f282 f141 1"/>
                  <a:gd name="f332" fmla="*/ f283 f142 1"/>
                  <a:gd name="f333" fmla="*/ f284 f141 1"/>
                  <a:gd name="f334" fmla="*/ f285 f142 1"/>
                  <a:gd name="f335" fmla="*/ f286 f141 1"/>
                  <a:gd name="f336" fmla="*/ f287 f142 1"/>
                  <a:gd name="f337" fmla="*/ f288 f141 1"/>
                  <a:gd name="f338" fmla="*/ f289 f142 1"/>
                  <a:gd name="f339" fmla="*/ f290 f141 1"/>
                  <a:gd name="f340" fmla="*/ f291 f1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97">
                    <a:pos x="f296" y="f297"/>
                  </a:cxn>
                  <a:cxn ang="f197">
                    <a:pos x="f298" y="f299"/>
                  </a:cxn>
                  <a:cxn ang="f197">
                    <a:pos x="f300" y="f301"/>
                  </a:cxn>
                  <a:cxn ang="f197">
                    <a:pos x="f302" y="f303"/>
                  </a:cxn>
                  <a:cxn ang="f197">
                    <a:pos x="f304" y="f305"/>
                  </a:cxn>
                  <a:cxn ang="f197">
                    <a:pos x="f306" y="f307"/>
                  </a:cxn>
                  <a:cxn ang="f197">
                    <a:pos x="f302" y="f308"/>
                  </a:cxn>
                  <a:cxn ang="f197">
                    <a:pos x="f309" y="f310"/>
                  </a:cxn>
                  <a:cxn ang="f197">
                    <a:pos x="f311" y="f312"/>
                  </a:cxn>
                  <a:cxn ang="f197">
                    <a:pos x="f300" y="f313"/>
                  </a:cxn>
                  <a:cxn ang="f197">
                    <a:pos x="f298" y="f314"/>
                  </a:cxn>
                  <a:cxn ang="f197">
                    <a:pos x="f315" y="f316"/>
                  </a:cxn>
                  <a:cxn ang="f197">
                    <a:pos x="f317" y="f318"/>
                  </a:cxn>
                  <a:cxn ang="f197">
                    <a:pos x="f300" y="f319"/>
                  </a:cxn>
                  <a:cxn ang="f197">
                    <a:pos x="f311" y="f320"/>
                  </a:cxn>
                  <a:cxn ang="f197">
                    <a:pos x="f302" y="f321"/>
                  </a:cxn>
                  <a:cxn ang="f197">
                    <a:pos x="f304" y="f322"/>
                  </a:cxn>
                  <a:cxn ang="f197">
                    <a:pos x="f323" y="f324"/>
                  </a:cxn>
                  <a:cxn ang="f197">
                    <a:pos x="f325" y="f326"/>
                  </a:cxn>
                  <a:cxn ang="f197">
                    <a:pos x="f327" y="f328"/>
                  </a:cxn>
                  <a:cxn ang="f197">
                    <a:pos x="f329" y="f330"/>
                  </a:cxn>
                  <a:cxn ang="f197">
                    <a:pos x="f331" y="f332"/>
                  </a:cxn>
                  <a:cxn ang="f197">
                    <a:pos x="f333" y="f334"/>
                  </a:cxn>
                  <a:cxn ang="f197">
                    <a:pos x="f335" y="f336"/>
                  </a:cxn>
                  <a:cxn ang="f197">
                    <a:pos x="f337" y="f338"/>
                  </a:cxn>
                  <a:cxn ang="f197">
                    <a:pos x="f339" y="f340"/>
                  </a:cxn>
                </a:cxnLst>
                <a:rect l="f292" t="f295" r="f293" b="f294"/>
                <a:pathLst>
                  <a:path w="150378" h="654485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24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18" y="f55"/>
                    </a:cubicBezTo>
                    <a:cubicBezTo>
                      <a:pt x="f56" y="f57"/>
                      <a:pt x="f58" y="f59"/>
                      <a:pt x="f12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69" y="f70"/>
                    </a:cubicBezTo>
                    <a:cubicBezTo>
                      <a:pt x="f71" y="f72"/>
                      <a:pt x="f73" y="f74"/>
                      <a:pt x="f18" y="f75"/>
                    </a:cubicBezTo>
                    <a:cubicBezTo>
                      <a:pt x="f76" y="f77"/>
                      <a:pt x="f78" y="f79"/>
                      <a:pt x="f49" y="f80"/>
                    </a:cubicBezTo>
                    <a:cubicBezTo>
                      <a:pt x="f22" y="f81"/>
                      <a:pt x="f82" y="f83"/>
                      <a:pt x="f24" y="f84"/>
                    </a:cubicBezTo>
                    <a:cubicBezTo>
                      <a:pt x="f85" y="f86"/>
                      <a:pt x="f26" y="f87"/>
                      <a:pt x="f2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121"/>
                      <a:pt x="f122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cubicBezTo>
                      <a:pt x="f136" y="f137"/>
                      <a:pt x="f138" y="f139"/>
                      <a:pt x="f138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8" name="Полилиния 29"/>
              <p:cNvSpPr/>
              <p:nvPr/>
            </p:nvSpPr>
            <p:spPr>
              <a:xfrm>
                <a:off x="1314658" y="4460779"/>
                <a:ext cx="644016" cy="18071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9934"/>
                  <a:gd name="f7" fmla="val 1509387"/>
                  <a:gd name="f8" fmla="val 564715"/>
                  <a:gd name="f9" fmla="val 1505212"/>
                  <a:gd name="f10" fmla="val 559003"/>
                  <a:gd name="f11" fmla="val 1501587"/>
                  <a:gd name="f12" fmla="val 554277"/>
                  <a:gd name="f13" fmla="val 1496861"/>
                  <a:gd name="f14" fmla="val 533403"/>
                  <a:gd name="f15" fmla="val 1475986"/>
                  <a:gd name="f16" fmla="val 563669"/>
                  <a:gd name="f17" fmla="val 1497902"/>
                  <a:gd name="f18" fmla="val 538619"/>
                  <a:gd name="f19" fmla="val 1481203"/>
                  <a:gd name="f20" fmla="val 521918"/>
                  <a:gd name="f21" fmla="val 1456153"/>
                  <a:gd name="f22" fmla="val 543838"/>
                  <a:gd name="f23" fmla="val 1486422"/>
                  <a:gd name="f24" fmla="val 522962"/>
                  <a:gd name="f25" fmla="val 1465545"/>
                  <a:gd name="f26" fmla="val 520301"/>
                  <a:gd name="f27" fmla="val 1462884"/>
                  <a:gd name="f28" fmla="val 519531"/>
                  <a:gd name="f29" fmla="val 1458629"/>
                  <a:gd name="f30" fmla="val 516699"/>
                  <a:gd name="f31" fmla="val 1456151"/>
                  <a:gd name="f32" fmla="val 500226"/>
                  <a:gd name="f33" fmla="val 1441738"/>
                  <a:gd name="f34" fmla="val 499701"/>
                  <a:gd name="f35" fmla="val 1448612"/>
                  <a:gd name="f36" fmla="val 488515"/>
                  <a:gd name="f37" fmla="val 1434230"/>
                  <a:gd name="f38" fmla="val 483894"/>
                  <a:gd name="f39" fmla="val 1428288"/>
                  <a:gd name="f40" fmla="val 480164"/>
                  <a:gd name="f41" fmla="val 1421704"/>
                  <a:gd name="f42" fmla="val 475989"/>
                  <a:gd name="f43" fmla="val 1415441"/>
                  <a:gd name="f44" fmla="val 469726"/>
                  <a:gd name="f45" fmla="val 1406047"/>
                  <a:gd name="f46" fmla="val 468682"/>
                  <a:gd name="f47" fmla="val 1402915"/>
                  <a:gd name="f48" fmla="val 468293"/>
                  <a:gd name="f49" fmla="val 1399483"/>
                  <a:gd name="f50" fmla="val 466595"/>
                  <a:gd name="f51" fmla="val 1396652"/>
                  <a:gd name="f52" fmla="val 453698"/>
                  <a:gd name="f53" fmla="val 1375158"/>
                  <a:gd name="f54" fmla="val 466070"/>
                  <a:gd name="f55" fmla="val 1407608"/>
                  <a:gd name="f56" fmla="val 457200"/>
                  <a:gd name="f57" fmla="val 1380995"/>
                  <a:gd name="f58" fmla="val 456156"/>
                  <a:gd name="f59" fmla="val 1339242"/>
                  <a:gd name="f60" fmla="val 458123"/>
                  <a:gd name="f61" fmla="val 1297304"/>
                  <a:gd name="f62" fmla="val 454068"/>
                  <a:gd name="f63" fmla="val 1255735"/>
                  <a:gd name="f64" fmla="val 453747"/>
                  <a:gd name="f65" fmla="val 1252450"/>
                  <a:gd name="f66" fmla="val 447966"/>
                  <a:gd name="f67" fmla="val 1252847"/>
                  <a:gd name="f68" fmla="val 444674"/>
                  <a:gd name="f69" fmla="val 1252603"/>
                  <a:gd name="f70" fmla="val 419669"/>
                  <a:gd name="f71" fmla="val 1250751"/>
                  <a:gd name="f72" fmla="val 394570"/>
                  <a:gd name="f73" fmla="val 1250516"/>
                  <a:gd name="f74" fmla="val 369518"/>
                  <a:gd name="f75" fmla="val 1249472"/>
                  <a:gd name="f76" fmla="val 367430"/>
                  <a:gd name="f77" fmla="val 1246340"/>
                  <a:gd name="f78" fmla="val 365916"/>
                  <a:gd name="f79" fmla="val 1242738"/>
                  <a:gd name="f80" fmla="val 363255"/>
                  <a:gd name="f81" fmla="val 1240077"/>
                  <a:gd name="f82" fmla="val 360594"/>
                  <a:gd name="f83" fmla="val 1237416"/>
                  <a:gd name="f84" fmla="val 355855"/>
                  <a:gd name="f85" fmla="val 1237006"/>
                  <a:gd name="f86" fmla="val 353860"/>
                  <a:gd name="f87" fmla="val 1233814"/>
                  <a:gd name="f88" fmla="val 350361"/>
                  <a:gd name="f89" fmla="val 1228216"/>
                  <a:gd name="f90" fmla="val 351259"/>
                  <a:gd name="f91" fmla="val 1220518"/>
                  <a:gd name="f92" fmla="val 347597"/>
                  <a:gd name="f93" fmla="val 1215025"/>
                  <a:gd name="f94" fmla="val 341334"/>
                  <a:gd name="f95" fmla="val 1205630"/>
                  <a:gd name="f96" fmla="val 335071"/>
                  <a:gd name="f97" fmla="val 1186841"/>
                  <a:gd name="f98" fmla="val 1168052"/>
                  <a:gd name="f99" fmla="val 345655"/>
                  <a:gd name="f100" fmla="val 1155089"/>
                  <a:gd name="f101" fmla="val 342637"/>
                  <a:gd name="f102" fmla="val 1161402"/>
                  <a:gd name="f103" fmla="val 350729"/>
                  <a:gd name="f104" fmla="val 1149263"/>
                  <a:gd name="f105" fmla="val 351773"/>
                  <a:gd name="f106" fmla="val 1146132"/>
                  <a:gd name="f107" fmla="val 352029"/>
                  <a:gd name="f108" fmla="val 1142615"/>
                  <a:gd name="f109" fmla="val 1139869"/>
                  <a:gd name="f110" fmla="val 360208"/>
                  <a:gd name="f111" fmla="val 1130347"/>
                  <a:gd name="f112" fmla="val 365985"/>
                  <a:gd name="f113" fmla="val 1129109"/>
                  <a:gd name="f114" fmla="val 375781"/>
                  <a:gd name="f115" fmla="val 1124211"/>
                  <a:gd name="f116" fmla="val 382044"/>
                  <a:gd name="f117" fmla="val 1105422"/>
                  <a:gd name="f118" fmla="val 385175"/>
                  <a:gd name="f119" fmla="val 1096028"/>
                  <a:gd name="f120" fmla="val 384131"/>
                  <a:gd name="f121" fmla="val 1083502"/>
                  <a:gd name="f122" fmla="val 385497"/>
                  <a:gd name="f123" fmla="val 1070536"/>
                  <a:gd name="f124" fmla="val 1058450"/>
                  <a:gd name="f125" fmla="val 381010"/>
                  <a:gd name="f126" fmla="val 1054831"/>
                  <a:gd name="f127" fmla="val 376411"/>
                  <a:gd name="f128" fmla="val 1052308"/>
                  <a:gd name="f129" fmla="val 372649"/>
                  <a:gd name="f130" fmla="val 1052187"/>
                  <a:gd name="f131" fmla="val 284967"/>
                  <a:gd name="f132" fmla="val 1055318"/>
                  <a:gd name="f133" fmla="val 274529"/>
                  <a:gd name="f134" fmla="val 1054274"/>
                  <a:gd name="f135" fmla="val 263665"/>
                  <a:gd name="f136" fmla="val 1055316"/>
                  <a:gd name="f137" fmla="val 253652"/>
                  <a:gd name="f138" fmla="val 246467"/>
                  <a:gd name="f139" fmla="val 1049942"/>
                  <a:gd name="f140" fmla="val 241126"/>
                  <a:gd name="f141" fmla="val 1043836"/>
                  <a:gd name="f142" fmla="val 234863"/>
                  <a:gd name="f143" fmla="val 1039661"/>
                  <a:gd name="f144" fmla="val 231731"/>
                  <a:gd name="f145" fmla="val 1037573"/>
                  <a:gd name="f146" fmla="val 229039"/>
                  <a:gd name="f147" fmla="val 1034588"/>
                  <a:gd name="f148" fmla="val 225468"/>
                  <a:gd name="f149" fmla="val 1033398"/>
                  <a:gd name="f150" fmla="val 206679"/>
                  <a:gd name="f151" fmla="val 1027135"/>
                  <a:gd name="f152" fmla="val 197285"/>
                  <a:gd name="f153" fmla="val 1024003"/>
                  <a:gd name="f154" fmla="val 195197"/>
                  <a:gd name="f155" fmla="val 1020872"/>
                  <a:gd name="f156" fmla="val 193373"/>
                  <a:gd name="f157" fmla="val 1017548"/>
                  <a:gd name="f158" fmla="val 191022"/>
                  <a:gd name="f159" fmla="val 1014609"/>
                  <a:gd name="f160" fmla="val 189178"/>
                  <a:gd name="f161" fmla="val 1012303"/>
                  <a:gd name="f162" fmla="val 186278"/>
                  <a:gd name="f163" fmla="val 1010877"/>
                  <a:gd name="f164" fmla="val 184759"/>
                  <a:gd name="f165" fmla="val 1008345"/>
                  <a:gd name="f166" fmla="val 183061"/>
                  <a:gd name="f167" fmla="val 1005515"/>
                  <a:gd name="f168" fmla="val 182671"/>
                  <a:gd name="f169" fmla="val 1002082"/>
                  <a:gd name="f170" fmla="val 181627"/>
                  <a:gd name="f171" fmla="val 998951"/>
                  <a:gd name="f172" fmla="val 981206"/>
                  <a:gd name="f173" fmla="val 183074"/>
                  <a:gd name="f174" fmla="val 963411"/>
                  <a:gd name="f175" fmla="val 945715"/>
                  <a:gd name="f176" fmla="val 185167"/>
                  <a:gd name="f177" fmla="val 941431"/>
                  <a:gd name="f178" fmla="val 187462"/>
                  <a:gd name="f179" fmla="val 937471"/>
                  <a:gd name="f180" fmla="val 187890"/>
                  <a:gd name="f181" fmla="val 933189"/>
                  <a:gd name="f182" fmla="val 189555"/>
                  <a:gd name="f183" fmla="val 916538"/>
                  <a:gd name="f184" fmla="val 188761"/>
                  <a:gd name="f185" fmla="val 899665"/>
                  <a:gd name="f186" fmla="val 883085"/>
                  <a:gd name="f187" fmla="val 191914"/>
                  <a:gd name="f188" fmla="val 876544"/>
                  <a:gd name="f189" fmla="val 864296"/>
                  <a:gd name="f190" fmla="val 198329"/>
                  <a:gd name="f191" fmla="val 858033"/>
                  <a:gd name="f192" fmla="val 197974"/>
                  <a:gd name="f193" fmla="val 851368"/>
                  <a:gd name="f194" fmla="val 200416"/>
                  <a:gd name="f195" fmla="val 845507"/>
                  <a:gd name="f196" fmla="val 203311"/>
                  <a:gd name="f197" fmla="val 838559"/>
                  <a:gd name="f198" fmla="val 208767"/>
                  <a:gd name="f199" fmla="val 832981"/>
                  <a:gd name="f200" fmla="val 212942"/>
                  <a:gd name="f201" fmla="val 826718"/>
                  <a:gd name="f202" fmla="val 215030"/>
                  <a:gd name="f203" fmla="val 823587"/>
                  <a:gd name="f204" fmla="val 215635"/>
                  <a:gd name="f205" fmla="val 818514"/>
                  <a:gd name="f206" fmla="val 219205"/>
                  <a:gd name="f207" fmla="val 817324"/>
                  <a:gd name="f208" fmla="val 258324"/>
                  <a:gd name="f209" fmla="val 804283"/>
                  <a:gd name="f210" fmla="val 225301"/>
                  <a:gd name="f211" fmla="val 814302"/>
                  <a:gd name="f212" fmla="val 322545"/>
                  <a:gd name="f213" fmla="val 811061"/>
                  <a:gd name="f214" fmla="val 330186"/>
                  <a:gd name="f215" fmla="val 808514"/>
                  <a:gd name="f216" fmla="val 335263"/>
                  <a:gd name="f217" fmla="val 807737"/>
                  <a:gd name="f218" fmla="val 801666"/>
                  <a:gd name="f219" fmla="val 343995"/>
                  <a:gd name="f220" fmla="val 799005"/>
                  <a:gd name="f221" fmla="val 345188"/>
                  <a:gd name="f222" fmla="val 795163"/>
                  <a:gd name="f223" fmla="val 792272"/>
                  <a:gd name="f224" fmla="val 350432"/>
                  <a:gd name="f225" fmla="val 788870"/>
                  <a:gd name="f226" fmla="val 786009"/>
                  <a:gd name="f227" fmla="val 356992"/>
                  <a:gd name="f228" fmla="val 782877"/>
                  <a:gd name="f229" fmla="val 362503"/>
                  <a:gd name="f230" fmla="val 766341"/>
                  <a:gd name="f231" fmla="val 361954"/>
                  <a:gd name="f232" fmla="val 776228"/>
                  <a:gd name="f233" fmla="val 754693"/>
                  <a:gd name="f234" fmla="val 745299"/>
                  <a:gd name="f235" fmla="val 331940"/>
                  <a:gd name="f236" fmla="val 717115"/>
                  <a:gd name="f237" fmla="val 330750"/>
                  <a:gd name="f238" fmla="val 713545"/>
                  <a:gd name="f239" fmla="val 327360"/>
                  <a:gd name="f240" fmla="val 711087"/>
                  <a:gd name="f241" fmla="val 325677"/>
                  <a:gd name="f242" fmla="val 707721"/>
                  <a:gd name="f243" fmla="val 312712"/>
                  <a:gd name="f244" fmla="val 681792"/>
                  <a:gd name="f245" fmla="val 334230"/>
                  <a:gd name="f246" fmla="val 715852"/>
                  <a:gd name="f247" fmla="val 316282"/>
                  <a:gd name="f248" fmla="val 688932"/>
                  <a:gd name="f249" fmla="val 315238"/>
                  <a:gd name="f250" fmla="val 685800"/>
                  <a:gd name="f251" fmla="val 314982"/>
                  <a:gd name="f252" fmla="val 682284"/>
                  <a:gd name="f253" fmla="val 313151"/>
                  <a:gd name="f254" fmla="val 679537"/>
                  <a:gd name="f255" fmla="val 310694"/>
                  <a:gd name="f256" fmla="val 675852"/>
                  <a:gd name="f257" fmla="val 307441"/>
                  <a:gd name="f258" fmla="val 672600"/>
                  <a:gd name="f259" fmla="val 303756"/>
                  <a:gd name="f260" fmla="val 670143"/>
                  <a:gd name="f261" fmla="val 301010"/>
                  <a:gd name="f262" fmla="val 668312"/>
                  <a:gd name="f263" fmla="val 297637"/>
                  <a:gd name="f264" fmla="val 667420"/>
                  <a:gd name="f265" fmla="val 294362"/>
                  <a:gd name="f266" fmla="val 667011"/>
                  <a:gd name="f267" fmla="val 280857"/>
                  <a:gd name="f268" fmla="val 665323"/>
                  <a:gd name="f269" fmla="val 267222"/>
                  <a:gd name="f270" fmla="val 664924"/>
                  <a:gd name="f271" fmla="val 663880"/>
                  <a:gd name="f272" fmla="val 250521"/>
                  <a:gd name="f273" fmla="val 661792"/>
                  <a:gd name="f274" fmla="val 246919"/>
                  <a:gd name="f275" fmla="val 660278"/>
                  <a:gd name="f276" fmla="val 244258"/>
                  <a:gd name="f277" fmla="val 657617"/>
                  <a:gd name="f278" fmla="val 241597"/>
                  <a:gd name="f279" fmla="val 654956"/>
                  <a:gd name="f280" fmla="val 240346"/>
                  <a:gd name="f281" fmla="val 651161"/>
                  <a:gd name="f282" fmla="val 237995"/>
                  <a:gd name="f283" fmla="val 648222"/>
                  <a:gd name="f284" fmla="val 236150"/>
                  <a:gd name="f285" fmla="val 645916"/>
                  <a:gd name="f286" fmla="val 233819"/>
                  <a:gd name="f287" fmla="val 644047"/>
                  <a:gd name="f288" fmla="val 641959"/>
                  <a:gd name="f289" fmla="val 230687"/>
                  <a:gd name="f290" fmla="val 638828"/>
                  <a:gd name="f291" fmla="val 230203"/>
                  <a:gd name="f292" fmla="val 635450"/>
                  <a:gd name="f293" fmla="val 228600"/>
                  <a:gd name="f294" fmla="val 632565"/>
                  <a:gd name="f295" fmla="val 224945"/>
                  <a:gd name="f296" fmla="val 625985"/>
                  <a:gd name="f297" fmla="val 222337"/>
                  <a:gd name="f298" fmla="val 617951"/>
                  <a:gd name="f299" fmla="val 216074"/>
                  <a:gd name="f300" fmla="val 613776"/>
                  <a:gd name="f301" fmla="val 594987"/>
                  <a:gd name="f302" fmla="val 167027"/>
                  <a:gd name="f303" fmla="val 581079"/>
                  <a:gd name="f304" fmla="val 137786"/>
                  <a:gd name="f305" fmla="val 592899"/>
                  <a:gd name="f306" fmla="val 112734"/>
                  <a:gd name="f307" fmla="val 591855"/>
                  <a:gd name="f308" fmla="val 109603"/>
                  <a:gd name="f309" fmla="val 590811"/>
                  <a:gd name="f310" fmla="val 105258"/>
                  <a:gd name="f311" fmla="val 591410"/>
                  <a:gd name="f312" fmla="val 103340"/>
                  <a:gd name="f313" fmla="val 588724"/>
                  <a:gd name="f314" fmla="val 99503"/>
                  <a:gd name="f315" fmla="val 583352"/>
                  <a:gd name="f316" fmla="val 97077"/>
                  <a:gd name="f317" fmla="val 569935"/>
                  <a:gd name="f318" fmla="val 97047"/>
                  <a:gd name="f319" fmla="val 569086"/>
                  <a:gd name="f320" fmla="val 109752"/>
                  <a:gd name="f321" fmla="val 494928"/>
                  <a:gd name="f322" fmla="val 87682"/>
                  <a:gd name="f323" fmla="val 472858"/>
                  <a:gd name="f324" fmla="val 85021"/>
                  <a:gd name="f325" fmla="val 470197"/>
                  <a:gd name="f326" fmla="val 81419"/>
                  <a:gd name="f327" fmla="val 468683"/>
                  <a:gd name="f328" fmla="val 78288"/>
                  <a:gd name="f329" fmla="val 61589"/>
                  <a:gd name="f330" fmla="val 441546"/>
                  <a:gd name="f331" fmla="val 83505"/>
                  <a:gd name="f332" fmla="val 471810"/>
                  <a:gd name="f333" fmla="val 62630"/>
                  <a:gd name="f334" fmla="val 450937"/>
                  <a:gd name="f335" fmla="val 41750"/>
                  <a:gd name="f336" fmla="val 430058"/>
                  <a:gd name="f337" fmla="val 72028"/>
                  <a:gd name="f338" fmla="val 451984"/>
                  <a:gd name="f339" fmla="val 46973"/>
                  <a:gd name="f340" fmla="val 435280"/>
                  <a:gd name="f341" fmla="val 45929"/>
                  <a:gd name="f342" fmla="val 432148"/>
                  <a:gd name="f343" fmla="val 45903"/>
                  <a:gd name="f344" fmla="val 428463"/>
                  <a:gd name="f345" fmla="val 43841"/>
                  <a:gd name="f346" fmla="val 425885"/>
                  <a:gd name="f347" fmla="val 41490"/>
                  <a:gd name="f348" fmla="val 422946"/>
                  <a:gd name="f349" fmla="val 36442"/>
                  <a:gd name="f350" fmla="val 422813"/>
                  <a:gd name="f351" fmla="val 34447"/>
                  <a:gd name="f352" fmla="val 419622"/>
                  <a:gd name="f353" fmla="val 30948"/>
                  <a:gd name="f354" fmla="val 414024"/>
                  <a:gd name="f355" fmla="val 30272"/>
                  <a:gd name="f356" fmla="val 407096"/>
                  <a:gd name="f357" fmla="val 28184"/>
                  <a:gd name="f358" fmla="val 400833"/>
                  <a:gd name="f359" fmla="val 25052"/>
                  <a:gd name="f360" fmla="val 391439"/>
                  <a:gd name="f361" fmla="val 24008"/>
                  <a:gd name="f362" fmla="val 24620"/>
                  <a:gd name="f363" fmla="val 312029"/>
                  <a:gd name="f364" fmla="val 21921"/>
                  <a:gd name="f365" fmla="val 272441"/>
                  <a:gd name="f366" fmla="val 21472"/>
                  <a:gd name="f367" fmla="val 265855"/>
                  <a:gd name="f368" fmla="val 17746"/>
                  <a:gd name="f369" fmla="val 259915"/>
                  <a:gd name="f370" fmla="val 15658"/>
                  <a:gd name="f371" fmla="val 12526"/>
                  <a:gd name="f372" fmla="val 11482"/>
                  <a:gd name="f373" fmla="val 227557"/>
                  <a:gd name="f374" fmla="val 11147"/>
                  <a:gd name="f375" fmla="val 210796"/>
                  <a:gd name="f376" fmla="val 9395"/>
                  <a:gd name="f377" fmla="val 194154"/>
                  <a:gd name="f378" fmla="val 9049"/>
                  <a:gd name="f379" fmla="val 190871"/>
                  <a:gd name="f380" fmla="val 7170"/>
                  <a:gd name="f381" fmla="val 187933"/>
                  <a:gd name="f382" fmla="val 6263"/>
                  <a:gd name="f383" fmla="val -1607"/>
                  <a:gd name="f384" fmla="val 157217"/>
                  <a:gd name="f385" fmla="val 7512"/>
                  <a:gd name="f386" fmla="val 185377"/>
                  <a:gd name="f387" fmla="val 162839"/>
                  <a:gd name="f388" fmla="val 1269"/>
                  <a:gd name="f389" fmla="val 139994"/>
                  <a:gd name="f390" fmla="val 1360"/>
                  <a:gd name="f391" fmla="val 109061"/>
                  <a:gd name="f392" fmla="val 84551"/>
                  <a:gd name="f393" fmla="val 6910"/>
                  <a:gd name="f394" fmla="val 81314"/>
                  <a:gd name="f395" fmla="val 8488"/>
                  <a:gd name="f396" fmla="val 78330"/>
                  <a:gd name="f397" fmla="val 75156"/>
                  <a:gd name="f398" fmla="val 18859"/>
                  <a:gd name="f399" fmla="val 42030"/>
                  <a:gd name="f400" fmla="val 3906"/>
                  <a:gd name="f401" fmla="val 88487"/>
                  <a:gd name="f402" fmla="val 18789"/>
                  <a:gd name="f403" fmla="val 26096"/>
                  <a:gd name="f404" fmla="val 26353"/>
                  <a:gd name="f405" fmla="val 18404"/>
                  <a:gd name="f406" fmla="val 36085"/>
                  <a:gd name="f407" fmla="val 3806"/>
                  <a:gd name="f408" fmla="val 31786"/>
                  <a:gd name="f409" fmla="val 8924"/>
                  <a:gd name="f410" fmla="val 40710"/>
                  <a:gd name="f411" fmla="+- 0 0 -90"/>
                  <a:gd name="f412" fmla="*/ f3 1 569934"/>
                  <a:gd name="f413" fmla="*/ f4 1 1509387"/>
                  <a:gd name="f414" fmla="val f5"/>
                  <a:gd name="f415" fmla="val f6"/>
                  <a:gd name="f416" fmla="val f7"/>
                  <a:gd name="f417" fmla="*/ f411 f0 1"/>
                  <a:gd name="f418" fmla="+- f416 0 f414"/>
                  <a:gd name="f419" fmla="+- f415 0 f414"/>
                  <a:gd name="f420" fmla="*/ f417 1 f2"/>
                  <a:gd name="f421" fmla="*/ f419 1 569934"/>
                  <a:gd name="f422" fmla="*/ f418 1 1509387"/>
                  <a:gd name="f423" fmla="*/ 569934 f419 1"/>
                  <a:gd name="f424" fmla="*/ 1509387 f418 1"/>
                  <a:gd name="f425" fmla="*/ 554277 f419 1"/>
                  <a:gd name="f426" fmla="*/ 1496861 f418 1"/>
                  <a:gd name="f427" fmla="*/ 538619 f419 1"/>
                  <a:gd name="f428" fmla="*/ 1481203 f418 1"/>
                  <a:gd name="f429" fmla="*/ 522962 f419 1"/>
                  <a:gd name="f430" fmla="*/ 1465545 f418 1"/>
                  <a:gd name="f431" fmla="*/ 516699 f419 1"/>
                  <a:gd name="f432" fmla="*/ 1456151 f418 1"/>
                  <a:gd name="f433" fmla="*/ 488515 f419 1"/>
                  <a:gd name="f434" fmla="*/ 1434230 f418 1"/>
                  <a:gd name="f435" fmla="*/ 475989 f419 1"/>
                  <a:gd name="f436" fmla="*/ 1415441 f418 1"/>
                  <a:gd name="f437" fmla="*/ 469726 f419 1"/>
                  <a:gd name="f438" fmla="*/ 1406047 f418 1"/>
                  <a:gd name="f439" fmla="*/ 466595 f419 1"/>
                  <a:gd name="f440" fmla="*/ 1396652 f418 1"/>
                  <a:gd name="f441" fmla="*/ 457200 f419 1"/>
                  <a:gd name="f442" fmla="*/ 1380995 f418 1"/>
                  <a:gd name="f443" fmla="*/ 454068 f419 1"/>
                  <a:gd name="f444" fmla="*/ 1255735 f418 1"/>
                  <a:gd name="f445" fmla="*/ 444674 f419 1"/>
                  <a:gd name="f446" fmla="*/ 1252603 f418 1"/>
                  <a:gd name="f447" fmla="*/ 369518 f419 1"/>
                  <a:gd name="f448" fmla="*/ 1249472 f418 1"/>
                  <a:gd name="f449" fmla="*/ 363255 f419 1"/>
                  <a:gd name="f450" fmla="*/ 1240077 f418 1"/>
                  <a:gd name="f451" fmla="*/ 353860 f419 1"/>
                  <a:gd name="f452" fmla="*/ 1233814 f418 1"/>
                  <a:gd name="f453" fmla="*/ 347597 f419 1"/>
                  <a:gd name="f454" fmla="*/ 1215025 f418 1"/>
                  <a:gd name="f455" fmla="*/ 341334 f419 1"/>
                  <a:gd name="f456" fmla="*/ 1205630 f418 1"/>
                  <a:gd name="f457" fmla="*/ 335071 f419 1"/>
                  <a:gd name="f458" fmla="*/ 1186841 f418 1"/>
                  <a:gd name="f459" fmla="*/ 1168052 f418 1"/>
                  <a:gd name="f460" fmla="*/ 350729 f419 1"/>
                  <a:gd name="f461" fmla="*/ 1149263 f418 1"/>
                  <a:gd name="f462" fmla="*/ 1139869 f418 1"/>
                  <a:gd name="f463" fmla="*/ 375781 f419 1"/>
                  <a:gd name="f464" fmla="*/ 1124211 f418 1"/>
                  <a:gd name="f465" fmla="*/ 382044 f419 1"/>
                  <a:gd name="f466" fmla="*/ 1105422 f418 1"/>
                  <a:gd name="f467" fmla="*/ 385175 f419 1"/>
                  <a:gd name="f468" fmla="*/ 1096028 f418 1"/>
                  <a:gd name="f469" fmla="*/ 1058450 f418 1"/>
                  <a:gd name="f470" fmla="*/ 372649 f419 1"/>
                  <a:gd name="f471" fmla="*/ 1052187 f418 1"/>
                  <a:gd name="f472" fmla="*/ 284967 f419 1"/>
                  <a:gd name="f473" fmla="*/ 1055318 f418 1"/>
                  <a:gd name="f474" fmla="*/ 253652 f419 1"/>
                  <a:gd name="f475" fmla="*/ 234863 f419 1"/>
                  <a:gd name="f476" fmla="*/ 1039661 f418 1"/>
                  <a:gd name="f477" fmla="*/ 225468 f419 1"/>
                  <a:gd name="f478" fmla="*/ 1033398 f418 1"/>
                  <a:gd name="f479" fmla="*/ 206679 f419 1"/>
                  <a:gd name="f480" fmla="*/ 1027135 f418 1"/>
                  <a:gd name="f481" fmla="*/ 197285 f419 1"/>
                  <a:gd name="f482" fmla="*/ 1024003 f418 1"/>
                  <a:gd name="f483" fmla="*/ 191022 f419 1"/>
                  <a:gd name="f484" fmla="*/ 1014609 f418 1"/>
                  <a:gd name="f485" fmla="*/ 184759 f419 1"/>
                  <a:gd name="f486" fmla="*/ 1008345 f418 1"/>
                  <a:gd name="f487" fmla="*/ 181627 f419 1"/>
                  <a:gd name="f488" fmla="*/ 998951 f418 1"/>
                  <a:gd name="f489" fmla="*/ 945715 f418 1"/>
                  <a:gd name="f490" fmla="*/ 187890 f419 1"/>
                  <a:gd name="f491" fmla="*/ 933189 f418 1"/>
                  <a:gd name="f492" fmla="*/ 883085 f418 1"/>
                  <a:gd name="f493" fmla="*/ 864296 f418 1"/>
                  <a:gd name="f494" fmla="*/ 200416 f419 1"/>
                  <a:gd name="f495" fmla="*/ 845507 f418 1"/>
                  <a:gd name="f496" fmla="*/ 212942 f419 1"/>
                  <a:gd name="f497" fmla="*/ 826718 f418 1"/>
                  <a:gd name="f498" fmla="*/ 219205 f419 1"/>
                  <a:gd name="f499" fmla="*/ 817324 f418 1"/>
                  <a:gd name="f500" fmla="*/ 322545 f419 1"/>
                  <a:gd name="f501" fmla="*/ 811061 f418 1"/>
                  <a:gd name="f502" fmla="*/ 801666 f418 1"/>
                  <a:gd name="f503" fmla="*/ 792272 f418 1"/>
                  <a:gd name="f504" fmla="*/ 356992 f419 1"/>
                  <a:gd name="f505" fmla="*/ 782877 f418 1"/>
                  <a:gd name="f506" fmla="*/ 754693 f418 1"/>
                  <a:gd name="f507" fmla="*/ 745299 f418 1"/>
                  <a:gd name="f508" fmla="*/ 331940 f419 1"/>
                  <a:gd name="f509" fmla="*/ 717115 f418 1"/>
                  <a:gd name="f510" fmla="*/ 325677 f419 1"/>
                  <a:gd name="f511" fmla="*/ 707721 f418 1"/>
                  <a:gd name="f512" fmla="*/ 316282 f419 1"/>
                  <a:gd name="f513" fmla="*/ 688932 f418 1"/>
                  <a:gd name="f514" fmla="*/ 313151 f419 1"/>
                  <a:gd name="f515" fmla="*/ 679537 f418 1"/>
                  <a:gd name="f516" fmla="*/ 303756 f419 1"/>
                  <a:gd name="f517" fmla="*/ 670143 f418 1"/>
                  <a:gd name="f518" fmla="*/ 294362 f419 1"/>
                  <a:gd name="f519" fmla="*/ 667011 f418 1"/>
                  <a:gd name="f520" fmla="*/ 663880 f418 1"/>
                  <a:gd name="f521" fmla="*/ 244258 f419 1"/>
                  <a:gd name="f522" fmla="*/ 657617 f418 1"/>
                  <a:gd name="f523" fmla="*/ 237995 f419 1"/>
                  <a:gd name="f524" fmla="*/ 648222 f418 1"/>
                  <a:gd name="f525" fmla="*/ 231731 f419 1"/>
                  <a:gd name="f526" fmla="*/ 641959 f418 1"/>
                  <a:gd name="f527" fmla="*/ 228600 f419 1"/>
                  <a:gd name="f528" fmla="*/ 632565 f418 1"/>
                  <a:gd name="f529" fmla="*/ 216074 f419 1"/>
                  <a:gd name="f530" fmla="*/ 613776 f418 1"/>
                  <a:gd name="f531" fmla="*/ 594987 f418 1"/>
                  <a:gd name="f532" fmla="*/ 112734 f419 1"/>
                  <a:gd name="f533" fmla="*/ 591855 f418 1"/>
                  <a:gd name="f534" fmla="*/ 103340 f419 1"/>
                  <a:gd name="f535" fmla="*/ 588724 f418 1"/>
                  <a:gd name="f536" fmla="*/ 97077 f419 1"/>
                  <a:gd name="f537" fmla="*/ 569935 f418 1"/>
                  <a:gd name="f538" fmla="*/ 87682 f419 1"/>
                  <a:gd name="f539" fmla="*/ 472858 f418 1"/>
                  <a:gd name="f540" fmla="*/ 78288 f419 1"/>
                  <a:gd name="f541" fmla="*/ 466595 f418 1"/>
                  <a:gd name="f542" fmla="*/ 62630 f419 1"/>
                  <a:gd name="f543" fmla="*/ 450937 f418 1"/>
                  <a:gd name="f544" fmla="*/ 46973 f419 1"/>
                  <a:gd name="f545" fmla="*/ 435280 f418 1"/>
                  <a:gd name="f546" fmla="*/ 43841 f419 1"/>
                  <a:gd name="f547" fmla="*/ 425885 f418 1"/>
                  <a:gd name="f548" fmla="*/ 34447 f419 1"/>
                  <a:gd name="f549" fmla="*/ 419622 f418 1"/>
                  <a:gd name="f550" fmla="*/ 28184 f419 1"/>
                  <a:gd name="f551" fmla="*/ 400833 f418 1"/>
                  <a:gd name="f552" fmla="*/ 25052 f419 1"/>
                  <a:gd name="f553" fmla="*/ 391439 f418 1"/>
                  <a:gd name="f554" fmla="*/ 21921 f419 1"/>
                  <a:gd name="f555" fmla="*/ 272441 f418 1"/>
                  <a:gd name="f556" fmla="*/ 15658 f419 1"/>
                  <a:gd name="f557" fmla="*/ 253652 f418 1"/>
                  <a:gd name="f558" fmla="*/ 12526 f419 1"/>
                  <a:gd name="f559" fmla="*/ 244258 f418 1"/>
                  <a:gd name="f560" fmla="*/ 9395 f419 1"/>
                  <a:gd name="f561" fmla="*/ 194154 f418 1"/>
                  <a:gd name="f562" fmla="*/ 6263 f419 1"/>
                  <a:gd name="f563" fmla="*/ 184759 f418 1"/>
                  <a:gd name="f564" fmla="*/ 0 f419 1"/>
                  <a:gd name="f565" fmla="*/ 162839 f418 1"/>
                  <a:gd name="f566" fmla="*/ 84551 f418 1"/>
                  <a:gd name="f567" fmla="*/ 75156 f418 1"/>
                  <a:gd name="f568" fmla="*/ 18789 f419 1"/>
                  <a:gd name="f569" fmla="*/ 43841 f418 1"/>
                  <a:gd name="f570" fmla="*/ 25052 f418 1"/>
                  <a:gd name="f571" fmla="*/ 15658 f418 1"/>
                  <a:gd name="f572" fmla="*/ 40710 f419 1"/>
                  <a:gd name="f573" fmla="*/ 0 f418 1"/>
                  <a:gd name="f574" fmla="+- f420 0 f1"/>
                  <a:gd name="f575" fmla="*/ f423 1 569934"/>
                  <a:gd name="f576" fmla="*/ f424 1 1509387"/>
                  <a:gd name="f577" fmla="*/ f425 1 569934"/>
                  <a:gd name="f578" fmla="*/ f426 1 1509387"/>
                  <a:gd name="f579" fmla="*/ f427 1 569934"/>
                  <a:gd name="f580" fmla="*/ f428 1 1509387"/>
                  <a:gd name="f581" fmla="*/ f429 1 569934"/>
                  <a:gd name="f582" fmla="*/ f430 1 1509387"/>
                  <a:gd name="f583" fmla="*/ f431 1 569934"/>
                  <a:gd name="f584" fmla="*/ f432 1 1509387"/>
                  <a:gd name="f585" fmla="*/ f433 1 569934"/>
                  <a:gd name="f586" fmla="*/ f434 1 1509387"/>
                  <a:gd name="f587" fmla="*/ f435 1 569934"/>
                  <a:gd name="f588" fmla="*/ f436 1 1509387"/>
                  <a:gd name="f589" fmla="*/ f437 1 569934"/>
                  <a:gd name="f590" fmla="*/ f438 1 1509387"/>
                  <a:gd name="f591" fmla="*/ f439 1 569934"/>
                  <a:gd name="f592" fmla="*/ f440 1 1509387"/>
                  <a:gd name="f593" fmla="*/ f441 1 569934"/>
                  <a:gd name="f594" fmla="*/ f442 1 1509387"/>
                  <a:gd name="f595" fmla="*/ f443 1 569934"/>
                  <a:gd name="f596" fmla="*/ f444 1 1509387"/>
                  <a:gd name="f597" fmla="*/ f445 1 569934"/>
                  <a:gd name="f598" fmla="*/ f446 1 1509387"/>
                  <a:gd name="f599" fmla="*/ f447 1 569934"/>
                  <a:gd name="f600" fmla="*/ f448 1 1509387"/>
                  <a:gd name="f601" fmla="*/ f449 1 569934"/>
                  <a:gd name="f602" fmla="*/ f450 1 1509387"/>
                  <a:gd name="f603" fmla="*/ f451 1 569934"/>
                  <a:gd name="f604" fmla="*/ f452 1 1509387"/>
                  <a:gd name="f605" fmla="*/ f453 1 569934"/>
                  <a:gd name="f606" fmla="*/ f454 1 1509387"/>
                  <a:gd name="f607" fmla="*/ f455 1 569934"/>
                  <a:gd name="f608" fmla="*/ f456 1 1509387"/>
                  <a:gd name="f609" fmla="*/ f457 1 569934"/>
                  <a:gd name="f610" fmla="*/ f458 1 1509387"/>
                  <a:gd name="f611" fmla="*/ f459 1 1509387"/>
                  <a:gd name="f612" fmla="*/ f460 1 569934"/>
                  <a:gd name="f613" fmla="*/ f461 1 1509387"/>
                  <a:gd name="f614" fmla="*/ f462 1 1509387"/>
                  <a:gd name="f615" fmla="*/ f463 1 569934"/>
                  <a:gd name="f616" fmla="*/ f464 1 1509387"/>
                  <a:gd name="f617" fmla="*/ f465 1 569934"/>
                  <a:gd name="f618" fmla="*/ f466 1 1509387"/>
                  <a:gd name="f619" fmla="*/ f467 1 569934"/>
                  <a:gd name="f620" fmla="*/ f468 1 1509387"/>
                  <a:gd name="f621" fmla="*/ f469 1 1509387"/>
                  <a:gd name="f622" fmla="*/ f470 1 569934"/>
                  <a:gd name="f623" fmla="*/ f471 1 1509387"/>
                  <a:gd name="f624" fmla="*/ f472 1 569934"/>
                  <a:gd name="f625" fmla="*/ f473 1 1509387"/>
                  <a:gd name="f626" fmla="*/ f474 1 569934"/>
                  <a:gd name="f627" fmla="*/ f475 1 569934"/>
                  <a:gd name="f628" fmla="*/ f476 1 1509387"/>
                  <a:gd name="f629" fmla="*/ f477 1 569934"/>
                  <a:gd name="f630" fmla="*/ f478 1 1509387"/>
                  <a:gd name="f631" fmla="*/ f479 1 569934"/>
                  <a:gd name="f632" fmla="*/ f480 1 1509387"/>
                  <a:gd name="f633" fmla="*/ f481 1 569934"/>
                  <a:gd name="f634" fmla="*/ f482 1 1509387"/>
                  <a:gd name="f635" fmla="*/ f483 1 569934"/>
                  <a:gd name="f636" fmla="*/ f484 1 1509387"/>
                  <a:gd name="f637" fmla="*/ f485 1 569934"/>
                  <a:gd name="f638" fmla="*/ f486 1 1509387"/>
                  <a:gd name="f639" fmla="*/ f487 1 569934"/>
                  <a:gd name="f640" fmla="*/ f488 1 1509387"/>
                  <a:gd name="f641" fmla="*/ f489 1 1509387"/>
                  <a:gd name="f642" fmla="*/ f490 1 569934"/>
                  <a:gd name="f643" fmla="*/ f491 1 1509387"/>
                  <a:gd name="f644" fmla="*/ f492 1 1509387"/>
                  <a:gd name="f645" fmla="*/ f493 1 1509387"/>
                  <a:gd name="f646" fmla="*/ f494 1 569934"/>
                  <a:gd name="f647" fmla="*/ f495 1 1509387"/>
                  <a:gd name="f648" fmla="*/ f496 1 569934"/>
                  <a:gd name="f649" fmla="*/ f497 1 1509387"/>
                  <a:gd name="f650" fmla="*/ f498 1 569934"/>
                  <a:gd name="f651" fmla="*/ f499 1 1509387"/>
                  <a:gd name="f652" fmla="*/ f500 1 569934"/>
                  <a:gd name="f653" fmla="*/ f501 1 1509387"/>
                  <a:gd name="f654" fmla="*/ f502 1 1509387"/>
                  <a:gd name="f655" fmla="*/ f503 1 1509387"/>
                  <a:gd name="f656" fmla="*/ f504 1 569934"/>
                  <a:gd name="f657" fmla="*/ f505 1 1509387"/>
                  <a:gd name="f658" fmla="*/ f506 1 1509387"/>
                  <a:gd name="f659" fmla="*/ f507 1 1509387"/>
                  <a:gd name="f660" fmla="*/ f508 1 569934"/>
                  <a:gd name="f661" fmla="*/ f509 1 1509387"/>
                  <a:gd name="f662" fmla="*/ f510 1 569934"/>
                  <a:gd name="f663" fmla="*/ f511 1 1509387"/>
                  <a:gd name="f664" fmla="*/ f512 1 569934"/>
                  <a:gd name="f665" fmla="*/ f513 1 1509387"/>
                  <a:gd name="f666" fmla="*/ f514 1 569934"/>
                  <a:gd name="f667" fmla="*/ f515 1 1509387"/>
                  <a:gd name="f668" fmla="*/ f516 1 569934"/>
                  <a:gd name="f669" fmla="*/ f517 1 1509387"/>
                  <a:gd name="f670" fmla="*/ f518 1 569934"/>
                  <a:gd name="f671" fmla="*/ f519 1 1509387"/>
                  <a:gd name="f672" fmla="*/ f520 1 1509387"/>
                  <a:gd name="f673" fmla="*/ f521 1 569934"/>
                  <a:gd name="f674" fmla="*/ f522 1 1509387"/>
                  <a:gd name="f675" fmla="*/ f523 1 569934"/>
                  <a:gd name="f676" fmla="*/ f524 1 1509387"/>
                  <a:gd name="f677" fmla="*/ f525 1 569934"/>
                  <a:gd name="f678" fmla="*/ f526 1 1509387"/>
                  <a:gd name="f679" fmla="*/ f527 1 569934"/>
                  <a:gd name="f680" fmla="*/ f528 1 1509387"/>
                  <a:gd name="f681" fmla="*/ f529 1 569934"/>
                  <a:gd name="f682" fmla="*/ f530 1 1509387"/>
                  <a:gd name="f683" fmla="*/ f531 1 1509387"/>
                  <a:gd name="f684" fmla="*/ f532 1 569934"/>
                  <a:gd name="f685" fmla="*/ f533 1 1509387"/>
                  <a:gd name="f686" fmla="*/ f534 1 569934"/>
                  <a:gd name="f687" fmla="*/ f535 1 1509387"/>
                  <a:gd name="f688" fmla="*/ f536 1 569934"/>
                  <a:gd name="f689" fmla="*/ f537 1 1509387"/>
                  <a:gd name="f690" fmla="*/ f538 1 569934"/>
                  <a:gd name="f691" fmla="*/ f539 1 1509387"/>
                  <a:gd name="f692" fmla="*/ f540 1 569934"/>
                  <a:gd name="f693" fmla="*/ f541 1 1509387"/>
                  <a:gd name="f694" fmla="*/ f542 1 569934"/>
                  <a:gd name="f695" fmla="*/ f543 1 1509387"/>
                  <a:gd name="f696" fmla="*/ f544 1 569934"/>
                  <a:gd name="f697" fmla="*/ f545 1 1509387"/>
                  <a:gd name="f698" fmla="*/ f546 1 569934"/>
                  <a:gd name="f699" fmla="*/ f547 1 1509387"/>
                  <a:gd name="f700" fmla="*/ f548 1 569934"/>
                  <a:gd name="f701" fmla="*/ f549 1 1509387"/>
                  <a:gd name="f702" fmla="*/ f550 1 569934"/>
                  <a:gd name="f703" fmla="*/ f551 1 1509387"/>
                  <a:gd name="f704" fmla="*/ f552 1 569934"/>
                  <a:gd name="f705" fmla="*/ f553 1 1509387"/>
                  <a:gd name="f706" fmla="*/ f554 1 569934"/>
                  <a:gd name="f707" fmla="*/ f555 1 1509387"/>
                  <a:gd name="f708" fmla="*/ f556 1 569934"/>
                  <a:gd name="f709" fmla="*/ f557 1 1509387"/>
                  <a:gd name="f710" fmla="*/ f558 1 569934"/>
                  <a:gd name="f711" fmla="*/ f559 1 1509387"/>
                  <a:gd name="f712" fmla="*/ f560 1 569934"/>
                  <a:gd name="f713" fmla="*/ f561 1 1509387"/>
                  <a:gd name="f714" fmla="*/ f562 1 569934"/>
                  <a:gd name="f715" fmla="*/ f563 1 1509387"/>
                  <a:gd name="f716" fmla="*/ f564 1 569934"/>
                  <a:gd name="f717" fmla="*/ f565 1 1509387"/>
                  <a:gd name="f718" fmla="*/ f566 1 1509387"/>
                  <a:gd name="f719" fmla="*/ f567 1 1509387"/>
                  <a:gd name="f720" fmla="*/ f568 1 569934"/>
                  <a:gd name="f721" fmla="*/ f569 1 1509387"/>
                  <a:gd name="f722" fmla="*/ f570 1 1509387"/>
                  <a:gd name="f723" fmla="*/ f571 1 1509387"/>
                  <a:gd name="f724" fmla="*/ f572 1 569934"/>
                  <a:gd name="f725" fmla="*/ f573 1 1509387"/>
                  <a:gd name="f726" fmla="*/ f414 1 f421"/>
                  <a:gd name="f727" fmla="*/ f415 1 f421"/>
                  <a:gd name="f728" fmla="*/ f414 1 f422"/>
                  <a:gd name="f729" fmla="*/ f416 1 f422"/>
                  <a:gd name="f730" fmla="*/ f575 1 f421"/>
                  <a:gd name="f731" fmla="*/ f576 1 f422"/>
                  <a:gd name="f732" fmla="*/ f577 1 f421"/>
                  <a:gd name="f733" fmla="*/ f578 1 f422"/>
                  <a:gd name="f734" fmla="*/ f579 1 f421"/>
                  <a:gd name="f735" fmla="*/ f580 1 f422"/>
                  <a:gd name="f736" fmla="*/ f581 1 f421"/>
                  <a:gd name="f737" fmla="*/ f582 1 f422"/>
                  <a:gd name="f738" fmla="*/ f583 1 f421"/>
                  <a:gd name="f739" fmla="*/ f584 1 f422"/>
                  <a:gd name="f740" fmla="*/ f585 1 f421"/>
                  <a:gd name="f741" fmla="*/ f586 1 f422"/>
                  <a:gd name="f742" fmla="*/ f587 1 f421"/>
                  <a:gd name="f743" fmla="*/ f588 1 f422"/>
                  <a:gd name="f744" fmla="*/ f589 1 f421"/>
                  <a:gd name="f745" fmla="*/ f590 1 f422"/>
                  <a:gd name="f746" fmla="*/ f591 1 f421"/>
                  <a:gd name="f747" fmla="*/ f592 1 f422"/>
                  <a:gd name="f748" fmla="*/ f593 1 f421"/>
                  <a:gd name="f749" fmla="*/ f594 1 f422"/>
                  <a:gd name="f750" fmla="*/ f595 1 f421"/>
                  <a:gd name="f751" fmla="*/ f596 1 f422"/>
                  <a:gd name="f752" fmla="*/ f597 1 f421"/>
                  <a:gd name="f753" fmla="*/ f598 1 f422"/>
                  <a:gd name="f754" fmla="*/ f599 1 f421"/>
                  <a:gd name="f755" fmla="*/ f600 1 f422"/>
                  <a:gd name="f756" fmla="*/ f601 1 f421"/>
                  <a:gd name="f757" fmla="*/ f602 1 f422"/>
                  <a:gd name="f758" fmla="*/ f603 1 f421"/>
                  <a:gd name="f759" fmla="*/ f604 1 f422"/>
                  <a:gd name="f760" fmla="*/ f605 1 f421"/>
                  <a:gd name="f761" fmla="*/ f606 1 f422"/>
                  <a:gd name="f762" fmla="*/ f607 1 f421"/>
                  <a:gd name="f763" fmla="*/ f608 1 f422"/>
                  <a:gd name="f764" fmla="*/ f609 1 f421"/>
                  <a:gd name="f765" fmla="*/ f610 1 f422"/>
                  <a:gd name="f766" fmla="*/ f611 1 f422"/>
                  <a:gd name="f767" fmla="*/ f612 1 f421"/>
                  <a:gd name="f768" fmla="*/ f613 1 f422"/>
                  <a:gd name="f769" fmla="*/ f614 1 f422"/>
                  <a:gd name="f770" fmla="*/ f615 1 f421"/>
                  <a:gd name="f771" fmla="*/ f616 1 f422"/>
                  <a:gd name="f772" fmla="*/ f617 1 f421"/>
                  <a:gd name="f773" fmla="*/ f618 1 f422"/>
                  <a:gd name="f774" fmla="*/ f619 1 f421"/>
                  <a:gd name="f775" fmla="*/ f620 1 f422"/>
                  <a:gd name="f776" fmla="*/ f621 1 f422"/>
                  <a:gd name="f777" fmla="*/ f622 1 f421"/>
                  <a:gd name="f778" fmla="*/ f623 1 f422"/>
                  <a:gd name="f779" fmla="*/ f624 1 f421"/>
                  <a:gd name="f780" fmla="*/ f625 1 f422"/>
                  <a:gd name="f781" fmla="*/ f626 1 f421"/>
                  <a:gd name="f782" fmla="*/ f627 1 f421"/>
                  <a:gd name="f783" fmla="*/ f628 1 f422"/>
                  <a:gd name="f784" fmla="*/ f629 1 f421"/>
                  <a:gd name="f785" fmla="*/ f630 1 f422"/>
                  <a:gd name="f786" fmla="*/ f631 1 f421"/>
                  <a:gd name="f787" fmla="*/ f632 1 f422"/>
                  <a:gd name="f788" fmla="*/ f633 1 f421"/>
                  <a:gd name="f789" fmla="*/ f634 1 f422"/>
                  <a:gd name="f790" fmla="*/ f635 1 f421"/>
                  <a:gd name="f791" fmla="*/ f636 1 f422"/>
                  <a:gd name="f792" fmla="*/ f637 1 f421"/>
                  <a:gd name="f793" fmla="*/ f638 1 f422"/>
                  <a:gd name="f794" fmla="*/ f639 1 f421"/>
                  <a:gd name="f795" fmla="*/ f640 1 f422"/>
                  <a:gd name="f796" fmla="*/ f641 1 f422"/>
                  <a:gd name="f797" fmla="*/ f642 1 f421"/>
                  <a:gd name="f798" fmla="*/ f643 1 f422"/>
                  <a:gd name="f799" fmla="*/ f644 1 f422"/>
                  <a:gd name="f800" fmla="*/ f645 1 f422"/>
                  <a:gd name="f801" fmla="*/ f646 1 f421"/>
                  <a:gd name="f802" fmla="*/ f647 1 f422"/>
                  <a:gd name="f803" fmla="*/ f648 1 f421"/>
                  <a:gd name="f804" fmla="*/ f649 1 f422"/>
                  <a:gd name="f805" fmla="*/ f650 1 f421"/>
                  <a:gd name="f806" fmla="*/ f651 1 f422"/>
                  <a:gd name="f807" fmla="*/ f652 1 f421"/>
                  <a:gd name="f808" fmla="*/ f653 1 f422"/>
                  <a:gd name="f809" fmla="*/ f654 1 f422"/>
                  <a:gd name="f810" fmla="*/ f655 1 f422"/>
                  <a:gd name="f811" fmla="*/ f656 1 f421"/>
                  <a:gd name="f812" fmla="*/ f657 1 f422"/>
                  <a:gd name="f813" fmla="*/ f658 1 f422"/>
                  <a:gd name="f814" fmla="*/ f659 1 f422"/>
                  <a:gd name="f815" fmla="*/ f660 1 f421"/>
                  <a:gd name="f816" fmla="*/ f661 1 f422"/>
                  <a:gd name="f817" fmla="*/ f662 1 f421"/>
                  <a:gd name="f818" fmla="*/ f663 1 f422"/>
                  <a:gd name="f819" fmla="*/ f664 1 f421"/>
                  <a:gd name="f820" fmla="*/ f665 1 f422"/>
                  <a:gd name="f821" fmla="*/ f666 1 f421"/>
                  <a:gd name="f822" fmla="*/ f667 1 f422"/>
                  <a:gd name="f823" fmla="*/ f668 1 f421"/>
                  <a:gd name="f824" fmla="*/ f669 1 f422"/>
                  <a:gd name="f825" fmla="*/ f670 1 f421"/>
                  <a:gd name="f826" fmla="*/ f671 1 f422"/>
                  <a:gd name="f827" fmla="*/ f672 1 f422"/>
                  <a:gd name="f828" fmla="*/ f673 1 f421"/>
                  <a:gd name="f829" fmla="*/ f674 1 f422"/>
                  <a:gd name="f830" fmla="*/ f675 1 f421"/>
                  <a:gd name="f831" fmla="*/ f676 1 f422"/>
                  <a:gd name="f832" fmla="*/ f677 1 f421"/>
                  <a:gd name="f833" fmla="*/ f678 1 f422"/>
                  <a:gd name="f834" fmla="*/ f679 1 f421"/>
                  <a:gd name="f835" fmla="*/ f680 1 f422"/>
                  <a:gd name="f836" fmla="*/ f681 1 f421"/>
                  <a:gd name="f837" fmla="*/ f682 1 f422"/>
                  <a:gd name="f838" fmla="*/ f683 1 f422"/>
                  <a:gd name="f839" fmla="*/ f684 1 f421"/>
                  <a:gd name="f840" fmla="*/ f685 1 f422"/>
                  <a:gd name="f841" fmla="*/ f686 1 f421"/>
                  <a:gd name="f842" fmla="*/ f687 1 f422"/>
                  <a:gd name="f843" fmla="*/ f688 1 f421"/>
                  <a:gd name="f844" fmla="*/ f689 1 f422"/>
                  <a:gd name="f845" fmla="*/ f690 1 f421"/>
                  <a:gd name="f846" fmla="*/ f691 1 f422"/>
                  <a:gd name="f847" fmla="*/ f692 1 f421"/>
                  <a:gd name="f848" fmla="*/ f693 1 f422"/>
                  <a:gd name="f849" fmla="*/ f694 1 f421"/>
                  <a:gd name="f850" fmla="*/ f695 1 f422"/>
                  <a:gd name="f851" fmla="*/ f696 1 f421"/>
                  <a:gd name="f852" fmla="*/ f697 1 f422"/>
                  <a:gd name="f853" fmla="*/ f698 1 f421"/>
                  <a:gd name="f854" fmla="*/ f699 1 f422"/>
                  <a:gd name="f855" fmla="*/ f700 1 f421"/>
                  <a:gd name="f856" fmla="*/ f701 1 f422"/>
                  <a:gd name="f857" fmla="*/ f702 1 f421"/>
                  <a:gd name="f858" fmla="*/ f703 1 f422"/>
                  <a:gd name="f859" fmla="*/ f704 1 f421"/>
                  <a:gd name="f860" fmla="*/ f705 1 f422"/>
                  <a:gd name="f861" fmla="*/ f706 1 f421"/>
                  <a:gd name="f862" fmla="*/ f707 1 f422"/>
                  <a:gd name="f863" fmla="*/ f708 1 f421"/>
                  <a:gd name="f864" fmla="*/ f709 1 f422"/>
                  <a:gd name="f865" fmla="*/ f710 1 f421"/>
                  <a:gd name="f866" fmla="*/ f711 1 f422"/>
                  <a:gd name="f867" fmla="*/ f712 1 f421"/>
                  <a:gd name="f868" fmla="*/ f713 1 f422"/>
                  <a:gd name="f869" fmla="*/ f714 1 f421"/>
                  <a:gd name="f870" fmla="*/ f715 1 f422"/>
                  <a:gd name="f871" fmla="*/ f716 1 f421"/>
                  <a:gd name="f872" fmla="*/ f717 1 f422"/>
                  <a:gd name="f873" fmla="*/ f718 1 f422"/>
                  <a:gd name="f874" fmla="*/ f719 1 f422"/>
                  <a:gd name="f875" fmla="*/ f720 1 f421"/>
                  <a:gd name="f876" fmla="*/ f721 1 f422"/>
                  <a:gd name="f877" fmla="*/ f722 1 f422"/>
                  <a:gd name="f878" fmla="*/ f723 1 f422"/>
                  <a:gd name="f879" fmla="*/ f724 1 f421"/>
                  <a:gd name="f880" fmla="*/ f725 1 f422"/>
                  <a:gd name="f881" fmla="*/ f726 f412 1"/>
                  <a:gd name="f882" fmla="*/ f727 f412 1"/>
                  <a:gd name="f883" fmla="*/ f729 f413 1"/>
                  <a:gd name="f884" fmla="*/ f728 f413 1"/>
                  <a:gd name="f885" fmla="*/ f730 f412 1"/>
                  <a:gd name="f886" fmla="*/ f731 f413 1"/>
                  <a:gd name="f887" fmla="*/ f732 f412 1"/>
                  <a:gd name="f888" fmla="*/ f733 f413 1"/>
                  <a:gd name="f889" fmla="*/ f734 f412 1"/>
                  <a:gd name="f890" fmla="*/ f735 f413 1"/>
                  <a:gd name="f891" fmla="*/ f736 f412 1"/>
                  <a:gd name="f892" fmla="*/ f737 f413 1"/>
                  <a:gd name="f893" fmla="*/ f738 f412 1"/>
                  <a:gd name="f894" fmla="*/ f739 f413 1"/>
                  <a:gd name="f895" fmla="*/ f740 f412 1"/>
                  <a:gd name="f896" fmla="*/ f741 f413 1"/>
                  <a:gd name="f897" fmla="*/ f742 f412 1"/>
                  <a:gd name="f898" fmla="*/ f743 f413 1"/>
                  <a:gd name="f899" fmla="*/ f744 f412 1"/>
                  <a:gd name="f900" fmla="*/ f745 f413 1"/>
                  <a:gd name="f901" fmla="*/ f746 f412 1"/>
                  <a:gd name="f902" fmla="*/ f747 f413 1"/>
                  <a:gd name="f903" fmla="*/ f748 f412 1"/>
                  <a:gd name="f904" fmla="*/ f749 f413 1"/>
                  <a:gd name="f905" fmla="*/ f750 f412 1"/>
                  <a:gd name="f906" fmla="*/ f751 f413 1"/>
                  <a:gd name="f907" fmla="*/ f752 f412 1"/>
                  <a:gd name="f908" fmla="*/ f753 f413 1"/>
                  <a:gd name="f909" fmla="*/ f754 f412 1"/>
                  <a:gd name="f910" fmla="*/ f755 f413 1"/>
                  <a:gd name="f911" fmla="*/ f756 f412 1"/>
                  <a:gd name="f912" fmla="*/ f757 f413 1"/>
                  <a:gd name="f913" fmla="*/ f758 f412 1"/>
                  <a:gd name="f914" fmla="*/ f759 f413 1"/>
                  <a:gd name="f915" fmla="*/ f760 f412 1"/>
                  <a:gd name="f916" fmla="*/ f761 f413 1"/>
                  <a:gd name="f917" fmla="*/ f762 f412 1"/>
                  <a:gd name="f918" fmla="*/ f763 f413 1"/>
                  <a:gd name="f919" fmla="*/ f764 f412 1"/>
                  <a:gd name="f920" fmla="*/ f765 f413 1"/>
                  <a:gd name="f921" fmla="*/ f766 f413 1"/>
                  <a:gd name="f922" fmla="*/ f767 f412 1"/>
                  <a:gd name="f923" fmla="*/ f768 f413 1"/>
                  <a:gd name="f924" fmla="*/ f769 f413 1"/>
                  <a:gd name="f925" fmla="*/ f770 f412 1"/>
                  <a:gd name="f926" fmla="*/ f771 f413 1"/>
                  <a:gd name="f927" fmla="*/ f772 f412 1"/>
                  <a:gd name="f928" fmla="*/ f773 f413 1"/>
                  <a:gd name="f929" fmla="*/ f774 f412 1"/>
                  <a:gd name="f930" fmla="*/ f775 f413 1"/>
                  <a:gd name="f931" fmla="*/ f776 f413 1"/>
                  <a:gd name="f932" fmla="*/ f777 f412 1"/>
                  <a:gd name="f933" fmla="*/ f778 f413 1"/>
                  <a:gd name="f934" fmla="*/ f779 f412 1"/>
                  <a:gd name="f935" fmla="*/ f780 f413 1"/>
                  <a:gd name="f936" fmla="*/ f781 f412 1"/>
                  <a:gd name="f937" fmla="*/ f782 f412 1"/>
                  <a:gd name="f938" fmla="*/ f783 f413 1"/>
                  <a:gd name="f939" fmla="*/ f784 f412 1"/>
                  <a:gd name="f940" fmla="*/ f785 f413 1"/>
                  <a:gd name="f941" fmla="*/ f786 f412 1"/>
                  <a:gd name="f942" fmla="*/ f787 f413 1"/>
                  <a:gd name="f943" fmla="*/ f788 f412 1"/>
                  <a:gd name="f944" fmla="*/ f789 f413 1"/>
                  <a:gd name="f945" fmla="*/ f790 f412 1"/>
                  <a:gd name="f946" fmla="*/ f791 f413 1"/>
                  <a:gd name="f947" fmla="*/ f792 f412 1"/>
                  <a:gd name="f948" fmla="*/ f793 f413 1"/>
                  <a:gd name="f949" fmla="*/ f794 f412 1"/>
                  <a:gd name="f950" fmla="*/ f795 f413 1"/>
                  <a:gd name="f951" fmla="*/ f796 f413 1"/>
                  <a:gd name="f952" fmla="*/ f797 f412 1"/>
                  <a:gd name="f953" fmla="*/ f798 f413 1"/>
                  <a:gd name="f954" fmla="*/ f799 f413 1"/>
                  <a:gd name="f955" fmla="*/ f800 f413 1"/>
                  <a:gd name="f956" fmla="*/ f801 f412 1"/>
                  <a:gd name="f957" fmla="*/ f802 f413 1"/>
                  <a:gd name="f958" fmla="*/ f803 f412 1"/>
                  <a:gd name="f959" fmla="*/ f804 f413 1"/>
                  <a:gd name="f960" fmla="*/ f805 f412 1"/>
                  <a:gd name="f961" fmla="*/ f806 f413 1"/>
                  <a:gd name="f962" fmla="*/ f807 f412 1"/>
                  <a:gd name="f963" fmla="*/ f808 f413 1"/>
                  <a:gd name="f964" fmla="*/ f809 f413 1"/>
                  <a:gd name="f965" fmla="*/ f810 f413 1"/>
                  <a:gd name="f966" fmla="*/ f811 f412 1"/>
                  <a:gd name="f967" fmla="*/ f812 f413 1"/>
                  <a:gd name="f968" fmla="*/ f813 f413 1"/>
                  <a:gd name="f969" fmla="*/ f814 f413 1"/>
                  <a:gd name="f970" fmla="*/ f815 f412 1"/>
                  <a:gd name="f971" fmla="*/ f816 f413 1"/>
                  <a:gd name="f972" fmla="*/ f817 f412 1"/>
                  <a:gd name="f973" fmla="*/ f818 f413 1"/>
                  <a:gd name="f974" fmla="*/ f819 f412 1"/>
                  <a:gd name="f975" fmla="*/ f820 f413 1"/>
                  <a:gd name="f976" fmla="*/ f821 f412 1"/>
                  <a:gd name="f977" fmla="*/ f822 f413 1"/>
                  <a:gd name="f978" fmla="*/ f823 f412 1"/>
                  <a:gd name="f979" fmla="*/ f824 f413 1"/>
                  <a:gd name="f980" fmla="*/ f825 f412 1"/>
                  <a:gd name="f981" fmla="*/ f826 f413 1"/>
                  <a:gd name="f982" fmla="*/ f827 f413 1"/>
                  <a:gd name="f983" fmla="*/ f828 f412 1"/>
                  <a:gd name="f984" fmla="*/ f829 f413 1"/>
                  <a:gd name="f985" fmla="*/ f830 f412 1"/>
                  <a:gd name="f986" fmla="*/ f831 f413 1"/>
                  <a:gd name="f987" fmla="*/ f832 f412 1"/>
                  <a:gd name="f988" fmla="*/ f833 f413 1"/>
                  <a:gd name="f989" fmla="*/ f834 f412 1"/>
                  <a:gd name="f990" fmla="*/ f835 f413 1"/>
                  <a:gd name="f991" fmla="*/ f836 f412 1"/>
                  <a:gd name="f992" fmla="*/ f837 f413 1"/>
                  <a:gd name="f993" fmla="*/ f838 f413 1"/>
                  <a:gd name="f994" fmla="*/ f839 f412 1"/>
                  <a:gd name="f995" fmla="*/ f840 f413 1"/>
                  <a:gd name="f996" fmla="*/ f841 f412 1"/>
                  <a:gd name="f997" fmla="*/ f842 f413 1"/>
                  <a:gd name="f998" fmla="*/ f843 f412 1"/>
                  <a:gd name="f999" fmla="*/ f844 f413 1"/>
                  <a:gd name="f1000" fmla="*/ f845 f412 1"/>
                  <a:gd name="f1001" fmla="*/ f846 f413 1"/>
                  <a:gd name="f1002" fmla="*/ f847 f412 1"/>
                  <a:gd name="f1003" fmla="*/ f848 f413 1"/>
                  <a:gd name="f1004" fmla="*/ f849 f412 1"/>
                  <a:gd name="f1005" fmla="*/ f850 f413 1"/>
                  <a:gd name="f1006" fmla="*/ f851 f412 1"/>
                  <a:gd name="f1007" fmla="*/ f852 f413 1"/>
                  <a:gd name="f1008" fmla="*/ f853 f412 1"/>
                  <a:gd name="f1009" fmla="*/ f854 f413 1"/>
                  <a:gd name="f1010" fmla="*/ f855 f412 1"/>
                  <a:gd name="f1011" fmla="*/ f856 f413 1"/>
                  <a:gd name="f1012" fmla="*/ f857 f412 1"/>
                  <a:gd name="f1013" fmla="*/ f858 f413 1"/>
                  <a:gd name="f1014" fmla="*/ f859 f412 1"/>
                  <a:gd name="f1015" fmla="*/ f860 f413 1"/>
                  <a:gd name="f1016" fmla="*/ f861 f412 1"/>
                  <a:gd name="f1017" fmla="*/ f862 f413 1"/>
                  <a:gd name="f1018" fmla="*/ f863 f412 1"/>
                  <a:gd name="f1019" fmla="*/ f864 f413 1"/>
                  <a:gd name="f1020" fmla="*/ f865 f412 1"/>
                  <a:gd name="f1021" fmla="*/ f866 f413 1"/>
                  <a:gd name="f1022" fmla="*/ f867 f412 1"/>
                  <a:gd name="f1023" fmla="*/ f868 f413 1"/>
                  <a:gd name="f1024" fmla="*/ f869 f412 1"/>
                  <a:gd name="f1025" fmla="*/ f870 f413 1"/>
                  <a:gd name="f1026" fmla="*/ f871 f412 1"/>
                  <a:gd name="f1027" fmla="*/ f872 f413 1"/>
                  <a:gd name="f1028" fmla="*/ f873 f413 1"/>
                  <a:gd name="f1029" fmla="*/ f874 f413 1"/>
                  <a:gd name="f1030" fmla="*/ f875 f412 1"/>
                  <a:gd name="f1031" fmla="*/ f876 f413 1"/>
                  <a:gd name="f1032" fmla="*/ f877 f413 1"/>
                  <a:gd name="f1033" fmla="*/ f878 f413 1"/>
                  <a:gd name="f1034" fmla="*/ f879 f412 1"/>
                  <a:gd name="f1035" fmla="*/ f880 f4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74">
                    <a:pos x="f885" y="f886"/>
                  </a:cxn>
                  <a:cxn ang="f574">
                    <a:pos x="f887" y="f888"/>
                  </a:cxn>
                  <a:cxn ang="f574">
                    <a:pos x="f889" y="f890"/>
                  </a:cxn>
                  <a:cxn ang="f574">
                    <a:pos x="f891" y="f892"/>
                  </a:cxn>
                  <a:cxn ang="f574">
                    <a:pos x="f893" y="f894"/>
                  </a:cxn>
                  <a:cxn ang="f574">
                    <a:pos x="f895" y="f896"/>
                  </a:cxn>
                  <a:cxn ang="f574">
                    <a:pos x="f897" y="f898"/>
                  </a:cxn>
                  <a:cxn ang="f574">
                    <a:pos x="f899" y="f900"/>
                  </a:cxn>
                  <a:cxn ang="f574">
                    <a:pos x="f901" y="f902"/>
                  </a:cxn>
                  <a:cxn ang="f574">
                    <a:pos x="f903" y="f904"/>
                  </a:cxn>
                  <a:cxn ang="f574">
                    <a:pos x="f905" y="f906"/>
                  </a:cxn>
                  <a:cxn ang="f574">
                    <a:pos x="f907" y="f908"/>
                  </a:cxn>
                  <a:cxn ang="f574">
                    <a:pos x="f909" y="f910"/>
                  </a:cxn>
                  <a:cxn ang="f574">
                    <a:pos x="f911" y="f912"/>
                  </a:cxn>
                  <a:cxn ang="f574">
                    <a:pos x="f913" y="f914"/>
                  </a:cxn>
                  <a:cxn ang="f574">
                    <a:pos x="f915" y="f916"/>
                  </a:cxn>
                  <a:cxn ang="f574">
                    <a:pos x="f917" y="f918"/>
                  </a:cxn>
                  <a:cxn ang="f574">
                    <a:pos x="f919" y="f920"/>
                  </a:cxn>
                  <a:cxn ang="f574">
                    <a:pos x="f917" y="f921"/>
                  </a:cxn>
                  <a:cxn ang="f574">
                    <a:pos x="f922" y="f923"/>
                  </a:cxn>
                  <a:cxn ang="f574">
                    <a:pos x="f913" y="f924"/>
                  </a:cxn>
                  <a:cxn ang="f574">
                    <a:pos x="f925" y="f926"/>
                  </a:cxn>
                  <a:cxn ang="f574">
                    <a:pos x="f927" y="f928"/>
                  </a:cxn>
                  <a:cxn ang="f574">
                    <a:pos x="f929" y="f930"/>
                  </a:cxn>
                  <a:cxn ang="f574">
                    <a:pos x="f927" y="f931"/>
                  </a:cxn>
                  <a:cxn ang="f574">
                    <a:pos x="f932" y="f933"/>
                  </a:cxn>
                  <a:cxn ang="f574">
                    <a:pos x="f934" y="f935"/>
                  </a:cxn>
                  <a:cxn ang="f574">
                    <a:pos x="f936" y="f933"/>
                  </a:cxn>
                  <a:cxn ang="f574">
                    <a:pos x="f937" y="f938"/>
                  </a:cxn>
                  <a:cxn ang="f574">
                    <a:pos x="f939" y="f940"/>
                  </a:cxn>
                  <a:cxn ang="f574">
                    <a:pos x="f941" y="f942"/>
                  </a:cxn>
                  <a:cxn ang="f574">
                    <a:pos x="f943" y="f944"/>
                  </a:cxn>
                  <a:cxn ang="f574">
                    <a:pos x="f945" y="f946"/>
                  </a:cxn>
                  <a:cxn ang="f574">
                    <a:pos x="f947" y="f948"/>
                  </a:cxn>
                  <a:cxn ang="f574">
                    <a:pos x="f949" y="f950"/>
                  </a:cxn>
                  <a:cxn ang="f574">
                    <a:pos x="f947" y="f951"/>
                  </a:cxn>
                  <a:cxn ang="f574">
                    <a:pos x="f952" y="f953"/>
                  </a:cxn>
                  <a:cxn ang="f574">
                    <a:pos x="f945" y="f954"/>
                  </a:cxn>
                  <a:cxn ang="f574">
                    <a:pos x="f943" y="f955"/>
                  </a:cxn>
                  <a:cxn ang="f574">
                    <a:pos x="f956" y="f957"/>
                  </a:cxn>
                  <a:cxn ang="f574">
                    <a:pos x="f958" y="f959"/>
                  </a:cxn>
                  <a:cxn ang="f574">
                    <a:pos x="f960" y="f961"/>
                  </a:cxn>
                  <a:cxn ang="f574">
                    <a:pos x="f962" y="f963"/>
                  </a:cxn>
                  <a:cxn ang="f574">
                    <a:pos x="f917" y="f964"/>
                  </a:cxn>
                  <a:cxn ang="f574">
                    <a:pos x="f915" y="f965"/>
                  </a:cxn>
                  <a:cxn ang="f574">
                    <a:pos x="f966" y="f967"/>
                  </a:cxn>
                  <a:cxn ang="f574">
                    <a:pos x="f915" y="f968"/>
                  </a:cxn>
                  <a:cxn ang="f574">
                    <a:pos x="f917" y="f969"/>
                  </a:cxn>
                  <a:cxn ang="f574">
                    <a:pos x="f970" y="f971"/>
                  </a:cxn>
                  <a:cxn ang="f574">
                    <a:pos x="f972" y="f973"/>
                  </a:cxn>
                  <a:cxn ang="f574">
                    <a:pos x="f974" y="f975"/>
                  </a:cxn>
                  <a:cxn ang="f574">
                    <a:pos x="f976" y="f977"/>
                  </a:cxn>
                  <a:cxn ang="f574">
                    <a:pos x="f978" y="f979"/>
                  </a:cxn>
                  <a:cxn ang="f574">
                    <a:pos x="f980" y="f981"/>
                  </a:cxn>
                  <a:cxn ang="f574">
                    <a:pos x="f936" y="f982"/>
                  </a:cxn>
                  <a:cxn ang="f574">
                    <a:pos x="f983" y="f984"/>
                  </a:cxn>
                  <a:cxn ang="f574">
                    <a:pos x="f985" y="f986"/>
                  </a:cxn>
                  <a:cxn ang="f574">
                    <a:pos x="f987" y="f988"/>
                  </a:cxn>
                  <a:cxn ang="f574">
                    <a:pos x="f989" y="f990"/>
                  </a:cxn>
                  <a:cxn ang="f574">
                    <a:pos x="f991" y="f992"/>
                  </a:cxn>
                  <a:cxn ang="f574">
                    <a:pos x="f952" y="f993"/>
                  </a:cxn>
                  <a:cxn ang="f574">
                    <a:pos x="f994" y="f995"/>
                  </a:cxn>
                  <a:cxn ang="f574">
                    <a:pos x="f996" y="f997"/>
                  </a:cxn>
                  <a:cxn ang="f574">
                    <a:pos x="f998" y="f999"/>
                  </a:cxn>
                  <a:cxn ang="f574">
                    <a:pos x="f1000" y="f1001"/>
                  </a:cxn>
                  <a:cxn ang="f574">
                    <a:pos x="f1002" y="f1003"/>
                  </a:cxn>
                  <a:cxn ang="f574">
                    <a:pos x="f1004" y="f1005"/>
                  </a:cxn>
                  <a:cxn ang="f574">
                    <a:pos x="f1006" y="f1007"/>
                  </a:cxn>
                  <a:cxn ang="f574">
                    <a:pos x="f1008" y="f1009"/>
                  </a:cxn>
                  <a:cxn ang="f574">
                    <a:pos x="f1010" y="f1011"/>
                  </a:cxn>
                  <a:cxn ang="f574">
                    <a:pos x="f1012" y="f1013"/>
                  </a:cxn>
                  <a:cxn ang="f574">
                    <a:pos x="f1014" y="f1015"/>
                  </a:cxn>
                  <a:cxn ang="f574">
                    <a:pos x="f1016" y="f1017"/>
                  </a:cxn>
                  <a:cxn ang="f574">
                    <a:pos x="f1018" y="f1019"/>
                  </a:cxn>
                  <a:cxn ang="f574">
                    <a:pos x="f1020" y="f1021"/>
                  </a:cxn>
                  <a:cxn ang="f574">
                    <a:pos x="f1022" y="f1023"/>
                  </a:cxn>
                  <a:cxn ang="f574">
                    <a:pos x="f1024" y="f1025"/>
                  </a:cxn>
                  <a:cxn ang="f574">
                    <a:pos x="f1026" y="f1027"/>
                  </a:cxn>
                  <a:cxn ang="f574">
                    <a:pos x="f1024" y="f1028"/>
                  </a:cxn>
                  <a:cxn ang="f574">
                    <a:pos x="f1022" y="f1029"/>
                  </a:cxn>
                  <a:cxn ang="f574">
                    <a:pos x="f1030" y="f1031"/>
                  </a:cxn>
                  <a:cxn ang="f574">
                    <a:pos x="f1014" y="f1032"/>
                  </a:cxn>
                  <a:cxn ang="f574">
                    <a:pos x="f1012" y="f1033"/>
                  </a:cxn>
                  <a:cxn ang="f574">
                    <a:pos x="f1034" y="f1035"/>
                  </a:cxn>
                </a:cxnLst>
                <a:rect l="f881" t="f884" r="f882" b="f883"/>
                <a:pathLst>
                  <a:path w="569934" h="1509387">
                    <a:moveTo>
                      <a:pt x="f6" y="f7"/>
                    </a:moveTo>
                    <a:cubicBezTo>
                      <a:pt x="f8" y="f9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lnTo>
                      <a:pt x="f94" y="f95"/>
                    </a:lnTo>
                    <a:lnTo>
                      <a:pt x="f96" y="f97"/>
                    </a:lnTo>
                    <a:lnTo>
                      <a:pt x="f94" y="f98"/>
                    </a:ln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86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11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16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lnTo>
                      <a:pt x="f131" y="f132"/>
                    </a:lnTo>
                    <a:cubicBezTo>
                      <a:pt x="f133" y="f134"/>
                      <a:pt x="f135" y="f136"/>
                      <a:pt x="f137" y="f130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cubicBezTo>
                      <a:pt x="f168" y="f172"/>
                      <a:pt x="f173" y="f174"/>
                      <a:pt x="f164" y="f175"/>
                    </a:cubicBezTo>
                    <a:cubicBezTo>
                      <a:pt x="f176" y="f177"/>
                      <a:pt x="f178" y="f179"/>
                      <a:pt x="f180" y="f181"/>
                    </a:cubicBezTo>
                    <a:cubicBezTo>
                      <a:pt x="f182" y="f183"/>
                      <a:pt x="f184" y="f185"/>
                      <a:pt x="f158" y="f186"/>
                    </a:cubicBezTo>
                    <a:cubicBezTo>
                      <a:pt x="f187" y="f188"/>
                      <a:pt x="f152" y="f189"/>
                      <a:pt x="f152" y="f189"/>
                    </a:cubicBez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cubicBezTo>
                      <a:pt x="f202" y="f203"/>
                      <a:pt x="f204" y="f205"/>
                      <a:pt x="f206" y="f207"/>
                    </a:cubicBezTo>
                    <a:cubicBezTo>
                      <a:pt x="f208" y="f209"/>
                      <a:pt x="f210" y="f211"/>
                      <a:pt x="f212" y="f213"/>
                    </a:cubicBezTo>
                    <a:cubicBezTo>
                      <a:pt x="f214" y="f215"/>
                      <a:pt x="f216" y="f217"/>
                      <a:pt x="f94" y="f218"/>
                    </a:cubicBezTo>
                    <a:cubicBezTo>
                      <a:pt x="f219" y="f220"/>
                      <a:pt x="f221" y="f222"/>
                      <a:pt x="f92" y="f223"/>
                    </a:cubicBezTo>
                    <a:cubicBezTo>
                      <a:pt x="f224" y="f225"/>
                      <a:pt x="f86" y="f226"/>
                      <a:pt x="f227" y="f228"/>
                    </a:cubicBezTo>
                    <a:cubicBezTo>
                      <a:pt x="f229" y="f230"/>
                      <a:pt x="f231" y="f232"/>
                      <a:pt x="f92" y="f233"/>
                    </a:cubicBezTo>
                    <a:lnTo>
                      <a:pt x="f94" y="f234"/>
                    </a:lnTo>
                    <a:lnTo>
                      <a:pt x="f235" y="f236"/>
                    </a:ln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cubicBezTo>
                      <a:pt x="f261" y="f262"/>
                      <a:pt x="f263" y="f264"/>
                      <a:pt x="f265" y="f266"/>
                    </a:cubicBezTo>
                    <a:cubicBezTo>
                      <a:pt x="f267" y="f268"/>
                      <a:pt x="f269" y="f270"/>
                      <a:pt x="f137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144" y="f288"/>
                    </a:cubicBezTo>
                    <a:cubicBezTo>
                      <a:pt x="f289" y="f290"/>
                      <a:pt x="f291" y="f292"/>
                      <a:pt x="f293" y="f294"/>
                    </a:cubicBezTo>
                    <a:cubicBezTo>
                      <a:pt x="f295" y="f296"/>
                      <a:pt x="f297" y="f298"/>
                      <a:pt x="f299" y="f300"/>
                    </a:cubicBezTo>
                    <a:lnTo>
                      <a:pt x="f180" y="f301"/>
                    </a:ln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6" y="f317"/>
                    </a:cubicBezTo>
                    <a:cubicBezTo>
                      <a:pt x="f318" y="f319"/>
                      <a:pt x="f320" y="f321"/>
                      <a:pt x="f322" y="f323"/>
                    </a:cubicBezTo>
                    <a:cubicBezTo>
                      <a:pt x="f324" y="f325"/>
                      <a:pt x="f326" y="f327"/>
                      <a:pt x="f328" y="f50"/>
                    </a:cubicBez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360"/>
                    </a:lnTo>
                    <a:cubicBezTo>
                      <a:pt x="f361" y="f105"/>
                      <a:pt x="f362" y="f363"/>
                      <a:pt x="f364" y="f365"/>
                    </a:cubicBezTo>
                    <a:cubicBezTo>
                      <a:pt x="f366" y="f367"/>
                      <a:pt x="f368" y="f369"/>
                      <a:pt x="f370" y="f137"/>
                    </a:cubicBezTo>
                    <a:lnTo>
                      <a:pt x="f371" y="f276"/>
                    </a:lnTo>
                    <a:cubicBezTo>
                      <a:pt x="f372" y="f373"/>
                      <a:pt x="f374" y="f375"/>
                      <a:pt x="f376" y="f377"/>
                    </a:cubicBezTo>
                    <a:cubicBezTo>
                      <a:pt x="f378" y="f379"/>
                      <a:pt x="f380" y="f381"/>
                      <a:pt x="f382" y="f164"/>
                    </a:cubicBezTo>
                    <a:cubicBezTo>
                      <a:pt x="f383" y="f384"/>
                      <a:pt x="f385" y="f386"/>
                      <a:pt x="f5" y="f387"/>
                    </a:cubicBezTo>
                    <a:cubicBezTo>
                      <a:pt x="f388" y="f389"/>
                      <a:pt x="f390" y="f391"/>
                      <a:pt x="f382" y="f392"/>
                    </a:cubicBezTo>
                    <a:cubicBezTo>
                      <a:pt x="f393" y="f394"/>
                      <a:pt x="f395" y="f396"/>
                      <a:pt x="f376" y="f397"/>
                    </a:cubicBezTo>
                    <a:cubicBezTo>
                      <a:pt x="f398" y="f399"/>
                      <a:pt x="f400" y="f401"/>
                      <a:pt x="f402" y="f345"/>
                    </a:cubicBezTo>
                    <a:lnTo>
                      <a:pt x="f359" y="f359"/>
                    </a:lnTo>
                    <a:cubicBezTo>
                      <a:pt x="f403" y="f364"/>
                      <a:pt x="f404" y="f405"/>
                      <a:pt x="f357" y="f370"/>
                    </a:cubicBezTo>
                    <a:cubicBezTo>
                      <a:pt x="f406" y="f407"/>
                      <a:pt x="f408" y="f409"/>
                      <a:pt x="f410" y="f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  <p:sp>
            <p:nvSpPr>
              <p:cNvPr id="539" name="Полилиния 18"/>
              <p:cNvSpPr/>
              <p:nvPr/>
            </p:nvSpPr>
            <p:spPr>
              <a:xfrm rot="8315181">
                <a:off x="6280609" y="3807698"/>
                <a:ext cx="1358952" cy="520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38349"/>
                  <a:gd name="f7" fmla="val 588795"/>
                  <a:gd name="f8" fmla="val 30480"/>
                  <a:gd name="f9" fmla="val 19277"/>
                  <a:gd name="f10" fmla="val 38191"/>
                  <a:gd name="f11" fmla="val 9138"/>
                  <a:gd name="f12" fmla="val 34450"/>
                  <a:gd name="f13" fmla="val 41564"/>
                  <a:gd name="f14" fmla="val 38793"/>
                  <a:gd name="f15" fmla="val 44335"/>
                  <a:gd name="f16" fmla="val 43411"/>
                  <a:gd name="f17" fmla="val 48435"/>
                  <a:gd name="f18" fmla="val 43670"/>
                  <a:gd name="f19" fmla="val 52648"/>
                  <a:gd name="f20" fmla="val 65592"/>
                  <a:gd name="f21" fmla="val 35092"/>
                  <a:gd name="f22" fmla="val 58918"/>
                  <a:gd name="f23" fmla="val 25377"/>
                  <a:gd name="f24" fmla="val 72044"/>
                  <a:gd name="f25" fmla="val 16626"/>
                  <a:gd name="f26" fmla="val 88669"/>
                  <a:gd name="f27" fmla="val 5542"/>
                  <a:gd name="f28" fmla="val 96982"/>
                  <a:gd name="f29" fmla="val 101600"/>
                  <a:gd name="f30" fmla="val 924"/>
                  <a:gd name="f31" fmla="val 106293"/>
                  <a:gd name="f32" fmla="val 1532"/>
                  <a:gd name="f33" fmla="val 110837"/>
                  <a:gd name="f34" fmla="val 2771"/>
                  <a:gd name="f35" fmla="val 116473"/>
                  <a:gd name="f36" fmla="val 4308"/>
                  <a:gd name="f37" fmla="val 127462"/>
                  <a:gd name="f38" fmla="val 8313"/>
                  <a:gd name="f39" fmla="val 130233"/>
                  <a:gd name="f40" fmla="val 10160"/>
                  <a:gd name="f41" fmla="val 132796"/>
                  <a:gd name="f42" fmla="val 12366"/>
                  <a:gd name="f43" fmla="val 135775"/>
                  <a:gd name="f44" fmla="val 13855"/>
                  <a:gd name="f45" fmla="val 138388"/>
                  <a:gd name="f46" fmla="val 15161"/>
                  <a:gd name="f47" fmla="val 141535"/>
                  <a:gd name="f48" fmla="val 15207"/>
                  <a:gd name="f49" fmla="val 144088"/>
                  <a:gd name="f50" fmla="val 172666"/>
                  <a:gd name="f51" fmla="val 32503"/>
                  <a:gd name="f52" fmla="val 150218"/>
                  <a:gd name="f53" fmla="val 24213"/>
                  <a:gd name="f54" fmla="val 169026"/>
                  <a:gd name="f55" fmla="val 175993"/>
                  <a:gd name="f56" fmla="val 51382"/>
                  <a:gd name="f57" fmla="val 166593"/>
                  <a:gd name="f58" fmla="val 25612"/>
                  <a:gd name="f59" fmla="val 177339"/>
                  <a:gd name="f60" fmla="val 47106"/>
                  <a:gd name="f61" fmla="val 181847"/>
                  <a:gd name="f62" fmla="val 56123"/>
                  <a:gd name="f63" fmla="val 177707"/>
                  <a:gd name="f64" fmla="val 55788"/>
                  <a:gd name="f65" fmla="val 185651"/>
                  <a:gd name="f66" fmla="val 63731"/>
                  <a:gd name="f67" fmla="val 188006"/>
                  <a:gd name="f68" fmla="val 66086"/>
                  <a:gd name="f69" fmla="val 191193"/>
                  <a:gd name="f70" fmla="val 67426"/>
                  <a:gd name="f71" fmla="val 193964"/>
                  <a:gd name="f72" fmla="val 69273"/>
                  <a:gd name="f73" fmla="val 195811"/>
                  <a:gd name="f74" fmla="val 197000"/>
                  <a:gd name="f75" fmla="val 75393"/>
                  <a:gd name="f76" fmla="val 199506"/>
                  <a:gd name="f77" fmla="val 77586"/>
                  <a:gd name="f78" fmla="val 211234"/>
                  <a:gd name="f79" fmla="val 87849"/>
                  <a:gd name="f80" fmla="val 213025"/>
                  <a:gd name="f81" fmla="val 87635"/>
                  <a:gd name="f82" fmla="val 224444"/>
                  <a:gd name="f83" fmla="val 91440"/>
                  <a:gd name="f84" fmla="val 226291"/>
                  <a:gd name="f85" fmla="val 94211"/>
                  <a:gd name="f86" fmla="val 227215"/>
                  <a:gd name="f87" fmla="val 97906"/>
                  <a:gd name="f88" fmla="val 229986"/>
                  <a:gd name="f89" fmla="val 99753"/>
                  <a:gd name="f90" fmla="val 233154"/>
                  <a:gd name="f91" fmla="val 101865"/>
                  <a:gd name="f92" fmla="val 237407"/>
                  <a:gd name="f93" fmla="val 101478"/>
                  <a:gd name="f94" fmla="val 241069"/>
                  <a:gd name="f95" fmla="val 102524"/>
                  <a:gd name="f96" fmla="val 243877"/>
                  <a:gd name="f97" fmla="val 103326"/>
                  <a:gd name="f98" fmla="val 246611"/>
                  <a:gd name="f99" fmla="val 104371"/>
                  <a:gd name="f100" fmla="val 249382"/>
                  <a:gd name="f101" fmla="val 105295"/>
                  <a:gd name="f102" fmla="val 251229"/>
                  <a:gd name="f103" fmla="val 108066"/>
                  <a:gd name="f104" fmla="val 254791"/>
                  <a:gd name="f105" fmla="val 110280"/>
                  <a:gd name="f106" fmla="val 254924"/>
                  <a:gd name="f107" fmla="val 113608"/>
                  <a:gd name="f108" fmla="val 255308"/>
                  <a:gd name="f109" fmla="val 123217"/>
                  <a:gd name="f110" fmla="val 262896"/>
                  <a:gd name="f111" fmla="val 166595"/>
                  <a:gd name="f112" fmla="val 182880"/>
                  <a:gd name="f113" fmla="val 244256"/>
                  <a:gd name="f114" fmla="val 185235"/>
                  <a:gd name="f115" fmla="val 241070"/>
                  <a:gd name="f116" fmla="val 186575"/>
                  <a:gd name="f117" fmla="val 238299"/>
                  <a:gd name="f118" fmla="val 188422"/>
                  <a:gd name="f119" fmla="val 236452"/>
                  <a:gd name="f120" fmla="val 234246"/>
                  <a:gd name="f121" fmla="val 193756"/>
                  <a:gd name="f122" fmla="val 232757"/>
                  <a:gd name="f123" fmla="val 196735"/>
                  <a:gd name="f124" fmla="val 231451"/>
                  <a:gd name="f125" fmla="val 199348"/>
                  <a:gd name="f126" fmla="val 202127"/>
                  <a:gd name="f127" fmla="val 205048"/>
                  <a:gd name="f128" fmla="val 208856"/>
                  <a:gd name="f129" fmla="val 230378"/>
                  <a:gd name="f130" fmla="val 213157"/>
                  <a:gd name="f131" fmla="val 216131"/>
                  <a:gd name="f132" fmla="val 234581"/>
                  <a:gd name="f133" fmla="val 218412"/>
                  <a:gd name="f134" fmla="val 238182"/>
                  <a:gd name="f135" fmla="val 218458"/>
                  <a:gd name="f136" fmla="val 218902"/>
                  <a:gd name="f137" fmla="val 250244"/>
                  <a:gd name="f138" fmla="val 220314"/>
                  <a:gd name="f139" fmla="val 259542"/>
                  <a:gd name="f140" fmla="val 220749"/>
                  <a:gd name="f141" fmla="val 268779"/>
                  <a:gd name="f142" fmla="val 221673"/>
                  <a:gd name="f143" fmla="val 290943"/>
                  <a:gd name="f144" fmla="val 229062"/>
                  <a:gd name="f145" fmla="val 263238"/>
                  <a:gd name="f146" fmla="val 285404"/>
                  <a:gd name="f147" fmla="val 301133"/>
                  <a:gd name="f148" fmla="val 316807"/>
                  <a:gd name="f149" fmla="val 223520"/>
                  <a:gd name="f150" fmla="val 332509"/>
                  <a:gd name="f151" fmla="val 336204"/>
                  <a:gd name="f152" fmla="val 340093"/>
                  <a:gd name="f153" fmla="val 223173"/>
                  <a:gd name="f154" fmla="val 343593"/>
                  <a:gd name="f155" fmla="val 346654"/>
                  <a:gd name="f156" fmla="val 220361"/>
                  <a:gd name="f157" fmla="val 348927"/>
                  <a:gd name="f158" fmla="val 217620"/>
                  <a:gd name="f159" fmla="val 351906"/>
                  <a:gd name="f160" fmla="val 354519"/>
                  <a:gd name="f161" fmla="val 214825"/>
                  <a:gd name="f162" fmla="val 357448"/>
                  <a:gd name="f163" fmla="val 214284"/>
                  <a:gd name="f164" fmla="val 360219"/>
                  <a:gd name="f165" fmla="val 213360"/>
                  <a:gd name="f166" fmla="val 362990"/>
                  <a:gd name="f167" fmla="val 365978"/>
                  <a:gd name="f168" fmla="val 214713"/>
                  <a:gd name="f169" fmla="val 368531"/>
                  <a:gd name="f170" fmla="val 374353"/>
                  <a:gd name="f171" fmla="val 219366"/>
                  <a:gd name="f172" fmla="val 378838"/>
                  <a:gd name="f173" fmla="val 225109"/>
                  <a:gd name="f174" fmla="val 385157"/>
                  <a:gd name="f175" fmla="val 401782"/>
                  <a:gd name="f176" fmla="val 410095"/>
                  <a:gd name="f177" fmla="val 235528"/>
                  <a:gd name="f178" fmla="val 412866"/>
                  <a:gd name="f179" fmla="val 237375"/>
                  <a:gd name="f180" fmla="val 415429"/>
                  <a:gd name="f181" fmla="val 239581"/>
                  <a:gd name="f182" fmla="val 418408"/>
                  <a:gd name="f183" fmla="val 441352"/>
                  <a:gd name="f184" fmla="val 252542"/>
                  <a:gd name="f185" fmla="val 411207"/>
                  <a:gd name="f186" fmla="val 233498"/>
                  <a:gd name="f187" fmla="val 435033"/>
                  <a:gd name="f188" fmla="val 435957"/>
                  <a:gd name="f189" fmla="val 252153"/>
                  <a:gd name="f190" fmla="val 436498"/>
                  <a:gd name="f191" fmla="val 255082"/>
                  <a:gd name="f192" fmla="val 437804"/>
                  <a:gd name="f193" fmla="val 257695"/>
                  <a:gd name="f194" fmla="val 441235"/>
                  <a:gd name="f195" fmla="val 264556"/>
                  <a:gd name="f196" fmla="val 444534"/>
                  <a:gd name="f197" fmla="val 268383"/>
                  <a:gd name="f198" fmla="val 451659"/>
                  <a:gd name="f199" fmla="val 271550"/>
                  <a:gd name="f200" fmla="val 456997"/>
                  <a:gd name="f201" fmla="val 273922"/>
                  <a:gd name="f202" fmla="val 468284"/>
                  <a:gd name="f203" fmla="val 277091"/>
                  <a:gd name="f204" fmla="val 471055"/>
                  <a:gd name="f205" fmla="val 278938"/>
                  <a:gd name="f206" fmla="val 473479"/>
                  <a:gd name="f207" fmla="val 281464"/>
                  <a:gd name="f208" fmla="val 476597"/>
                  <a:gd name="f209" fmla="val 282633"/>
                  <a:gd name="f210" fmla="val 495415"/>
                  <a:gd name="f211" fmla="val 289690"/>
                  <a:gd name="f212" fmla="val 537479"/>
                  <a:gd name="f213" fmla="val 283053"/>
                  <a:gd name="f214" fmla="val 545869"/>
                  <a:gd name="f215" fmla="val 565756"/>
                  <a:gd name="f216" fmla="val 269376"/>
                  <a:gd name="f217" fmla="val 557785"/>
                  <a:gd name="f218" fmla="val 276260"/>
                  <a:gd name="f219" fmla="val 570808"/>
                  <a:gd name="f220" fmla="val 263237"/>
                  <a:gd name="f221" fmla="val 577553"/>
                  <a:gd name="f222" fmla="val 242998"/>
                  <a:gd name="f223" fmla="val 574932"/>
                  <a:gd name="f224" fmla="val 252278"/>
                  <a:gd name="f225" fmla="val 579120"/>
                  <a:gd name="f226" fmla="val 576349"/>
                  <a:gd name="f227" fmla="val 233681"/>
                  <a:gd name="f228" fmla="val 568810"/>
                  <a:gd name="f229" fmla="val 232650"/>
                  <a:gd name="f230" fmla="val 574313"/>
                  <a:gd name="f231" fmla="val 225313"/>
                  <a:gd name="f232" fmla="val 587433"/>
                  <a:gd name="f233" fmla="val 606695"/>
                  <a:gd name="f234" fmla="val 230865"/>
                  <a:gd name="f235" fmla="val 591045"/>
                  <a:gd name="f236" fmla="val 222827"/>
                  <a:gd name="f237" fmla="val 598517"/>
                  <a:gd name="f238" fmla="val 600445"/>
                  <a:gd name="f239" fmla="val 266693"/>
                  <a:gd name="f240" fmla="val 605489"/>
                  <a:gd name="f241" fmla="val 266485"/>
                  <a:gd name="f242" fmla="val 612371"/>
                  <a:gd name="f243" fmla="val 616066"/>
                  <a:gd name="f244" fmla="val 274321"/>
                  <a:gd name="f245" fmla="val 621349"/>
                  <a:gd name="f246" fmla="val 279085"/>
                  <a:gd name="f247" fmla="val 623455"/>
                  <a:gd name="f248" fmla="val 624379"/>
                  <a:gd name="f249" fmla="val 288175"/>
                  <a:gd name="f250" fmla="val 624161"/>
                  <a:gd name="f251" fmla="val 291652"/>
                  <a:gd name="f252" fmla="val 626226"/>
                  <a:gd name="f253" fmla="val 293717"/>
                  <a:gd name="f254" fmla="val 628291"/>
                  <a:gd name="f255" fmla="val 295782"/>
                  <a:gd name="f256" fmla="val 631768"/>
                  <a:gd name="f257" fmla="val 295564"/>
                  <a:gd name="f258" fmla="val 634539"/>
                  <a:gd name="f259" fmla="val 296488"/>
                  <a:gd name="f260" fmla="val 647242"/>
                  <a:gd name="f261" fmla="val 315543"/>
                  <a:gd name="f262" fmla="val 639304"/>
                  <a:gd name="f263" fmla="val 311007"/>
                  <a:gd name="f264" fmla="val 653935"/>
                  <a:gd name="f265" fmla="val 315884"/>
                  <a:gd name="f266" fmla="val 662282"/>
                  <a:gd name="f267" fmla="val 321449"/>
                  <a:gd name="f268" fmla="val 663490"/>
                  <a:gd name="f269" fmla="val 322750"/>
                  <a:gd name="f270" fmla="val 673331"/>
                  <a:gd name="f271" fmla="val 326968"/>
                  <a:gd name="f272" fmla="val 676016"/>
                  <a:gd name="f273" fmla="val 328119"/>
                  <a:gd name="f274" fmla="val 679031"/>
                  <a:gd name="f275" fmla="val 328433"/>
                  <a:gd name="f276" fmla="val 681644"/>
                  <a:gd name="f277" fmla="val 329739"/>
                  <a:gd name="f278" fmla="val 684623"/>
                  <a:gd name="f279" fmla="val 331228"/>
                  <a:gd name="f280" fmla="val 686978"/>
                  <a:gd name="f281" fmla="val 333791"/>
                  <a:gd name="f282" fmla="val 689957"/>
                  <a:gd name="f283" fmla="val 335280"/>
                  <a:gd name="f284" fmla="val 692569"/>
                  <a:gd name="f285" fmla="val 336586"/>
                  <a:gd name="f286" fmla="val 695716"/>
                  <a:gd name="f287" fmla="val 336633"/>
                  <a:gd name="f288" fmla="val 698269"/>
                  <a:gd name="f289" fmla="val 338051"/>
                  <a:gd name="f290" fmla="val 704091"/>
                  <a:gd name="f291" fmla="val 341286"/>
                  <a:gd name="f292" fmla="val 709353"/>
                  <a:gd name="f293" fmla="val 345440"/>
                  <a:gd name="f294" fmla="val 714895"/>
                  <a:gd name="f295" fmla="val 349135"/>
                  <a:gd name="f296" fmla="val 733269"/>
                  <a:gd name="f297" fmla="val 361384"/>
                  <a:gd name="f298" fmla="val 713399"/>
                  <a:gd name="f299" fmla="val 353930"/>
                  <a:gd name="f300" fmla="val 731520"/>
                  <a:gd name="f301" fmla="val 734132"/>
                  <a:gd name="f302" fmla="val 364296"/>
                  <a:gd name="f303" fmla="val 737062"/>
                  <a:gd name="f304" fmla="val 364837"/>
                  <a:gd name="f305" fmla="val 739833"/>
                  <a:gd name="f306" fmla="val 365760"/>
                  <a:gd name="f307" fmla="val 742604"/>
                  <a:gd name="f308" fmla="val 367607"/>
                  <a:gd name="f309" fmla="val 745167"/>
                  <a:gd name="f310" fmla="val 369813"/>
                  <a:gd name="f311" fmla="val 748146"/>
                  <a:gd name="f312" fmla="val 371302"/>
                  <a:gd name="f313" fmla="val 750759"/>
                  <a:gd name="f314" fmla="val 372608"/>
                  <a:gd name="f315" fmla="val 753651"/>
                  <a:gd name="f316" fmla="val 373271"/>
                  <a:gd name="f317" fmla="val 756459"/>
                  <a:gd name="f318" fmla="val 374073"/>
                  <a:gd name="f319" fmla="val 783497"/>
                  <a:gd name="f320" fmla="val 381798"/>
                  <a:gd name="f321" fmla="val 789838"/>
                  <a:gd name="f322" fmla="val 377813"/>
                  <a:gd name="f323" fmla="val 831273"/>
                  <a:gd name="f324" fmla="val 379615"/>
                  <a:gd name="f325" fmla="val 858447"/>
                  <a:gd name="f326" fmla="val 388673"/>
                  <a:gd name="f327" fmla="val 820063"/>
                  <a:gd name="f328" fmla="val 373988"/>
                  <a:gd name="f329" fmla="val 845128"/>
                  <a:gd name="f330" fmla="val 390699"/>
                  <a:gd name="f331" fmla="val 848296"/>
                  <a:gd name="f332" fmla="val 392811"/>
                  <a:gd name="f333" fmla="val 852517"/>
                  <a:gd name="f334" fmla="val 392546"/>
                  <a:gd name="f335" fmla="val 856211"/>
                  <a:gd name="f336" fmla="val 393470"/>
                  <a:gd name="f337" fmla="val 858982"/>
                  <a:gd name="f338" fmla="val 397164"/>
                  <a:gd name="f339" fmla="val 861258"/>
                  <a:gd name="f340" fmla="val 401288"/>
                  <a:gd name="f341" fmla="val 864524"/>
                  <a:gd name="f342" fmla="val 404553"/>
                  <a:gd name="f343" fmla="val 872466"/>
                  <a:gd name="f344" fmla="val 412494"/>
                  <a:gd name="f345" fmla="val 872134"/>
                  <a:gd name="f346" fmla="val 408358"/>
                  <a:gd name="f347" fmla="val 881149"/>
                  <a:gd name="f348" fmla="val 884128"/>
                  <a:gd name="f349" fmla="val 414355"/>
                  <a:gd name="f350" fmla="val 886483"/>
                  <a:gd name="f351" fmla="val 416919"/>
                  <a:gd name="f352" fmla="val 889462"/>
                  <a:gd name="f353" fmla="val 892075"/>
                  <a:gd name="f354" fmla="val 419714"/>
                  <a:gd name="f355" fmla="val 895222"/>
                  <a:gd name="f356" fmla="val 419761"/>
                  <a:gd name="f357" fmla="val 897775"/>
                  <a:gd name="f358" fmla="val 421179"/>
                  <a:gd name="f359" fmla="val 922713"/>
                  <a:gd name="f360" fmla="val 925484"/>
                  <a:gd name="f361" fmla="val 439651"/>
                  <a:gd name="f362" fmla="val 927867"/>
                  <a:gd name="f363" fmla="val 442293"/>
                  <a:gd name="f364" fmla="val 931026"/>
                  <a:gd name="f365" fmla="val 443346"/>
                  <a:gd name="f366" fmla="val 939339"/>
                  <a:gd name="f367" fmla="val 446117"/>
                  <a:gd name="f368" fmla="val 942110"/>
                  <a:gd name="f369" fmla="val 447964"/>
                  <a:gd name="f370" fmla="val 945296"/>
                  <a:gd name="f371" fmla="val 449304"/>
                  <a:gd name="f372" fmla="val 947651"/>
                  <a:gd name="f373" fmla="val 950006"/>
                  <a:gd name="f374" fmla="val 454014"/>
                  <a:gd name="f375" fmla="val 950369"/>
                  <a:gd name="f376" fmla="val 458206"/>
                  <a:gd name="f377" fmla="val 953193"/>
                  <a:gd name="f378" fmla="val 459971"/>
                  <a:gd name="f379" fmla="val 958147"/>
                  <a:gd name="f380" fmla="val 463067"/>
                  <a:gd name="f381" fmla="val 964277"/>
                  <a:gd name="f382" fmla="val 463666"/>
                  <a:gd name="f383" fmla="val 969819"/>
                  <a:gd name="f384" fmla="val 465513"/>
                  <a:gd name="f385" fmla="val 978131"/>
                  <a:gd name="f386" fmla="val 994757"/>
                  <a:gd name="f387" fmla="val 493222"/>
                  <a:gd name="f388" fmla="val 1000299"/>
                  <a:gd name="f389" fmla="val 501535"/>
                  <a:gd name="f390" fmla="val 1007963"/>
                  <a:gd name="f391" fmla="val 524534"/>
                  <a:gd name="f392" fmla="val 995895"/>
                  <a:gd name="f393" fmla="val 487917"/>
                  <a:gd name="f394" fmla="val 1008611"/>
                  <a:gd name="f395" fmla="val 529244"/>
                  <a:gd name="f396" fmla="val 1010329"/>
                  <a:gd name="f397" fmla="val 534827"/>
                  <a:gd name="f398" fmla="val 1013193"/>
                  <a:gd name="f399" fmla="val 540108"/>
                  <a:gd name="f400" fmla="val 1014153"/>
                  <a:gd name="f401" fmla="val 545870"/>
                  <a:gd name="f402" fmla="val 1015077"/>
                  <a:gd name="f403" fmla="val 551412"/>
                  <a:gd name="f404" fmla="val 1015705"/>
                  <a:gd name="f405" fmla="val 557011"/>
                  <a:gd name="f406" fmla="val 1016924"/>
                  <a:gd name="f407" fmla="val 562495"/>
                  <a:gd name="f408" fmla="val 1017558"/>
                  <a:gd name="f409" fmla="val 565346"/>
                  <a:gd name="f410" fmla="val 1018987"/>
                  <a:gd name="f411" fmla="val 567974"/>
                  <a:gd name="f412" fmla="val 1019695"/>
                  <a:gd name="f413" fmla="val 1020837"/>
                  <a:gd name="f414" fmla="val 575377"/>
                  <a:gd name="f415" fmla="val 1021542"/>
                  <a:gd name="f416" fmla="val 580044"/>
                  <a:gd name="f417" fmla="val 1022466"/>
                  <a:gd name="f418" fmla="val 584662"/>
                  <a:gd name="f419" fmla="val 1052946"/>
                  <a:gd name="f420" fmla="val 583738"/>
                  <a:gd name="f421" fmla="val 1086956"/>
                  <a:gd name="f422" fmla="val 596159"/>
                  <a:gd name="f423" fmla="val 1113906"/>
                  <a:gd name="f424" fmla="val 581891"/>
                  <a:gd name="f425" fmla="val 1127807"/>
                  <a:gd name="f426" fmla="val 574532"/>
                  <a:gd name="f427" fmla="val 1115963"/>
                  <a:gd name="f428" fmla="val 550499"/>
                  <a:gd name="f429" fmla="val 1116677"/>
                  <a:gd name="f430" fmla="val 534786"/>
                  <a:gd name="f431" fmla="val 1117810"/>
                  <a:gd name="f432" fmla="val 509856"/>
                  <a:gd name="f433" fmla="val 1117788"/>
                  <a:gd name="f434" fmla="val 484871"/>
                  <a:gd name="f435" fmla="val 1119448"/>
                  <a:gd name="f436" fmla="val 1119642"/>
                  <a:gd name="f437" fmla="val 457057"/>
                  <a:gd name="f438" fmla="val 1120395"/>
                  <a:gd name="f439" fmla="val 453940"/>
                  <a:gd name="f440" fmla="val 1122219"/>
                  <a:gd name="f441" fmla="val 1124299"/>
                  <a:gd name="f442" fmla="val 449059"/>
                  <a:gd name="f443" fmla="val 1127760"/>
                  <a:gd name="f444" fmla="val 1130531"/>
                  <a:gd name="f445" fmla="val 1189029"/>
                  <a:gd name="f446" fmla="val 449196"/>
                  <a:gd name="f447" fmla="val 1166502"/>
                  <a:gd name="f448" fmla="val 443330"/>
                  <a:gd name="f449" fmla="val 1199804"/>
                  <a:gd name="f450" fmla="val 454430"/>
                  <a:gd name="f451" fmla="val 1216429"/>
                  <a:gd name="f452" fmla="val 1224742"/>
                  <a:gd name="f453" fmla="val 462742"/>
                  <a:gd name="f454" fmla="val 1232694"/>
                  <a:gd name="f455" fmla="val 461947"/>
                  <a:gd name="f456" fmla="val 1250776"/>
                  <a:gd name="f457" fmla="val 462193"/>
                  <a:gd name="f458" fmla="val 1260764"/>
                  <a:gd name="f459" fmla="val 457200"/>
                  <a:gd name="f460" fmla="val 1271088"/>
                  <a:gd name="f461" fmla="val 452039"/>
                  <a:gd name="f462" fmla="val 1268193"/>
                  <a:gd name="f463" fmla="val 451010"/>
                  <a:gd name="f464" fmla="val 1277389"/>
                  <a:gd name="f465" fmla="val 1284551"/>
                  <a:gd name="f466" fmla="val 437378"/>
                  <a:gd name="f467" fmla="val 1285684"/>
                  <a:gd name="f468" fmla="val 437810"/>
                  <a:gd name="f469" fmla="val 1294015"/>
                  <a:gd name="f470" fmla="val 1296786"/>
                  <a:gd name="f471" fmla="val 432262"/>
                  <a:gd name="f472" fmla="val 1299317"/>
                  <a:gd name="f473" fmla="val 429229"/>
                  <a:gd name="f474" fmla="val 1302328"/>
                  <a:gd name="f475" fmla="val 426720"/>
                  <a:gd name="f476" fmla="val 1304886"/>
                  <a:gd name="f477" fmla="val 424588"/>
                  <a:gd name="f478" fmla="val 1308285"/>
                  <a:gd name="f479" fmla="val 423534"/>
                  <a:gd name="f480" fmla="val 1310640"/>
                  <a:gd name="f481" fmla="val 1323174"/>
                  <a:gd name="f482" fmla="val 408645"/>
                  <a:gd name="f483" fmla="val 1308311"/>
                  <a:gd name="f484" fmla="val 415490"/>
                  <a:gd name="f485" fmla="val 1324495"/>
                  <a:gd name="f486" fmla="val 1334114"/>
                  <a:gd name="f487" fmla="val 400476"/>
                  <a:gd name="f488" fmla="val 1328889"/>
                  <a:gd name="f489" fmla="+- 0 0 -90"/>
                  <a:gd name="f490" fmla="*/ f3 1 1338349"/>
                  <a:gd name="f491" fmla="*/ f4 1 588795"/>
                  <a:gd name="f492" fmla="val f5"/>
                  <a:gd name="f493" fmla="val f6"/>
                  <a:gd name="f494" fmla="val f7"/>
                  <a:gd name="f495" fmla="*/ f489 f0 1"/>
                  <a:gd name="f496" fmla="+- f494 0 f492"/>
                  <a:gd name="f497" fmla="+- f493 0 f492"/>
                  <a:gd name="f498" fmla="*/ f495 1 f2"/>
                  <a:gd name="f499" fmla="*/ f497 1 1338349"/>
                  <a:gd name="f500" fmla="*/ f496 1 588795"/>
                  <a:gd name="f501" fmla="*/ 0 f497 1"/>
                  <a:gd name="f502" fmla="*/ 30480 f496 1"/>
                  <a:gd name="f503" fmla="*/ 30480 f497 1"/>
                  <a:gd name="f504" fmla="*/ 41564 f496 1"/>
                  <a:gd name="f505" fmla="*/ 38793 f497 1"/>
                  <a:gd name="f506" fmla="*/ 44335 f496 1"/>
                  <a:gd name="f507" fmla="*/ 52648 f497 1"/>
                  <a:gd name="f508" fmla="*/ 72044 f497 1"/>
                  <a:gd name="f509" fmla="*/ 16626 f496 1"/>
                  <a:gd name="f510" fmla="*/ 88669 f497 1"/>
                  <a:gd name="f511" fmla="*/ 5542 f496 1"/>
                  <a:gd name="f512" fmla="*/ 96982 f497 1"/>
                  <a:gd name="f513" fmla="*/ 0 f496 1"/>
                  <a:gd name="f514" fmla="*/ 110837 f497 1"/>
                  <a:gd name="f515" fmla="*/ 2771 f496 1"/>
                  <a:gd name="f516" fmla="*/ 127462 f497 1"/>
                  <a:gd name="f517" fmla="*/ 8313 f496 1"/>
                  <a:gd name="f518" fmla="*/ 135775 f497 1"/>
                  <a:gd name="f519" fmla="*/ 13855 f496 1"/>
                  <a:gd name="f520" fmla="*/ 144088 f497 1"/>
                  <a:gd name="f521" fmla="*/ 169026 f497 1"/>
                  <a:gd name="f522" fmla="*/ 177339 f497 1"/>
                  <a:gd name="f523" fmla="*/ 47106 f496 1"/>
                  <a:gd name="f524" fmla="*/ 185651 f497 1"/>
                  <a:gd name="f525" fmla="*/ 63731 f496 1"/>
                  <a:gd name="f526" fmla="*/ 193964 f497 1"/>
                  <a:gd name="f527" fmla="*/ 69273 f496 1"/>
                  <a:gd name="f528" fmla="*/ 199506 f497 1"/>
                  <a:gd name="f529" fmla="*/ 77586 f496 1"/>
                  <a:gd name="f530" fmla="*/ 224444 f497 1"/>
                  <a:gd name="f531" fmla="*/ 91440 f496 1"/>
                  <a:gd name="f532" fmla="*/ 229986 f497 1"/>
                  <a:gd name="f533" fmla="*/ 99753 f496 1"/>
                  <a:gd name="f534" fmla="*/ 241069 f497 1"/>
                  <a:gd name="f535" fmla="*/ 102524 f496 1"/>
                  <a:gd name="f536" fmla="*/ 249382 f497 1"/>
                  <a:gd name="f537" fmla="*/ 105295 f496 1"/>
                  <a:gd name="f538" fmla="*/ 254924 f497 1"/>
                  <a:gd name="f539" fmla="*/ 113608 f496 1"/>
                  <a:gd name="f540" fmla="*/ 246611 f497 1"/>
                  <a:gd name="f541" fmla="*/ 182880 f496 1"/>
                  <a:gd name="f542" fmla="*/ 238299 f497 1"/>
                  <a:gd name="f543" fmla="*/ 188422 f496 1"/>
                  <a:gd name="f544" fmla="*/ 232757 f497 1"/>
                  <a:gd name="f545" fmla="*/ 196735 f496 1"/>
                  <a:gd name="f546" fmla="*/ 205048 f496 1"/>
                  <a:gd name="f547" fmla="*/ 216131 f496 1"/>
                  <a:gd name="f548" fmla="*/ 218902 f496 1"/>
                  <a:gd name="f549" fmla="*/ 268779 f497 1"/>
                  <a:gd name="f550" fmla="*/ 221673 f496 1"/>
                  <a:gd name="f551" fmla="*/ 285404 f497 1"/>
                  <a:gd name="f552" fmla="*/ 332509 f497 1"/>
                  <a:gd name="f553" fmla="*/ 224444 f496 1"/>
                  <a:gd name="f554" fmla="*/ 343593 f497 1"/>
                  <a:gd name="f555" fmla="*/ 351906 f497 1"/>
                  <a:gd name="f556" fmla="*/ 360219 f497 1"/>
                  <a:gd name="f557" fmla="*/ 213360 f496 1"/>
                  <a:gd name="f558" fmla="*/ 368531 f497 1"/>
                  <a:gd name="f559" fmla="*/ 385157 f497 1"/>
                  <a:gd name="f560" fmla="*/ 227215 f496 1"/>
                  <a:gd name="f561" fmla="*/ 401782 f497 1"/>
                  <a:gd name="f562" fmla="*/ 232757 f496 1"/>
                  <a:gd name="f563" fmla="*/ 410095 f497 1"/>
                  <a:gd name="f564" fmla="*/ 235528 f496 1"/>
                  <a:gd name="f565" fmla="*/ 418408 f497 1"/>
                  <a:gd name="f566" fmla="*/ 241070 f496 1"/>
                  <a:gd name="f567" fmla="*/ 435033 f497 1"/>
                  <a:gd name="f568" fmla="*/ 249382 f496 1"/>
                  <a:gd name="f569" fmla="*/ 437804 f497 1"/>
                  <a:gd name="f570" fmla="*/ 257695 f496 1"/>
                  <a:gd name="f571" fmla="*/ 451659 f497 1"/>
                  <a:gd name="f572" fmla="*/ 271550 f496 1"/>
                  <a:gd name="f573" fmla="*/ 468284 f497 1"/>
                  <a:gd name="f574" fmla="*/ 277091 f496 1"/>
                  <a:gd name="f575" fmla="*/ 476597 f497 1"/>
                  <a:gd name="f576" fmla="*/ 282633 f496 1"/>
                  <a:gd name="f577" fmla="*/ 545869 f497 1"/>
                  <a:gd name="f578" fmla="*/ 570808 f497 1"/>
                  <a:gd name="f579" fmla="*/ 263237 f496 1"/>
                  <a:gd name="f580" fmla="*/ 579120 f497 1"/>
                  <a:gd name="f581" fmla="*/ 229986 f496 1"/>
                  <a:gd name="f582" fmla="*/ 587433 f497 1"/>
                  <a:gd name="f583" fmla="*/ 598517 f497 1"/>
                  <a:gd name="f584" fmla="*/ 612371 f497 1"/>
                  <a:gd name="f585" fmla="*/ 268779 f496 1"/>
                  <a:gd name="f586" fmla="*/ 623455 f497 1"/>
                  <a:gd name="f587" fmla="*/ 285404 f496 1"/>
                  <a:gd name="f588" fmla="*/ 626226 f497 1"/>
                  <a:gd name="f589" fmla="*/ 293717 f496 1"/>
                  <a:gd name="f590" fmla="*/ 634539 f497 1"/>
                  <a:gd name="f591" fmla="*/ 296488 f496 1"/>
                  <a:gd name="f592" fmla="*/ 653935 f497 1"/>
                  <a:gd name="f593" fmla="*/ 315884 f496 1"/>
                  <a:gd name="f594" fmla="*/ 673331 f497 1"/>
                  <a:gd name="f595" fmla="*/ 326968 f496 1"/>
                  <a:gd name="f596" fmla="*/ 681644 f497 1"/>
                  <a:gd name="f597" fmla="*/ 329739 f496 1"/>
                  <a:gd name="f598" fmla="*/ 689957 f497 1"/>
                  <a:gd name="f599" fmla="*/ 335280 f496 1"/>
                  <a:gd name="f600" fmla="*/ 698269 f497 1"/>
                  <a:gd name="f601" fmla="*/ 338051 f496 1"/>
                  <a:gd name="f602" fmla="*/ 714895 f497 1"/>
                  <a:gd name="f603" fmla="*/ 349135 f496 1"/>
                  <a:gd name="f604" fmla="*/ 731520 f497 1"/>
                  <a:gd name="f605" fmla="*/ 362990 f496 1"/>
                  <a:gd name="f606" fmla="*/ 739833 f497 1"/>
                  <a:gd name="f607" fmla="*/ 365760 f496 1"/>
                  <a:gd name="f608" fmla="*/ 748146 f497 1"/>
                  <a:gd name="f609" fmla="*/ 371302 f496 1"/>
                  <a:gd name="f610" fmla="*/ 756459 f497 1"/>
                  <a:gd name="f611" fmla="*/ 374073 f496 1"/>
                  <a:gd name="f612" fmla="*/ 831273 f497 1"/>
                  <a:gd name="f613" fmla="*/ 379615 f496 1"/>
                  <a:gd name="f614" fmla="*/ 845128 f497 1"/>
                  <a:gd name="f615" fmla="*/ 390699 f496 1"/>
                  <a:gd name="f616" fmla="*/ 856211 f497 1"/>
                  <a:gd name="f617" fmla="*/ 393470 f496 1"/>
                  <a:gd name="f618" fmla="*/ 864524 f497 1"/>
                  <a:gd name="f619" fmla="*/ 404553 f496 1"/>
                  <a:gd name="f620" fmla="*/ 881149 f497 1"/>
                  <a:gd name="f621" fmla="*/ 412866 f496 1"/>
                  <a:gd name="f622" fmla="*/ 889462 f497 1"/>
                  <a:gd name="f623" fmla="*/ 418408 f496 1"/>
                  <a:gd name="f624" fmla="*/ 897775 f497 1"/>
                  <a:gd name="f625" fmla="*/ 421179 f496 1"/>
                  <a:gd name="f626" fmla="*/ 922713 f497 1"/>
                  <a:gd name="f627" fmla="*/ 437804 f496 1"/>
                  <a:gd name="f628" fmla="*/ 931026 f497 1"/>
                  <a:gd name="f629" fmla="*/ 443346 f496 1"/>
                  <a:gd name="f630" fmla="*/ 939339 f497 1"/>
                  <a:gd name="f631" fmla="*/ 446117 f496 1"/>
                  <a:gd name="f632" fmla="*/ 947651 f497 1"/>
                  <a:gd name="f633" fmla="*/ 451659 f496 1"/>
                  <a:gd name="f634" fmla="*/ 953193 f497 1"/>
                  <a:gd name="f635" fmla="*/ 459971 f496 1"/>
                  <a:gd name="f636" fmla="*/ 969819 f497 1"/>
                  <a:gd name="f637" fmla="*/ 465513 f496 1"/>
                  <a:gd name="f638" fmla="*/ 978131 f497 1"/>
                  <a:gd name="f639" fmla="*/ 468284 f496 1"/>
                  <a:gd name="f640" fmla="*/ 994757 f497 1"/>
                  <a:gd name="f641" fmla="*/ 493222 f496 1"/>
                  <a:gd name="f642" fmla="*/ 1000299 f497 1"/>
                  <a:gd name="f643" fmla="*/ 501535 f496 1"/>
                  <a:gd name="f644" fmla="*/ 1008611 f497 1"/>
                  <a:gd name="f645" fmla="*/ 529244 f496 1"/>
                  <a:gd name="f646" fmla="*/ 1014153 f497 1"/>
                  <a:gd name="f647" fmla="*/ 545870 f496 1"/>
                  <a:gd name="f648" fmla="*/ 1016924 f497 1"/>
                  <a:gd name="f649" fmla="*/ 562495 f496 1"/>
                  <a:gd name="f650" fmla="*/ 1019695 f497 1"/>
                  <a:gd name="f651" fmla="*/ 570808 f496 1"/>
                  <a:gd name="f652" fmla="*/ 1022466 f497 1"/>
                  <a:gd name="f653" fmla="*/ 584662 f496 1"/>
                  <a:gd name="f654" fmla="*/ 1113906 f497 1"/>
                  <a:gd name="f655" fmla="*/ 581891 f496 1"/>
                  <a:gd name="f656" fmla="*/ 1116677 f497 1"/>
                  <a:gd name="f657" fmla="*/ 534786 f496 1"/>
                  <a:gd name="f658" fmla="*/ 1119448 f497 1"/>
                  <a:gd name="f659" fmla="*/ 1122219 f497 1"/>
                  <a:gd name="f660" fmla="*/ 1130531 f497 1"/>
                  <a:gd name="f661" fmla="*/ 1199804 f497 1"/>
                  <a:gd name="f662" fmla="*/ 454430 f496 1"/>
                  <a:gd name="f663" fmla="*/ 1216429 f497 1"/>
                  <a:gd name="f664" fmla="*/ 1224742 f497 1"/>
                  <a:gd name="f665" fmla="*/ 462742 f496 1"/>
                  <a:gd name="f666" fmla="*/ 1260764 f497 1"/>
                  <a:gd name="f667" fmla="*/ 457200 f496 1"/>
                  <a:gd name="f668" fmla="*/ 1277389 f497 1"/>
                  <a:gd name="f669" fmla="*/ 1294015 f497 1"/>
                  <a:gd name="f670" fmla="*/ 435033 f496 1"/>
                  <a:gd name="f671" fmla="*/ 1302328 f497 1"/>
                  <a:gd name="f672" fmla="*/ 426720 f496 1"/>
                  <a:gd name="f673" fmla="*/ 1310640 f497 1"/>
                  <a:gd name="f674" fmla="*/ 1324495 f497 1"/>
                  <a:gd name="f675" fmla="*/ 410095 f496 1"/>
                  <a:gd name="f676" fmla="*/ 1338349 f497 1"/>
                  <a:gd name="f677" fmla="*/ 401782 f496 1"/>
                  <a:gd name="f678" fmla="+- f498 0 f1"/>
                  <a:gd name="f679" fmla="*/ f501 1 1338349"/>
                  <a:gd name="f680" fmla="*/ f502 1 588795"/>
                  <a:gd name="f681" fmla="*/ f503 1 1338349"/>
                  <a:gd name="f682" fmla="*/ f504 1 588795"/>
                  <a:gd name="f683" fmla="*/ f505 1 1338349"/>
                  <a:gd name="f684" fmla="*/ f506 1 588795"/>
                  <a:gd name="f685" fmla="*/ f507 1 1338349"/>
                  <a:gd name="f686" fmla="*/ f508 1 1338349"/>
                  <a:gd name="f687" fmla="*/ f509 1 588795"/>
                  <a:gd name="f688" fmla="*/ f510 1 1338349"/>
                  <a:gd name="f689" fmla="*/ f511 1 588795"/>
                  <a:gd name="f690" fmla="*/ f512 1 1338349"/>
                  <a:gd name="f691" fmla="*/ f513 1 588795"/>
                  <a:gd name="f692" fmla="*/ f514 1 1338349"/>
                  <a:gd name="f693" fmla="*/ f515 1 588795"/>
                  <a:gd name="f694" fmla="*/ f516 1 1338349"/>
                  <a:gd name="f695" fmla="*/ f517 1 588795"/>
                  <a:gd name="f696" fmla="*/ f518 1 1338349"/>
                  <a:gd name="f697" fmla="*/ f519 1 588795"/>
                  <a:gd name="f698" fmla="*/ f520 1 1338349"/>
                  <a:gd name="f699" fmla="*/ f521 1 1338349"/>
                  <a:gd name="f700" fmla="*/ f522 1 1338349"/>
                  <a:gd name="f701" fmla="*/ f523 1 588795"/>
                  <a:gd name="f702" fmla="*/ f524 1 1338349"/>
                  <a:gd name="f703" fmla="*/ f525 1 588795"/>
                  <a:gd name="f704" fmla="*/ f526 1 1338349"/>
                  <a:gd name="f705" fmla="*/ f527 1 588795"/>
                  <a:gd name="f706" fmla="*/ f528 1 1338349"/>
                  <a:gd name="f707" fmla="*/ f529 1 588795"/>
                  <a:gd name="f708" fmla="*/ f530 1 1338349"/>
                  <a:gd name="f709" fmla="*/ f531 1 588795"/>
                  <a:gd name="f710" fmla="*/ f532 1 1338349"/>
                  <a:gd name="f711" fmla="*/ f533 1 588795"/>
                  <a:gd name="f712" fmla="*/ f534 1 1338349"/>
                  <a:gd name="f713" fmla="*/ f535 1 588795"/>
                  <a:gd name="f714" fmla="*/ f536 1 1338349"/>
                  <a:gd name="f715" fmla="*/ f537 1 588795"/>
                  <a:gd name="f716" fmla="*/ f538 1 1338349"/>
                  <a:gd name="f717" fmla="*/ f539 1 588795"/>
                  <a:gd name="f718" fmla="*/ f540 1 1338349"/>
                  <a:gd name="f719" fmla="*/ f541 1 588795"/>
                  <a:gd name="f720" fmla="*/ f542 1 1338349"/>
                  <a:gd name="f721" fmla="*/ f543 1 588795"/>
                  <a:gd name="f722" fmla="*/ f544 1 1338349"/>
                  <a:gd name="f723" fmla="*/ f545 1 588795"/>
                  <a:gd name="f724" fmla="*/ f546 1 588795"/>
                  <a:gd name="f725" fmla="*/ f547 1 588795"/>
                  <a:gd name="f726" fmla="*/ f548 1 588795"/>
                  <a:gd name="f727" fmla="*/ f549 1 1338349"/>
                  <a:gd name="f728" fmla="*/ f550 1 588795"/>
                  <a:gd name="f729" fmla="*/ f551 1 1338349"/>
                  <a:gd name="f730" fmla="*/ f552 1 1338349"/>
                  <a:gd name="f731" fmla="*/ f553 1 588795"/>
                  <a:gd name="f732" fmla="*/ f554 1 1338349"/>
                  <a:gd name="f733" fmla="*/ f555 1 1338349"/>
                  <a:gd name="f734" fmla="*/ f556 1 1338349"/>
                  <a:gd name="f735" fmla="*/ f557 1 588795"/>
                  <a:gd name="f736" fmla="*/ f558 1 1338349"/>
                  <a:gd name="f737" fmla="*/ f559 1 1338349"/>
                  <a:gd name="f738" fmla="*/ f560 1 588795"/>
                  <a:gd name="f739" fmla="*/ f561 1 1338349"/>
                  <a:gd name="f740" fmla="*/ f562 1 588795"/>
                  <a:gd name="f741" fmla="*/ f563 1 1338349"/>
                  <a:gd name="f742" fmla="*/ f564 1 588795"/>
                  <a:gd name="f743" fmla="*/ f565 1 1338349"/>
                  <a:gd name="f744" fmla="*/ f566 1 588795"/>
                  <a:gd name="f745" fmla="*/ f567 1 1338349"/>
                  <a:gd name="f746" fmla="*/ f568 1 588795"/>
                  <a:gd name="f747" fmla="*/ f569 1 1338349"/>
                  <a:gd name="f748" fmla="*/ f570 1 588795"/>
                  <a:gd name="f749" fmla="*/ f571 1 1338349"/>
                  <a:gd name="f750" fmla="*/ f572 1 588795"/>
                  <a:gd name="f751" fmla="*/ f573 1 1338349"/>
                  <a:gd name="f752" fmla="*/ f574 1 588795"/>
                  <a:gd name="f753" fmla="*/ f575 1 1338349"/>
                  <a:gd name="f754" fmla="*/ f576 1 588795"/>
                  <a:gd name="f755" fmla="*/ f577 1 1338349"/>
                  <a:gd name="f756" fmla="*/ f578 1 1338349"/>
                  <a:gd name="f757" fmla="*/ f579 1 588795"/>
                  <a:gd name="f758" fmla="*/ f580 1 1338349"/>
                  <a:gd name="f759" fmla="*/ f581 1 588795"/>
                  <a:gd name="f760" fmla="*/ f582 1 1338349"/>
                  <a:gd name="f761" fmla="*/ f583 1 1338349"/>
                  <a:gd name="f762" fmla="*/ f584 1 1338349"/>
                  <a:gd name="f763" fmla="*/ f585 1 588795"/>
                  <a:gd name="f764" fmla="*/ f586 1 1338349"/>
                  <a:gd name="f765" fmla="*/ f587 1 588795"/>
                  <a:gd name="f766" fmla="*/ f588 1 1338349"/>
                  <a:gd name="f767" fmla="*/ f589 1 588795"/>
                  <a:gd name="f768" fmla="*/ f590 1 1338349"/>
                  <a:gd name="f769" fmla="*/ f591 1 588795"/>
                  <a:gd name="f770" fmla="*/ f592 1 1338349"/>
                  <a:gd name="f771" fmla="*/ f593 1 588795"/>
                  <a:gd name="f772" fmla="*/ f594 1 1338349"/>
                  <a:gd name="f773" fmla="*/ f595 1 588795"/>
                  <a:gd name="f774" fmla="*/ f596 1 1338349"/>
                  <a:gd name="f775" fmla="*/ f597 1 588795"/>
                  <a:gd name="f776" fmla="*/ f598 1 1338349"/>
                  <a:gd name="f777" fmla="*/ f599 1 588795"/>
                  <a:gd name="f778" fmla="*/ f600 1 1338349"/>
                  <a:gd name="f779" fmla="*/ f601 1 588795"/>
                  <a:gd name="f780" fmla="*/ f602 1 1338349"/>
                  <a:gd name="f781" fmla="*/ f603 1 588795"/>
                  <a:gd name="f782" fmla="*/ f604 1 1338349"/>
                  <a:gd name="f783" fmla="*/ f605 1 588795"/>
                  <a:gd name="f784" fmla="*/ f606 1 1338349"/>
                  <a:gd name="f785" fmla="*/ f607 1 588795"/>
                  <a:gd name="f786" fmla="*/ f608 1 1338349"/>
                  <a:gd name="f787" fmla="*/ f609 1 588795"/>
                  <a:gd name="f788" fmla="*/ f610 1 1338349"/>
                  <a:gd name="f789" fmla="*/ f611 1 588795"/>
                  <a:gd name="f790" fmla="*/ f612 1 1338349"/>
                  <a:gd name="f791" fmla="*/ f613 1 588795"/>
                  <a:gd name="f792" fmla="*/ f614 1 1338349"/>
                  <a:gd name="f793" fmla="*/ f615 1 588795"/>
                  <a:gd name="f794" fmla="*/ f616 1 1338349"/>
                  <a:gd name="f795" fmla="*/ f617 1 588795"/>
                  <a:gd name="f796" fmla="*/ f618 1 1338349"/>
                  <a:gd name="f797" fmla="*/ f619 1 588795"/>
                  <a:gd name="f798" fmla="*/ f620 1 1338349"/>
                  <a:gd name="f799" fmla="*/ f621 1 588795"/>
                  <a:gd name="f800" fmla="*/ f622 1 1338349"/>
                  <a:gd name="f801" fmla="*/ f623 1 588795"/>
                  <a:gd name="f802" fmla="*/ f624 1 1338349"/>
                  <a:gd name="f803" fmla="*/ f625 1 588795"/>
                  <a:gd name="f804" fmla="*/ f626 1 1338349"/>
                  <a:gd name="f805" fmla="*/ f627 1 588795"/>
                  <a:gd name="f806" fmla="*/ f628 1 1338349"/>
                  <a:gd name="f807" fmla="*/ f629 1 588795"/>
                  <a:gd name="f808" fmla="*/ f630 1 1338349"/>
                  <a:gd name="f809" fmla="*/ f631 1 588795"/>
                  <a:gd name="f810" fmla="*/ f632 1 1338349"/>
                  <a:gd name="f811" fmla="*/ f633 1 588795"/>
                  <a:gd name="f812" fmla="*/ f634 1 1338349"/>
                  <a:gd name="f813" fmla="*/ f635 1 588795"/>
                  <a:gd name="f814" fmla="*/ f636 1 1338349"/>
                  <a:gd name="f815" fmla="*/ f637 1 588795"/>
                  <a:gd name="f816" fmla="*/ f638 1 1338349"/>
                  <a:gd name="f817" fmla="*/ f639 1 588795"/>
                  <a:gd name="f818" fmla="*/ f640 1 1338349"/>
                  <a:gd name="f819" fmla="*/ f641 1 588795"/>
                  <a:gd name="f820" fmla="*/ f642 1 1338349"/>
                  <a:gd name="f821" fmla="*/ f643 1 588795"/>
                  <a:gd name="f822" fmla="*/ f644 1 1338349"/>
                  <a:gd name="f823" fmla="*/ f645 1 588795"/>
                  <a:gd name="f824" fmla="*/ f646 1 1338349"/>
                  <a:gd name="f825" fmla="*/ f647 1 588795"/>
                  <a:gd name="f826" fmla="*/ f648 1 1338349"/>
                  <a:gd name="f827" fmla="*/ f649 1 588795"/>
                  <a:gd name="f828" fmla="*/ f650 1 1338349"/>
                  <a:gd name="f829" fmla="*/ f651 1 588795"/>
                  <a:gd name="f830" fmla="*/ f652 1 1338349"/>
                  <a:gd name="f831" fmla="*/ f653 1 588795"/>
                  <a:gd name="f832" fmla="*/ f654 1 1338349"/>
                  <a:gd name="f833" fmla="*/ f655 1 588795"/>
                  <a:gd name="f834" fmla="*/ f656 1 1338349"/>
                  <a:gd name="f835" fmla="*/ f657 1 588795"/>
                  <a:gd name="f836" fmla="*/ f658 1 1338349"/>
                  <a:gd name="f837" fmla="*/ f659 1 1338349"/>
                  <a:gd name="f838" fmla="*/ f660 1 1338349"/>
                  <a:gd name="f839" fmla="*/ f661 1 1338349"/>
                  <a:gd name="f840" fmla="*/ f662 1 588795"/>
                  <a:gd name="f841" fmla="*/ f663 1 1338349"/>
                  <a:gd name="f842" fmla="*/ f664 1 1338349"/>
                  <a:gd name="f843" fmla="*/ f665 1 588795"/>
                  <a:gd name="f844" fmla="*/ f666 1 1338349"/>
                  <a:gd name="f845" fmla="*/ f667 1 588795"/>
                  <a:gd name="f846" fmla="*/ f668 1 1338349"/>
                  <a:gd name="f847" fmla="*/ f669 1 1338349"/>
                  <a:gd name="f848" fmla="*/ f670 1 588795"/>
                  <a:gd name="f849" fmla="*/ f671 1 1338349"/>
                  <a:gd name="f850" fmla="*/ f672 1 588795"/>
                  <a:gd name="f851" fmla="*/ f673 1 1338349"/>
                  <a:gd name="f852" fmla="*/ f674 1 1338349"/>
                  <a:gd name="f853" fmla="*/ f675 1 588795"/>
                  <a:gd name="f854" fmla="*/ f676 1 1338349"/>
                  <a:gd name="f855" fmla="*/ f677 1 588795"/>
                  <a:gd name="f856" fmla="*/ f492 1 f499"/>
                  <a:gd name="f857" fmla="*/ f493 1 f499"/>
                  <a:gd name="f858" fmla="*/ f492 1 f500"/>
                  <a:gd name="f859" fmla="*/ f494 1 f500"/>
                  <a:gd name="f860" fmla="*/ f679 1 f499"/>
                  <a:gd name="f861" fmla="*/ f680 1 f500"/>
                  <a:gd name="f862" fmla="*/ f681 1 f499"/>
                  <a:gd name="f863" fmla="*/ f682 1 f500"/>
                  <a:gd name="f864" fmla="*/ f683 1 f499"/>
                  <a:gd name="f865" fmla="*/ f684 1 f500"/>
                  <a:gd name="f866" fmla="*/ f685 1 f499"/>
                  <a:gd name="f867" fmla="*/ f686 1 f499"/>
                  <a:gd name="f868" fmla="*/ f687 1 f500"/>
                  <a:gd name="f869" fmla="*/ f688 1 f499"/>
                  <a:gd name="f870" fmla="*/ f689 1 f500"/>
                  <a:gd name="f871" fmla="*/ f690 1 f499"/>
                  <a:gd name="f872" fmla="*/ f691 1 f500"/>
                  <a:gd name="f873" fmla="*/ f692 1 f499"/>
                  <a:gd name="f874" fmla="*/ f693 1 f500"/>
                  <a:gd name="f875" fmla="*/ f694 1 f499"/>
                  <a:gd name="f876" fmla="*/ f695 1 f500"/>
                  <a:gd name="f877" fmla="*/ f696 1 f499"/>
                  <a:gd name="f878" fmla="*/ f697 1 f500"/>
                  <a:gd name="f879" fmla="*/ f698 1 f499"/>
                  <a:gd name="f880" fmla="*/ f699 1 f499"/>
                  <a:gd name="f881" fmla="*/ f700 1 f499"/>
                  <a:gd name="f882" fmla="*/ f701 1 f500"/>
                  <a:gd name="f883" fmla="*/ f702 1 f499"/>
                  <a:gd name="f884" fmla="*/ f703 1 f500"/>
                  <a:gd name="f885" fmla="*/ f704 1 f499"/>
                  <a:gd name="f886" fmla="*/ f705 1 f500"/>
                  <a:gd name="f887" fmla="*/ f706 1 f499"/>
                  <a:gd name="f888" fmla="*/ f707 1 f500"/>
                  <a:gd name="f889" fmla="*/ f708 1 f499"/>
                  <a:gd name="f890" fmla="*/ f709 1 f500"/>
                  <a:gd name="f891" fmla="*/ f710 1 f499"/>
                  <a:gd name="f892" fmla="*/ f711 1 f500"/>
                  <a:gd name="f893" fmla="*/ f712 1 f499"/>
                  <a:gd name="f894" fmla="*/ f713 1 f500"/>
                  <a:gd name="f895" fmla="*/ f714 1 f499"/>
                  <a:gd name="f896" fmla="*/ f715 1 f500"/>
                  <a:gd name="f897" fmla="*/ f716 1 f499"/>
                  <a:gd name="f898" fmla="*/ f717 1 f500"/>
                  <a:gd name="f899" fmla="*/ f718 1 f499"/>
                  <a:gd name="f900" fmla="*/ f719 1 f500"/>
                  <a:gd name="f901" fmla="*/ f720 1 f499"/>
                  <a:gd name="f902" fmla="*/ f721 1 f500"/>
                  <a:gd name="f903" fmla="*/ f722 1 f499"/>
                  <a:gd name="f904" fmla="*/ f723 1 f500"/>
                  <a:gd name="f905" fmla="*/ f724 1 f500"/>
                  <a:gd name="f906" fmla="*/ f725 1 f500"/>
                  <a:gd name="f907" fmla="*/ f726 1 f500"/>
                  <a:gd name="f908" fmla="*/ f727 1 f499"/>
                  <a:gd name="f909" fmla="*/ f728 1 f500"/>
                  <a:gd name="f910" fmla="*/ f729 1 f499"/>
                  <a:gd name="f911" fmla="*/ f730 1 f499"/>
                  <a:gd name="f912" fmla="*/ f731 1 f500"/>
                  <a:gd name="f913" fmla="*/ f732 1 f499"/>
                  <a:gd name="f914" fmla="*/ f733 1 f499"/>
                  <a:gd name="f915" fmla="*/ f734 1 f499"/>
                  <a:gd name="f916" fmla="*/ f735 1 f500"/>
                  <a:gd name="f917" fmla="*/ f736 1 f499"/>
                  <a:gd name="f918" fmla="*/ f737 1 f499"/>
                  <a:gd name="f919" fmla="*/ f738 1 f500"/>
                  <a:gd name="f920" fmla="*/ f739 1 f499"/>
                  <a:gd name="f921" fmla="*/ f740 1 f500"/>
                  <a:gd name="f922" fmla="*/ f741 1 f499"/>
                  <a:gd name="f923" fmla="*/ f742 1 f500"/>
                  <a:gd name="f924" fmla="*/ f743 1 f499"/>
                  <a:gd name="f925" fmla="*/ f744 1 f500"/>
                  <a:gd name="f926" fmla="*/ f745 1 f499"/>
                  <a:gd name="f927" fmla="*/ f746 1 f500"/>
                  <a:gd name="f928" fmla="*/ f747 1 f499"/>
                  <a:gd name="f929" fmla="*/ f748 1 f500"/>
                  <a:gd name="f930" fmla="*/ f749 1 f499"/>
                  <a:gd name="f931" fmla="*/ f750 1 f500"/>
                  <a:gd name="f932" fmla="*/ f751 1 f499"/>
                  <a:gd name="f933" fmla="*/ f752 1 f500"/>
                  <a:gd name="f934" fmla="*/ f753 1 f499"/>
                  <a:gd name="f935" fmla="*/ f754 1 f500"/>
                  <a:gd name="f936" fmla="*/ f755 1 f499"/>
                  <a:gd name="f937" fmla="*/ f756 1 f499"/>
                  <a:gd name="f938" fmla="*/ f757 1 f500"/>
                  <a:gd name="f939" fmla="*/ f758 1 f499"/>
                  <a:gd name="f940" fmla="*/ f759 1 f500"/>
                  <a:gd name="f941" fmla="*/ f760 1 f499"/>
                  <a:gd name="f942" fmla="*/ f761 1 f499"/>
                  <a:gd name="f943" fmla="*/ f762 1 f499"/>
                  <a:gd name="f944" fmla="*/ f763 1 f500"/>
                  <a:gd name="f945" fmla="*/ f764 1 f499"/>
                  <a:gd name="f946" fmla="*/ f765 1 f500"/>
                  <a:gd name="f947" fmla="*/ f766 1 f499"/>
                  <a:gd name="f948" fmla="*/ f767 1 f500"/>
                  <a:gd name="f949" fmla="*/ f768 1 f499"/>
                  <a:gd name="f950" fmla="*/ f769 1 f500"/>
                  <a:gd name="f951" fmla="*/ f770 1 f499"/>
                  <a:gd name="f952" fmla="*/ f771 1 f500"/>
                  <a:gd name="f953" fmla="*/ f772 1 f499"/>
                  <a:gd name="f954" fmla="*/ f773 1 f500"/>
                  <a:gd name="f955" fmla="*/ f774 1 f499"/>
                  <a:gd name="f956" fmla="*/ f775 1 f500"/>
                  <a:gd name="f957" fmla="*/ f776 1 f499"/>
                  <a:gd name="f958" fmla="*/ f777 1 f500"/>
                  <a:gd name="f959" fmla="*/ f778 1 f499"/>
                  <a:gd name="f960" fmla="*/ f779 1 f500"/>
                  <a:gd name="f961" fmla="*/ f780 1 f499"/>
                  <a:gd name="f962" fmla="*/ f781 1 f500"/>
                  <a:gd name="f963" fmla="*/ f782 1 f499"/>
                  <a:gd name="f964" fmla="*/ f783 1 f500"/>
                  <a:gd name="f965" fmla="*/ f784 1 f499"/>
                  <a:gd name="f966" fmla="*/ f785 1 f500"/>
                  <a:gd name="f967" fmla="*/ f786 1 f499"/>
                  <a:gd name="f968" fmla="*/ f787 1 f500"/>
                  <a:gd name="f969" fmla="*/ f788 1 f499"/>
                  <a:gd name="f970" fmla="*/ f789 1 f500"/>
                  <a:gd name="f971" fmla="*/ f790 1 f499"/>
                  <a:gd name="f972" fmla="*/ f791 1 f500"/>
                  <a:gd name="f973" fmla="*/ f792 1 f499"/>
                  <a:gd name="f974" fmla="*/ f793 1 f500"/>
                  <a:gd name="f975" fmla="*/ f794 1 f499"/>
                  <a:gd name="f976" fmla="*/ f795 1 f500"/>
                  <a:gd name="f977" fmla="*/ f796 1 f499"/>
                  <a:gd name="f978" fmla="*/ f797 1 f500"/>
                  <a:gd name="f979" fmla="*/ f798 1 f499"/>
                  <a:gd name="f980" fmla="*/ f799 1 f500"/>
                  <a:gd name="f981" fmla="*/ f800 1 f499"/>
                  <a:gd name="f982" fmla="*/ f801 1 f500"/>
                  <a:gd name="f983" fmla="*/ f802 1 f499"/>
                  <a:gd name="f984" fmla="*/ f803 1 f500"/>
                  <a:gd name="f985" fmla="*/ f804 1 f499"/>
                  <a:gd name="f986" fmla="*/ f805 1 f500"/>
                  <a:gd name="f987" fmla="*/ f806 1 f499"/>
                  <a:gd name="f988" fmla="*/ f807 1 f500"/>
                  <a:gd name="f989" fmla="*/ f808 1 f499"/>
                  <a:gd name="f990" fmla="*/ f809 1 f500"/>
                  <a:gd name="f991" fmla="*/ f810 1 f499"/>
                  <a:gd name="f992" fmla="*/ f811 1 f500"/>
                  <a:gd name="f993" fmla="*/ f812 1 f499"/>
                  <a:gd name="f994" fmla="*/ f813 1 f500"/>
                  <a:gd name="f995" fmla="*/ f814 1 f499"/>
                  <a:gd name="f996" fmla="*/ f815 1 f500"/>
                  <a:gd name="f997" fmla="*/ f816 1 f499"/>
                  <a:gd name="f998" fmla="*/ f817 1 f500"/>
                  <a:gd name="f999" fmla="*/ f818 1 f499"/>
                  <a:gd name="f1000" fmla="*/ f819 1 f500"/>
                  <a:gd name="f1001" fmla="*/ f820 1 f499"/>
                  <a:gd name="f1002" fmla="*/ f821 1 f500"/>
                  <a:gd name="f1003" fmla="*/ f822 1 f499"/>
                  <a:gd name="f1004" fmla="*/ f823 1 f500"/>
                  <a:gd name="f1005" fmla="*/ f824 1 f499"/>
                  <a:gd name="f1006" fmla="*/ f825 1 f500"/>
                  <a:gd name="f1007" fmla="*/ f826 1 f499"/>
                  <a:gd name="f1008" fmla="*/ f827 1 f500"/>
                  <a:gd name="f1009" fmla="*/ f828 1 f499"/>
                  <a:gd name="f1010" fmla="*/ f829 1 f500"/>
                  <a:gd name="f1011" fmla="*/ f830 1 f499"/>
                  <a:gd name="f1012" fmla="*/ f831 1 f500"/>
                  <a:gd name="f1013" fmla="*/ f832 1 f499"/>
                  <a:gd name="f1014" fmla="*/ f833 1 f500"/>
                  <a:gd name="f1015" fmla="*/ f834 1 f499"/>
                  <a:gd name="f1016" fmla="*/ f835 1 f500"/>
                  <a:gd name="f1017" fmla="*/ f836 1 f499"/>
                  <a:gd name="f1018" fmla="*/ f837 1 f499"/>
                  <a:gd name="f1019" fmla="*/ f838 1 f499"/>
                  <a:gd name="f1020" fmla="*/ f839 1 f499"/>
                  <a:gd name="f1021" fmla="*/ f840 1 f500"/>
                  <a:gd name="f1022" fmla="*/ f841 1 f499"/>
                  <a:gd name="f1023" fmla="*/ f842 1 f499"/>
                  <a:gd name="f1024" fmla="*/ f843 1 f500"/>
                  <a:gd name="f1025" fmla="*/ f844 1 f499"/>
                  <a:gd name="f1026" fmla="*/ f845 1 f500"/>
                  <a:gd name="f1027" fmla="*/ f846 1 f499"/>
                  <a:gd name="f1028" fmla="*/ f847 1 f499"/>
                  <a:gd name="f1029" fmla="*/ f848 1 f500"/>
                  <a:gd name="f1030" fmla="*/ f849 1 f499"/>
                  <a:gd name="f1031" fmla="*/ f850 1 f500"/>
                  <a:gd name="f1032" fmla="*/ f851 1 f499"/>
                  <a:gd name="f1033" fmla="*/ f852 1 f499"/>
                  <a:gd name="f1034" fmla="*/ f853 1 f500"/>
                  <a:gd name="f1035" fmla="*/ f854 1 f499"/>
                  <a:gd name="f1036" fmla="*/ f855 1 f500"/>
                  <a:gd name="f1037" fmla="*/ f856 f490 1"/>
                  <a:gd name="f1038" fmla="*/ f857 f490 1"/>
                  <a:gd name="f1039" fmla="*/ f859 f491 1"/>
                  <a:gd name="f1040" fmla="*/ f858 f491 1"/>
                  <a:gd name="f1041" fmla="*/ f860 f490 1"/>
                  <a:gd name="f1042" fmla="*/ f861 f491 1"/>
                  <a:gd name="f1043" fmla="*/ f862 f490 1"/>
                  <a:gd name="f1044" fmla="*/ f863 f491 1"/>
                  <a:gd name="f1045" fmla="*/ f864 f490 1"/>
                  <a:gd name="f1046" fmla="*/ f865 f491 1"/>
                  <a:gd name="f1047" fmla="*/ f866 f490 1"/>
                  <a:gd name="f1048" fmla="*/ f867 f490 1"/>
                  <a:gd name="f1049" fmla="*/ f868 f491 1"/>
                  <a:gd name="f1050" fmla="*/ f869 f490 1"/>
                  <a:gd name="f1051" fmla="*/ f870 f491 1"/>
                  <a:gd name="f1052" fmla="*/ f871 f490 1"/>
                  <a:gd name="f1053" fmla="*/ f872 f491 1"/>
                  <a:gd name="f1054" fmla="*/ f873 f490 1"/>
                  <a:gd name="f1055" fmla="*/ f874 f491 1"/>
                  <a:gd name="f1056" fmla="*/ f875 f490 1"/>
                  <a:gd name="f1057" fmla="*/ f876 f491 1"/>
                  <a:gd name="f1058" fmla="*/ f877 f490 1"/>
                  <a:gd name="f1059" fmla="*/ f878 f491 1"/>
                  <a:gd name="f1060" fmla="*/ f879 f490 1"/>
                  <a:gd name="f1061" fmla="*/ f880 f490 1"/>
                  <a:gd name="f1062" fmla="*/ f881 f490 1"/>
                  <a:gd name="f1063" fmla="*/ f882 f491 1"/>
                  <a:gd name="f1064" fmla="*/ f883 f490 1"/>
                  <a:gd name="f1065" fmla="*/ f884 f491 1"/>
                  <a:gd name="f1066" fmla="*/ f885 f490 1"/>
                  <a:gd name="f1067" fmla="*/ f886 f491 1"/>
                  <a:gd name="f1068" fmla="*/ f887 f490 1"/>
                  <a:gd name="f1069" fmla="*/ f888 f491 1"/>
                  <a:gd name="f1070" fmla="*/ f889 f490 1"/>
                  <a:gd name="f1071" fmla="*/ f890 f491 1"/>
                  <a:gd name="f1072" fmla="*/ f891 f490 1"/>
                  <a:gd name="f1073" fmla="*/ f892 f491 1"/>
                  <a:gd name="f1074" fmla="*/ f893 f490 1"/>
                  <a:gd name="f1075" fmla="*/ f894 f491 1"/>
                  <a:gd name="f1076" fmla="*/ f895 f490 1"/>
                  <a:gd name="f1077" fmla="*/ f896 f491 1"/>
                  <a:gd name="f1078" fmla="*/ f897 f490 1"/>
                  <a:gd name="f1079" fmla="*/ f898 f491 1"/>
                  <a:gd name="f1080" fmla="*/ f899 f490 1"/>
                  <a:gd name="f1081" fmla="*/ f900 f491 1"/>
                  <a:gd name="f1082" fmla="*/ f901 f490 1"/>
                  <a:gd name="f1083" fmla="*/ f902 f491 1"/>
                  <a:gd name="f1084" fmla="*/ f903 f490 1"/>
                  <a:gd name="f1085" fmla="*/ f904 f491 1"/>
                  <a:gd name="f1086" fmla="*/ f905 f491 1"/>
                  <a:gd name="f1087" fmla="*/ f906 f491 1"/>
                  <a:gd name="f1088" fmla="*/ f907 f491 1"/>
                  <a:gd name="f1089" fmla="*/ f908 f490 1"/>
                  <a:gd name="f1090" fmla="*/ f909 f491 1"/>
                  <a:gd name="f1091" fmla="*/ f910 f490 1"/>
                  <a:gd name="f1092" fmla="*/ f911 f490 1"/>
                  <a:gd name="f1093" fmla="*/ f912 f491 1"/>
                  <a:gd name="f1094" fmla="*/ f913 f490 1"/>
                  <a:gd name="f1095" fmla="*/ f914 f490 1"/>
                  <a:gd name="f1096" fmla="*/ f915 f490 1"/>
                  <a:gd name="f1097" fmla="*/ f916 f491 1"/>
                  <a:gd name="f1098" fmla="*/ f917 f490 1"/>
                  <a:gd name="f1099" fmla="*/ f918 f490 1"/>
                  <a:gd name="f1100" fmla="*/ f919 f491 1"/>
                  <a:gd name="f1101" fmla="*/ f920 f490 1"/>
                  <a:gd name="f1102" fmla="*/ f921 f491 1"/>
                  <a:gd name="f1103" fmla="*/ f922 f490 1"/>
                  <a:gd name="f1104" fmla="*/ f923 f491 1"/>
                  <a:gd name="f1105" fmla="*/ f924 f490 1"/>
                  <a:gd name="f1106" fmla="*/ f925 f491 1"/>
                  <a:gd name="f1107" fmla="*/ f926 f490 1"/>
                  <a:gd name="f1108" fmla="*/ f927 f491 1"/>
                  <a:gd name="f1109" fmla="*/ f928 f490 1"/>
                  <a:gd name="f1110" fmla="*/ f929 f491 1"/>
                  <a:gd name="f1111" fmla="*/ f930 f490 1"/>
                  <a:gd name="f1112" fmla="*/ f931 f491 1"/>
                  <a:gd name="f1113" fmla="*/ f932 f490 1"/>
                  <a:gd name="f1114" fmla="*/ f933 f491 1"/>
                  <a:gd name="f1115" fmla="*/ f934 f490 1"/>
                  <a:gd name="f1116" fmla="*/ f935 f491 1"/>
                  <a:gd name="f1117" fmla="*/ f936 f490 1"/>
                  <a:gd name="f1118" fmla="*/ f937 f490 1"/>
                  <a:gd name="f1119" fmla="*/ f938 f491 1"/>
                  <a:gd name="f1120" fmla="*/ f939 f490 1"/>
                  <a:gd name="f1121" fmla="*/ f940 f491 1"/>
                  <a:gd name="f1122" fmla="*/ f941 f490 1"/>
                  <a:gd name="f1123" fmla="*/ f942 f490 1"/>
                  <a:gd name="f1124" fmla="*/ f943 f490 1"/>
                  <a:gd name="f1125" fmla="*/ f944 f491 1"/>
                  <a:gd name="f1126" fmla="*/ f945 f490 1"/>
                  <a:gd name="f1127" fmla="*/ f946 f491 1"/>
                  <a:gd name="f1128" fmla="*/ f947 f490 1"/>
                  <a:gd name="f1129" fmla="*/ f948 f491 1"/>
                  <a:gd name="f1130" fmla="*/ f949 f490 1"/>
                  <a:gd name="f1131" fmla="*/ f950 f491 1"/>
                  <a:gd name="f1132" fmla="*/ f951 f490 1"/>
                  <a:gd name="f1133" fmla="*/ f952 f491 1"/>
                  <a:gd name="f1134" fmla="*/ f953 f490 1"/>
                  <a:gd name="f1135" fmla="*/ f954 f491 1"/>
                  <a:gd name="f1136" fmla="*/ f955 f490 1"/>
                  <a:gd name="f1137" fmla="*/ f956 f491 1"/>
                  <a:gd name="f1138" fmla="*/ f957 f490 1"/>
                  <a:gd name="f1139" fmla="*/ f958 f491 1"/>
                  <a:gd name="f1140" fmla="*/ f959 f490 1"/>
                  <a:gd name="f1141" fmla="*/ f960 f491 1"/>
                  <a:gd name="f1142" fmla="*/ f961 f490 1"/>
                  <a:gd name="f1143" fmla="*/ f962 f491 1"/>
                  <a:gd name="f1144" fmla="*/ f963 f490 1"/>
                  <a:gd name="f1145" fmla="*/ f964 f491 1"/>
                  <a:gd name="f1146" fmla="*/ f965 f490 1"/>
                  <a:gd name="f1147" fmla="*/ f966 f491 1"/>
                  <a:gd name="f1148" fmla="*/ f967 f490 1"/>
                  <a:gd name="f1149" fmla="*/ f968 f491 1"/>
                  <a:gd name="f1150" fmla="*/ f969 f490 1"/>
                  <a:gd name="f1151" fmla="*/ f970 f491 1"/>
                  <a:gd name="f1152" fmla="*/ f971 f490 1"/>
                  <a:gd name="f1153" fmla="*/ f972 f491 1"/>
                  <a:gd name="f1154" fmla="*/ f973 f490 1"/>
                  <a:gd name="f1155" fmla="*/ f974 f491 1"/>
                  <a:gd name="f1156" fmla="*/ f975 f490 1"/>
                  <a:gd name="f1157" fmla="*/ f976 f491 1"/>
                  <a:gd name="f1158" fmla="*/ f977 f490 1"/>
                  <a:gd name="f1159" fmla="*/ f978 f491 1"/>
                  <a:gd name="f1160" fmla="*/ f979 f490 1"/>
                  <a:gd name="f1161" fmla="*/ f980 f491 1"/>
                  <a:gd name="f1162" fmla="*/ f981 f490 1"/>
                  <a:gd name="f1163" fmla="*/ f982 f491 1"/>
                  <a:gd name="f1164" fmla="*/ f983 f490 1"/>
                  <a:gd name="f1165" fmla="*/ f984 f491 1"/>
                  <a:gd name="f1166" fmla="*/ f985 f490 1"/>
                  <a:gd name="f1167" fmla="*/ f986 f491 1"/>
                  <a:gd name="f1168" fmla="*/ f987 f490 1"/>
                  <a:gd name="f1169" fmla="*/ f988 f491 1"/>
                  <a:gd name="f1170" fmla="*/ f989 f490 1"/>
                  <a:gd name="f1171" fmla="*/ f990 f491 1"/>
                  <a:gd name="f1172" fmla="*/ f991 f490 1"/>
                  <a:gd name="f1173" fmla="*/ f992 f491 1"/>
                  <a:gd name="f1174" fmla="*/ f993 f490 1"/>
                  <a:gd name="f1175" fmla="*/ f994 f491 1"/>
                  <a:gd name="f1176" fmla="*/ f995 f490 1"/>
                  <a:gd name="f1177" fmla="*/ f996 f491 1"/>
                  <a:gd name="f1178" fmla="*/ f997 f490 1"/>
                  <a:gd name="f1179" fmla="*/ f998 f491 1"/>
                  <a:gd name="f1180" fmla="*/ f999 f490 1"/>
                  <a:gd name="f1181" fmla="*/ f1000 f491 1"/>
                  <a:gd name="f1182" fmla="*/ f1001 f490 1"/>
                  <a:gd name="f1183" fmla="*/ f1002 f491 1"/>
                  <a:gd name="f1184" fmla="*/ f1003 f490 1"/>
                  <a:gd name="f1185" fmla="*/ f1004 f491 1"/>
                  <a:gd name="f1186" fmla="*/ f1005 f490 1"/>
                  <a:gd name="f1187" fmla="*/ f1006 f491 1"/>
                  <a:gd name="f1188" fmla="*/ f1007 f490 1"/>
                  <a:gd name="f1189" fmla="*/ f1008 f491 1"/>
                  <a:gd name="f1190" fmla="*/ f1009 f490 1"/>
                  <a:gd name="f1191" fmla="*/ f1010 f491 1"/>
                  <a:gd name="f1192" fmla="*/ f1011 f490 1"/>
                  <a:gd name="f1193" fmla="*/ f1012 f491 1"/>
                  <a:gd name="f1194" fmla="*/ f1013 f490 1"/>
                  <a:gd name="f1195" fmla="*/ f1014 f491 1"/>
                  <a:gd name="f1196" fmla="*/ f1015 f490 1"/>
                  <a:gd name="f1197" fmla="*/ f1016 f491 1"/>
                  <a:gd name="f1198" fmla="*/ f1017 f490 1"/>
                  <a:gd name="f1199" fmla="*/ f1018 f490 1"/>
                  <a:gd name="f1200" fmla="*/ f1019 f490 1"/>
                  <a:gd name="f1201" fmla="*/ f1020 f490 1"/>
                  <a:gd name="f1202" fmla="*/ f1021 f491 1"/>
                  <a:gd name="f1203" fmla="*/ f1022 f490 1"/>
                  <a:gd name="f1204" fmla="*/ f1023 f490 1"/>
                  <a:gd name="f1205" fmla="*/ f1024 f491 1"/>
                  <a:gd name="f1206" fmla="*/ f1025 f490 1"/>
                  <a:gd name="f1207" fmla="*/ f1026 f491 1"/>
                  <a:gd name="f1208" fmla="*/ f1027 f490 1"/>
                  <a:gd name="f1209" fmla="*/ f1028 f490 1"/>
                  <a:gd name="f1210" fmla="*/ f1029 f491 1"/>
                  <a:gd name="f1211" fmla="*/ f1030 f490 1"/>
                  <a:gd name="f1212" fmla="*/ f1031 f491 1"/>
                  <a:gd name="f1213" fmla="*/ f1032 f490 1"/>
                  <a:gd name="f1214" fmla="*/ f1033 f490 1"/>
                  <a:gd name="f1215" fmla="*/ f1034 f491 1"/>
                  <a:gd name="f1216" fmla="*/ f1035 f490 1"/>
                  <a:gd name="f1217" fmla="*/ f1036 f4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8">
                    <a:pos x="f1041" y="f1042"/>
                  </a:cxn>
                  <a:cxn ang="f678">
                    <a:pos x="f1043" y="f1044"/>
                  </a:cxn>
                  <a:cxn ang="f678">
                    <a:pos x="f1045" y="f1046"/>
                  </a:cxn>
                  <a:cxn ang="f678">
                    <a:pos x="f1047" y="f1044"/>
                  </a:cxn>
                  <a:cxn ang="f678">
                    <a:pos x="f1048" y="f1049"/>
                  </a:cxn>
                  <a:cxn ang="f678">
                    <a:pos x="f1050" y="f1051"/>
                  </a:cxn>
                  <a:cxn ang="f678">
                    <a:pos x="f1052" y="f1053"/>
                  </a:cxn>
                  <a:cxn ang="f678">
                    <a:pos x="f1054" y="f1055"/>
                  </a:cxn>
                  <a:cxn ang="f678">
                    <a:pos x="f1056" y="f1057"/>
                  </a:cxn>
                  <a:cxn ang="f678">
                    <a:pos x="f1058" y="f1059"/>
                  </a:cxn>
                  <a:cxn ang="f678">
                    <a:pos x="f1060" y="f1049"/>
                  </a:cxn>
                  <a:cxn ang="f678">
                    <a:pos x="f1061" y="f1042"/>
                  </a:cxn>
                  <a:cxn ang="f678">
                    <a:pos x="f1062" y="f1063"/>
                  </a:cxn>
                  <a:cxn ang="f678">
                    <a:pos x="f1064" y="f1065"/>
                  </a:cxn>
                  <a:cxn ang="f678">
                    <a:pos x="f1066" y="f1067"/>
                  </a:cxn>
                  <a:cxn ang="f678">
                    <a:pos x="f1068" y="f1069"/>
                  </a:cxn>
                  <a:cxn ang="f678">
                    <a:pos x="f1070" y="f1071"/>
                  </a:cxn>
                  <a:cxn ang="f678">
                    <a:pos x="f1072" y="f1073"/>
                  </a:cxn>
                  <a:cxn ang="f678">
                    <a:pos x="f1074" y="f1075"/>
                  </a:cxn>
                  <a:cxn ang="f678">
                    <a:pos x="f1076" y="f1077"/>
                  </a:cxn>
                  <a:cxn ang="f678">
                    <a:pos x="f1078" y="f1079"/>
                  </a:cxn>
                  <a:cxn ang="f678">
                    <a:pos x="f1080" y="f1081"/>
                  </a:cxn>
                  <a:cxn ang="f678">
                    <a:pos x="f1082" y="f1083"/>
                  </a:cxn>
                  <a:cxn ang="f678">
                    <a:pos x="f1084" y="f1085"/>
                  </a:cxn>
                  <a:cxn ang="f678">
                    <a:pos x="f1072" y="f1086"/>
                  </a:cxn>
                  <a:cxn ang="f678">
                    <a:pos x="f1084" y="f1087"/>
                  </a:cxn>
                  <a:cxn ang="f678">
                    <a:pos x="f1074" y="f1088"/>
                  </a:cxn>
                  <a:cxn ang="f678">
                    <a:pos x="f1089" y="f1090"/>
                  </a:cxn>
                  <a:cxn ang="f678">
                    <a:pos x="f1091" y="f1090"/>
                  </a:cxn>
                  <a:cxn ang="f678">
                    <a:pos x="f1092" y="f1093"/>
                  </a:cxn>
                  <a:cxn ang="f678">
                    <a:pos x="f1094" y="f1090"/>
                  </a:cxn>
                  <a:cxn ang="f678">
                    <a:pos x="f1095" y="f1087"/>
                  </a:cxn>
                  <a:cxn ang="f678">
                    <a:pos x="f1096" y="f1097"/>
                  </a:cxn>
                  <a:cxn ang="f678">
                    <a:pos x="f1098" y="f1087"/>
                  </a:cxn>
                  <a:cxn ang="f678">
                    <a:pos x="f1099" y="f1100"/>
                  </a:cxn>
                  <a:cxn ang="f678">
                    <a:pos x="f1101" y="f1102"/>
                  </a:cxn>
                  <a:cxn ang="f678">
                    <a:pos x="f1103" y="f1104"/>
                  </a:cxn>
                  <a:cxn ang="f678">
                    <a:pos x="f1105" y="f1106"/>
                  </a:cxn>
                  <a:cxn ang="f678">
                    <a:pos x="f1107" y="f1108"/>
                  </a:cxn>
                  <a:cxn ang="f678">
                    <a:pos x="f1109" y="f1110"/>
                  </a:cxn>
                  <a:cxn ang="f678">
                    <a:pos x="f1111" y="f1112"/>
                  </a:cxn>
                  <a:cxn ang="f678">
                    <a:pos x="f1113" y="f1114"/>
                  </a:cxn>
                  <a:cxn ang="f678">
                    <a:pos x="f1115" y="f1116"/>
                  </a:cxn>
                  <a:cxn ang="f678">
                    <a:pos x="f1117" y="f1116"/>
                  </a:cxn>
                  <a:cxn ang="f678">
                    <a:pos x="f1118" y="f1119"/>
                  </a:cxn>
                  <a:cxn ang="f678">
                    <a:pos x="f1120" y="f1104"/>
                  </a:cxn>
                  <a:cxn ang="f678">
                    <a:pos x="f1118" y="f1121"/>
                  </a:cxn>
                  <a:cxn ang="f678">
                    <a:pos x="f1122" y="f1093"/>
                  </a:cxn>
                  <a:cxn ang="f678">
                    <a:pos x="f1123" y="f1110"/>
                  </a:cxn>
                  <a:cxn ang="f678">
                    <a:pos x="f1124" y="f1125"/>
                  </a:cxn>
                  <a:cxn ang="f678">
                    <a:pos x="f1126" y="f1127"/>
                  </a:cxn>
                  <a:cxn ang="f678">
                    <a:pos x="f1128" y="f1129"/>
                  </a:cxn>
                  <a:cxn ang="f678">
                    <a:pos x="f1130" y="f1131"/>
                  </a:cxn>
                  <a:cxn ang="f678">
                    <a:pos x="f1132" y="f1133"/>
                  </a:cxn>
                  <a:cxn ang="f678">
                    <a:pos x="f1134" y="f1135"/>
                  </a:cxn>
                  <a:cxn ang="f678">
                    <a:pos x="f1136" y="f1137"/>
                  </a:cxn>
                  <a:cxn ang="f678">
                    <a:pos x="f1138" y="f1139"/>
                  </a:cxn>
                  <a:cxn ang="f678">
                    <a:pos x="f1140" y="f1141"/>
                  </a:cxn>
                  <a:cxn ang="f678">
                    <a:pos x="f1142" y="f1143"/>
                  </a:cxn>
                  <a:cxn ang="f678">
                    <a:pos x="f1144" y="f1145"/>
                  </a:cxn>
                  <a:cxn ang="f678">
                    <a:pos x="f1146" y="f1147"/>
                  </a:cxn>
                  <a:cxn ang="f678">
                    <a:pos x="f1148" y="f1149"/>
                  </a:cxn>
                  <a:cxn ang="f678">
                    <a:pos x="f1150" y="f1151"/>
                  </a:cxn>
                  <a:cxn ang="f678">
                    <a:pos x="f1152" y="f1153"/>
                  </a:cxn>
                  <a:cxn ang="f678">
                    <a:pos x="f1154" y="f1155"/>
                  </a:cxn>
                  <a:cxn ang="f678">
                    <a:pos x="f1156" y="f1157"/>
                  </a:cxn>
                  <a:cxn ang="f678">
                    <a:pos x="f1158" y="f1159"/>
                  </a:cxn>
                  <a:cxn ang="f678">
                    <a:pos x="f1160" y="f1161"/>
                  </a:cxn>
                  <a:cxn ang="f678">
                    <a:pos x="f1162" y="f1163"/>
                  </a:cxn>
                  <a:cxn ang="f678">
                    <a:pos x="f1164" y="f1165"/>
                  </a:cxn>
                  <a:cxn ang="f678">
                    <a:pos x="f1166" y="f1167"/>
                  </a:cxn>
                  <a:cxn ang="f678">
                    <a:pos x="f1168" y="f1169"/>
                  </a:cxn>
                  <a:cxn ang="f678">
                    <a:pos x="f1170" y="f1171"/>
                  </a:cxn>
                  <a:cxn ang="f678">
                    <a:pos x="f1172" y="f1173"/>
                  </a:cxn>
                  <a:cxn ang="f678">
                    <a:pos x="f1174" y="f1175"/>
                  </a:cxn>
                  <a:cxn ang="f678">
                    <a:pos x="f1176" y="f1177"/>
                  </a:cxn>
                  <a:cxn ang="f678">
                    <a:pos x="f1178" y="f1179"/>
                  </a:cxn>
                  <a:cxn ang="f678">
                    <a:pos x="f1180" y="f1181"/>
                  </a:cxn>
                  <a:cxn ang="f678">
                    <a:pos x="f1182" y="f1183"/>
                  </a:cxn>
                  <a:cxn ang="f678">
                    <a:pos x="f1184" y="f1185"/>
                  </a:cxn>
                  <a:cxn ang="f678">
                    <a:pos x="f1186" y="f1187"/>
                  </a:cxn>
                  <a:cxn ang="f678">
                    <a:pos x="f1188" y="f1189"/>
                  </a:cxn>
                  <a:cxn ang="f678">
                    <a:pos x="f1190" y="f1191"/>
                  </a:cxn>
                  <a:cxn ang="f678">
                    <a:pos x="f1192" y="f1193"/>
                  </a:cxn>
                  <a:cxn ang="f678">
                    <a:pos x="f1194" y="f1195"/>
                  </a:cxn>
                  <a:cxn ang="f678">
                    <a:pos x="f1196" y="f1197"/>
                  </a:cxn>
                  <a:cxn ang="f678">
                    <a:pos x="f1198" y="f1175"/>
                  </a:cxn>
                  <a:cxn ang="f678">
                    <a:pos x="f1199" y="f1173"/>
                  </a:cxn>
                  <a:cxn ang="f678">
                    <a:pos x="f1200" y="f1171"/>
                  </a:cxn>
                  <a:cxn ang="f678">
                    <a:pos x="f1201" y="f1202"/>
                  </a:cxn>
                  <a:cxn ang="f678">
                    <a:pos x="f1203" y="f1175"/>
                  </a:cxn>
                  <a:cxn ang="f678">
                    <a:pos x="f1204" y="f1205"/>
                  </a:cxn>
                  <a:cxn ang="f678">
                    <a:pos x="f1206" y="f1207"/>
                  </a:cxn>
                  <a:cxn ang="f678">
                    <a:pos x="f1208" y="f1169"/>
                  </a:cxn>
                  <a:cxn ang="f678">
                    <a:pos x="f1209" y="f1210"/>
                  </a:cxn>
                  <a:cxn ang="f678">
                    <a:pos x="f1211" y="f1212"/>
                  </a:cxn>
                  <a:cxn ang="f678">
                    <a:pos x="f1213" y="f1165"/>
                  </a:cxn>
                  <a:cxn ang="f678">
                    <a:pos x="f1214" y="f1215"/>
                  </a:cxn>
                  <a:cxn ang="f678">
                    <a:pos x="f1216" y="f1217"/>
                  </a:cxn>
                </a:cxnLst>
                <a:rect l="f1037" t="f1040" r="f1038" b="f1039"/>
                <a:pathLst>
                  <a:path w="1338349" h="588795">
                    <a:moveTo>
                      <a:pt x="f5" y="f8"/>
                    </a:moveTo>
                    <a:cubicBezTo>
                      <a:pt x="f9" y="f10"/>
                      <a:pt x="f11" y="f12"/>
                      <a:pt x="f8" y="f13"/>
                    </a:cubicBezTo>
                    <a:lnTo>
                      <a:pt x="f14" y="f15"/>
                    </a:lnTo>
                    <a:cubicBezTo>
                      <a:pt x="f16" y="f16"/>
                      <a:pt x="f17" y="f18"/>
                      <a:pt x="f19" y="f13"/>
                    </a:cubicBezTo>
                    <a:cubicBezTo>
                      <a:pt x="f20" y="f21"/>
                      <a:pt x="f22" y="f23"/>
                      <a:pt x="f24" y="f25"/>
                    </a:cubicBezTo>
                    <a:lnTo>
                      <a:pt x="f26" y="f27"/>
                    </a:lnTo>
                    <a:lnTo>
                      <a:pt x="f28" y="f5"/>
                    </a:ln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25"/>
                    </a:cubicBezTo>
                    <a:cubicBezTo>
                      <a:pt x="f50" y="f51"/>
                      <a:pt x="f52" y="f53"/>
                      <a:pt x="f54" y="f8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24"/>
                      <a:pt x="f74" y="f75"/>
                      <a:pt x="f76" y="f77"/>
                    </a:cubicBezTo>
                    <a:cubicBezTo>
                      <a:pt x="f78" y="f7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98" y="f112"/>
                    </a:cubicBezTo>
                    <a:cubicBezTo>
                      <a:pt x="f113" y="f114"/>
                      <a:pt x="f115" y="f116"/>
                      <a:pt x="f117" y="f118"/>
                    </a:cubicBezTo>
                    <a:cubicBezTo>
                      <a:pt x="f119" y="f69"/>
                      <a:pt x="f120" y="f121"/>
                      <a:pt x="f122" y="f123"/>
                    </a:cubicBezTo>
                    <a:cubicBezTo>
                      <a:pt x="f124" y="f125"/>
                      <a:pt x="f88" y="f126"/>
                      <a:pt x="f88" y="f127"/>
                    </a:cubicBezTo>
                    <a:cubicBezTo>
                      <a:pt x="f88" y="f128"/>
                      <a:pt x="f129" y="f130"/>
                      <a:pt x="f122" y="f131"/>
                    </a:cubicBezTo>
                    <a:cubicBezTo>
                      <a:pt x="f132" y="f133"/>
                      <a:pt x="f134" y="f135"/>
                      <a:pt x="f94" y="f136"/>
                    </a:cubicBezTo>
                    <a:cubicBezTo>
                      <a:pt x="f137" y="f138"/>
                      <a:pt x="f139" y="f140"/>
                      <a:pt x="f141" y="f142"/>
                    </a:cubicBezTo>
                    <a:cubicBezTo>
                      <a:pt x="f143" y="f144"/>
                      <a:pt x="f145" y="f142"/>
                      <a:pt x="f146" y="f142"/>
                    </a:cubicBezTo>
                    <a:cubicBezTo>
                      <a:pt x="f147" y="f142"/>
                      <a:pt x="f148" y="f149"/>
                      <a:pt x="f150" y="f82"/>
                    </a:cubicBezTo>
                    <a:cubicBezTo>
                      <a:pt x="f151" y="f149"/>
                      <a:pt x="f152" y="f153"/>
                      <a:pt x="f154" y="f142"/>
                    </a:cubicBezTo>
                    <a:cubicBezTo>
                      <a:pt x="f155" y="f156"/>
                      <a:pt x="f157" y="f158"/>
                      <a:pt x="f159" y="f131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3"/>
                      <a:pt x="f167" y="f168"/>
                      <a:pt x="f169" y="f131"/>
                    </a:cubicBezTo>
                    <a:cubicBezTo>
                      <a:pt x="f170" y="f171"/>
                      <a:pt x="f172" y="f173"/>
                      <a:pt x="f174" y="f86"/>
                    </a:cubicBezTo>
                    <a:lnTo>
                      <a:pt x="f175" y="f122"/>
                    </a:lnTo>
                    <a:lnTo>
                      <a:pt x="f176" y="f177"/>
                    </a:lnTo>
                    <a:cubicBezTo>
                      <a:pt x="f178" y="f179"/>
                      <a:pt x="f180" y="f181"/>
                      <a:pt x="f182" y="f115"/>
                    </a:cubicBezTo>
                    <a:cubicBezTo>
                      <a:pt x="f183" y="f184"/>
                      <a:pt x="f185" y="f186"/>
                      <a:pt x="f187" y="f100"/>
                    </a:cubicBezTo>
                    <a:cubicBezTo>
                      <a:pt x="f188" y="f189"/>
                      <a:pt x="f190" y="f191"/>
                      <a:pt x="f192" y="f193"/>
                    </a:cubicBezTo>
                    <a:cubicBezTo>
                      <a:pt x="f194" y="f195"/>
                      <a:pt x="f196" y="f197"/>
                      <a:pt x="f198" y="f199"/>
                    </a:cubicBezTo>
                    <a:cubicBezTo>
                      <a:pt x="f200" y="f201"/>
                      <a:pt x="f202" y="f203"/>
                      <a:pt x="f202" y="f203"/>
                    </a:cubicBez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09"/>
                    </a:cubicBezTo>
                    <a:cubicBezTo>
                      <a:pt x="f215" y="f216"/>
                      <a:pt x="f217" y="f218"/>
                      <a:pt x="f219" y="f220"/>
                    </a:cubicBezTo>
                    <a:cubicBezTo>
                      <a:pt x="f221" y="f222"/>
                      <a:pt x="f223" y="f224"/>
                      <a:pt x="f225" y="f177"/>
                    </a:cubicBezTo>
                    <a:cubicBezTo>
                      <a:pt x="f226" y="f227"/>
                      <a:pt x="f228" y="f229"/>
                      <a:pt x="f219" y="f88"/>
                    </a:cubicBezTo>
                    <a:cubicBezTo>
                      <a:pt x="f230" y="f231"/>
                      <a:pt x="f232" y="f82"/>
                      <a:pt x="f232" y="f82"/>
                    </a:cubicBezTo>
                    <a:cubicBezTo>
                      <a:pt x="f233" y="f234"/>
                      <a:pt x="f235" y="f236"/>
                      <a:pt x="f237" y="f193"/>
                    </a:cubicBezTo>
                    <a:cubicBezTo>
                      <a:pt x="f238" y="f239"/>
                      <a:pt x="f240" y="f241"/>
                      <a:pt x="f242" y="f141"/>
                    </a:cubicBezTo>
                    <a:cubicBezTo>
                      <a:pt x="f243" y="f244"/>
                      <a:pt x="f245" y="f246"/>
                      <a:pt x="f247" y="f146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166"/>
                    </a:cubicBezTo>
                    <a:cubicBezTo>
                      <a:pt x="f301" y="f302"/>
                      <a:pt x="f303" y="f304"/>
                      <a:pt x="f305" y="f306"/>
                    </a:cubicBezTo>
                    <a:cubicBezTo>
                      <a:pt x="f307" y="f308"/>
                      <a:pt x="f309" y="f310"/>
                      <a:pt x="f311" y="f312"/>
                    </a:cubicBezTo>
                    <a:cubicBezTo>
                      <a:pt x="f313" y="f314"/>
                      <a:pt x="f315" y="f316"/>
                      <a:pt x="f317" y="f318"/>
                    </a:cubicBezTo>
                    <a:cubicBezTo>
                      <a:pt x="f319" y="f320"/>
                      <a:pt x="f321" y="f322"/>
                      <a:pt x="f323" y="f324"/>
                    </a:cubicBezTo>
                    <a:cubicBezTo>
                      <a:pt x="f325" y="f326"/>
                      <a:pt x="f327" y="f328"/>
                      <a:pt x="f329" y="f330"/>
                    </a:cubicBezTo>
                    <a:cubicBezTo>
                      <a:pt x="f331" y="f332"/>
                      <a:pt x="f333" y="f334"/>
                      <a:pt x="f335" y="f336"/>
                    </a:cubicBezTo>
                    <a:cubicBezTo>
                      <a:pt x="f337" y="f338"/>
                      <a:pt x="f339" y="f340"/>
                      <a:pt x="f341" y="f342"/>
                    </a:cubicBezTo>
                    <a:cubicBezTo>
                      <a:pt x="f343" y="f344"/>
                      <a:pt x="f345" y="f346"/>
                      <a:pt x="f347" y="f178"/>
                    </a:cubicBezTo>
                    <a:cubicBezTo>
                      <a:pt x="f348" y="f349"/>
                      <a:pt x="f350" y="f351"/>
                      <a:pt x="f352" y="f182"/>
                    </a:cubicBezTo>
                    <a:cubicBezTo>
                      <a:pt x="f353" y="f354"/>
                      <a:pt x="f355" y="f356"/>
                      <a:pt x="f357" y="f358"/>
                    </a:cubicBezTo>
                    <a:lnTo>
                      <a:pt x="f359" y="f192"/>
                    </a:lnTo>
                    <a:cubicBezTo>
                      <a:pt x="f360" y="f361"/>
                      <a:pt x="f362" y="f363"/>
                      <a:pt x="f364" y="f365"/>
                    </a:cubicBezTo>
                    <a:lnTo>
                      <a:pt x="f366" y="f367"/>
                    </a:lnTo>
                    <a:cubicBezTo>
                      <a:pt x="f368" y="f369"/>
                      <a:pt x="f370" y="f371"/>
                      <a:pt x="f372" y="f198"/>
                    </a:cubicBezTo>
                    <a:cubicBezTo>
                      <a:pt x="f373" y="f374"/>
                      <a:pt x="f375" y="f376"/>
                      <a:pt x="f377" y="f378"/>
                    </a:cubicBezTo>
                    <a:cubicBezTo>
                      <a:pt x="f379" y="f380"/>
                      <a:pt x="f381" y="f382"/>
                      <a:pt x="f383" y="f384"/>
                    </a:cubicBezTo>
                    <a:lnTo>
                      <a:pt x="f385" y="f202"/>
                    </a:lnTo>
                    <a:lnTo>
                      <a:pt x="f386" y="f387"/>
                    </a:lnTo>
                    <a:lnTo>
                      <a:pt x="f388" y="f389"/>
                    </a:lnTo>
                    <a:cubicBezTo>
                      <a:pt x="f390" y="f391"/>
                      <a:pt x="f392" y="f393"/>
                      <a:pt x="f394" y="f395"/>
                    </a:cubicBezTo>
                    <a:cubicBezTo>
                      <a:pt x="f396" y="f397"/>
                      <a:pt x="f398" y="f399"/>
                      <a:pt x="f400" y="f401"/>
                    </a:cubicBezTo>
                    <a:cubicBezTo>
                      <a:pt x="f402" y="f403"/>
                      <a:pt x="f404" y="f405"/>
                      <a:pt x="f406" y="f407"/>
                    </a:cubicBezTo>
                    <a:cubicBezTo>
                      <a:pt x="f408" y="f409"/>
                      <a:pt x="f410" y="f411"/>
                      <a:pt x="f412" y="f219"/>
                    </a:cubicBezTo>
                    <a:cubicBezTo>
                      <a:pt x="f413" y="f414"/>
                      <a:pt x="f415" y="f416"/>
                      <a:pt x="f417" y="f418"/>
                    </a:cubicBezTo>
                    <a:cubicBezTo>
                      <a:pt x="f419" y="f420"/>
                      <a:pt x="f421" y="f422"/>
                      <a:pt x="f423" y="f424"/>
                    </a:cubicBezTo>
                    <a:cubicBezTo>
                      <a:pt x="f425" y="f426"/>
                      <a:pt x="f427" y="f428"/>
                      <a:pt x="f429" y="f430"/>
                    </a:cubicBezTo>
                    <a:cubicBezTo>
                      <a:pt x="f431" y="f432"/>
                      <a:pt x="f433" y="f434"/>
                      <a:pt x="f435" y="f378"/>
                    </a:cubicBezTo>
                    <a:cubicBezTo>
                      <a:pt x="f436" y="f437"/>
                      <a:pt x="f438" y="f439"/>
                      <a:pt x="f440" y="f198"/>
                    </a:cubicBezTo>
                    <a:cubicBezTo>
                      <a:pt x="f441" y="f442"/>
                      <a:pt x="f443" y="f369"/>
                      <a:pt x="f444" y="f367"/>
                    </a:cubicBezTo>
                    <a:cubicBezTo>
                      <a:pt x="f445" y="f446"/>
                      <a:pt x="f447" y="f448"/>
                      <a:pt x="f449" y="f450"/>
                    </a:cubicBezTo>
                    <a:lnTo>
                      <a:pt x="f451" y="f378"/>
                    </a:lnTo>
                    <a:lnTo>
                      <a:pt x="f452" y="f453"/>
                    </a:lnTo>
                    <a:cubicBezTo>
                      <a:pt x="f454" y="f455"/>
                      <a:pt x="f456" y="f457"/>
                      <a:pt x="f458" y="f459"/>
                    </a:cubicBezTo>
                    <a:cubicBezTo>
                      <a:pt x="f460" y="f461"/>
                      <a:pt x="f462" y="f463"/>
                      <a:pt x="f464" y="f365"/>
                    </a:cubicBezTo>
                    <a:cubicBezTo>
                      <a:pt x="f465" y="f466"/>
                      <a:pt x="f467" y="f468"/>
                      <a:pt x="f469" y="f187"/>
                    </a:cubicBezTo>
                    <a:cubicBezTo>
                      <a:pt x="f470" y="f471"/>
                      <a:pt x="f472" y="f473"/>
                      <a:pt x="f474" y="f475"/>
                    </a:cubicBezTo>
                    <a:cubicBezTo>
                      <a:pt x="f476" y="f477"/>
                      <a:pt x="f478" y="f479"/>
                      <a:pt x="f480" y="f358"/>
                    </a:cubicBezTo>
                    <a:cubicBezTo>
                      <a:pt x="f481" y="f482"/>
                      <a:pt x="f483" y="f484"/>
                      <a:pt x="f485" y="f176"/>
                    </a:cubicBezTo>
                    <a:cubicBezTo>
                      <a:pt x="f486" y="f487"/>
                      <a:pt x="f488" y="f175"/>
                      <a:pt x="f6" y="f17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olid"/>
              </a:ln>
            </p:spPr>
            <p:txBody>
              <a:bodyPr vert="horz" wrap="square" lIns="105767" tIns="52880" rIns="105767" bIns="52880" anchor="ctr" anchorCtr="1" compatLnSpc="1"/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ru-RU" sz="1400">
                  <a:solidFill>
                    <a:srgbClr val="FFFFFF"/>
                  </a:solidFill>
                  <a:latin typeface="Arial"/>
                  <a:cs typeface="Arial"/>
                </a:endParaRPr>
              </a:p>
            </p:txBody>
          </p:sp>
        </p:grpSp>
      </p:grpSp>
      <p:pic>
        <p:nvPicPr>
          <p:cNvPr id="5142" name="Picture 2"/>
          <p:cNvPicPr>
            <a:picLocks noChangeAspect="1" noChangeArrowheads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761655" y="1689635"/>
            <a:ext cx="239756" cy="19230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43" name="Picture 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843604" y="1689635"/>
            <a:ext cx="241629" cy="19230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45" name="Picture 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843604" y="4781106"/>
            <a:ext cx="241629" cy="19230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31" name="TextBox 31"/>
          <p:cNvSpPr txBox="1"/>
          <p:nvPr/>
        </p:nvSpPr>
        <p:spPr>
          <a:xfrm>
            <a:off x="3559178" y="2606109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32" name="TextBox 31"/>
          <p:cNvSpPr txBox="1"/>
          <p:nvPr/>
        </p:nvSpPr>
        <p:spPr>
          <a:xfrm>
            <a:off x="9661623" y="2665426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</a:p>
        </p:txBody>
      </p:sp>
      <p:sp>
        <p:nvSpPr>
          <p:cNvPr id="433" name="TextBox 31"/>
          <p:cNvSpPr txBox="1"/>
          <p:nvPr/>
        </p:nvSpPr>
        <p:spPr>
          <a:xfrm>
            <a:off x="3536054" y="5744190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</a:p>
        </p:txBody>
      </p:sp>
      <p:sp>
        <p:nvSpPr>
          <p:cNvPr id="434" name="TextBox 31"/>
          <p:cNvSpPr txBox="1"/>
          <p:nvPr/>
        </p:nvSpPr>
        <p:spPr>
          <a:xfrm>
            <a:off x="9555175" y="5761190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Саранск</a:t>
            </a:r>
          </a:p>
        </p:txBody>
      </p:sp>
      <p:pic>
        <p:nvPicPr>
          <p:cNvPr id="5144" name="Picture 2"/>
          <p:cNvPicPr>
            <a:picLocks noChangeAspect="1" noChangeArrowheads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761655" y="4800999"/>
            <a:ext cx="239756" cy="19230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28" name="TextBox 827"/>
          <p:cNvSpPr txBox="1"/>
          <p:nvPr/>
        </p:nvSpPr>
        <p:spPr>
          <a:xfrm>
            <a:off x="1263977" y="3743511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18.00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20</a:t>
            </a:r>
            <a:r>
              <a:rPr lang="ru-RU" sz="1333" dirty="0" smtClean="0">
                <a:solidFill>
                  <a:prstClr val="black"/>
                </a:solidFill>
              </a:rPr>
              <a:t>.11.2020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26" name="TextBox 825"/>
          <p:cNvSpPr txBox="1"/>
          <p:nvPr/>
        </p:nvSpPr>
        <p:spPr>
          <a:xfrm>
            <a:off x="1263977" y="626039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06.00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20</a:t>
            </a:r>
            <a:r>
              <a:rPr lang="ru-RU" sz="1333" dirty="0" smtClean="0">
                <a:solidFill>
                  <a:prstClr val="black"/>
                </a:solidFill>
              </a:rPr>
              <a:t>.11.2020  </a:t>
            </a:r>
            <a:endParaRPr lang="ru-RU" sz="1333" dirty="0">
              <a:solidFill>
                <a:prstClr val="black"/>
              </a:solidFill>
            </a:endParaRPr>
          </a:p>
        </p:txBody>
      </p:sp>
      <p:sp>
        <p:nvSpPr>
          <p:cNvPr id="829" name="TextBox 828"/>
          <p:cNvSpPr txBox="1"/>
          <p:nvPr/>
        </p:nvSpPr>
        <p:spPr>
          <a:xfrm>
            <a:off x="7429506" y="3743511"/>
            <a:ext cx="3438772" cy="314913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108731" tIns="54365" rIns="108731" bIns="54365">
            <a:spAutoFit/>
          </a:bodyPr>
          <a:lstStyle>
            <a:defPPr>
              <a:defRPr lang="ru-RU"/>
            </a:defPPr>
            <a:lvl1pPr algn="ctr">
              <a:defRPr sz="7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ru-RU" sz="1333" dirty="0" smtClean="0">
                <a:solidFill>
                  <a:prstClr val="black"/>
                </a:solidFill>
              </a:rPr>
              <a:t>24.00 </a:t>
            </a:r>
            <a:r>
              <a:rPr lang="ru-RU" sz="1333" dirty="0">
                <a:solidFill>
                  <a:prstClr val="black"/>
                </a:solidFill>
              </a:rPr>
              <a:t>(мск) </a:t>
            </a:r>
            <a:r>
              <a:rPr lang="ru-RU" sz="1333" dirty="0" smtClean="0">
                <a:solidFill>
                  <a:prstClr val="black"/>
                </a:solidFill>
              </a:rPr>
              <a:t>20</a:t>
            </a:r>
            <a:r>
              <a:rPr lang="ru-RU" sz="1333" dirty="0" smtClean="0">
                <a:solidFill>
                  <a:prstClr val="black"/>
                </a:solidFill>
              </a:rPr>
              <a:t>.11.2020 </a:t>
            </a:r>
            <a:endParaRPr lang="ru-RU" sz="1333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89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Вырезка экрана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31" r="2807" b="2624"/>
          <a:stretch/>
        </p:blipFill>
        <p:spPr>
          <a:xfrm>
            <a:off x="-7800" y="896815"/>
            <a:ext cx="12176354" cy="5952393"/>
          </a:xfrm>
          <a:prstGeom prst="rect">
            <a:avLst/>
          </a:prstGeom>
          <a:solidFill>
            <a:srgbClr val="FF0000">
              <a:alpha val="64000"/>
            </a:srgbClr>
          </a:solidFill>
        </p:spPr>
      </p:pic>
      <p:sp>
        <p:nvSpPr>
          <p:cNvPr id="9" name="Полилиния 8"/>
          <p:cNvSpPr/>
          <p:nvPr/>
        </p:nvSpPr>
        <p:spPr>
          <a:xfrm>
            <a:off x="608804" y="2152209"/>
            <a:ext cx="1651214" cy="1490643"/>
          </a:xfrm>
          <a:custGeom>
            <a:avLst/>
            <a:gdLst>
              <a:gd name="connsiteX0" fmla="*/ 1647699 w 1651214"/>
              <a:gd name="connsiteY0" fmla="*/ 237030 h 1490643"/>
              <a:gd name="connsiteX1" fmla="*/ 1559209 w 1651214"/>
              <a:gd name="connsiteY1" fmla="*/ 222281 h 1490643"/>
              <a:gd name="connsiteX2" fmla="*/ 1514964 w 1651214"/>
              <a:gd name="connsiteY2" fmla="*/ 207533 h 1490643"/>
              <a:gd name="connsiteX3" fmla="*/ 1396977 w 1651214"/>
              <a:gd name="connsiteY3" fmla="*/ 178036 h 1490643"/>
              <a:gd name="connsiteX4" fmla="*/ 1367480 w 1651214"/>
              <a:gd name="connsiteY4" fmla="*/ 222281 h 1490643"/>
              <a:gd name="connsiteX5" fmla="*/ 1219996 w 1651214"/>
              <a:gd name="connsiteY5" fmla="*/ 266526 h 1490643"/>
              <a:gd name="connsiteX6" fmla="*/ 1131506 w 1651214"/>
              <a:gd name="connsiteY6" fmla="*/ 296023 h 1490643"/>
              <a:gd name="connsiteX7" fmla="*/ 1087261 w 1651214"/>
              <a:gd name="connsiteY7" fmla="*/ 310772 h 1490643"/>
              <a:gd name="connsiteX8" fmla="*/ 1072512 w 1651214"/>
              <a:gd name="connsiteY8" fmla="*/ 266526 h 1490643"/>
              <a:gd name="connsiteX9" fmla="*/ 1028267 w 1651214"/>
              <a:gd name="connsiteY9" fmla="*/ 251778 h 1490643"/>
              <a:gd name="connsiteX10" fmla="*/ 984022 w 1651214"/>
              <a:gd name="connsiteY10" fmla="*/ 222281 h 1490643"/>
              <a:gd name="connsiteX11" fmla="*/ 925028 w 1651214"/>
              <a:gd name="connsiteY11" fmla="*/ 237030 h 1490643"/>
              <a:gd name="connsiteX12" fmla="*/ 880783 w 1651214"/>
              <a:gd name="connsiteY12" fmla="*/ 251778 h 1490643"/>
              <a:gd name="connsiteX13" fmla="*/ 836538 w 1651214"/>
              <a:gd name="connsiteY13" fmla="*/ 237030 h 1490643"/>
              <a:gd name="connsiteX14" fmla="*/ 792293 w 1651214"/>
              <a:gd name="connsiteY14" fmla="*/ 148539 h 1490643"/>
              <a:gd name="connsiteX15" fmla="*/ 733299 w 1651214"/>
              <a:gd name="connsiteY15" fmla="*/ 133791 h 1490643"/>
              <a:gd name="connsiteX16" fmla="*/ 674306 w 1651214"/>
              <a:gd name="connsiteY16" fmla="*/ 148539 h 1490643"/>
              <a:gd name="connsiteX17" fmla="*/ 600564 w 1651214"/>
              <a:gd name="connsiteY17" fmla="*/ 207533 h 1490643"/>
              <a:gd name="connsiteX18" fmla="*/ 438331 w 1651214"/>
              <a:gd name="connsiteY18" fmla="*/ 192785 h 1490643"/>
              <a:gd name="connsiteX19" fmla="*/ 408835 w 1651214"/>
              <a:gd name="connsiteY19" fmla="*/ 148539 h 1490643"/>
              <a:gd name="connsiteX20" fmla="*/ 364590 w 1651214"/>
              <a:gd name="connsiteY20" fmla="*/ 119043 h 1490643"/>
              <a:gd name="connsiteX21" fmla="*/ 349841 w 1651214"/>
              <a:gd name="connsiteY21" fmla="*/ 74797 h 1490643"/>
              <a:gd name="connsiteX22" fmla="*/ 261351 w 1651214"/>
              <a:gd name="connsiteY22" fmla="*/ 45301 h 1490643"/>
              <a:gd name="connsiteX23" fmla="*/ 172861 w 1651214"/>
              <a:gd name="connsiteY23" fmla="*/ 1056 h 1490643"/>
              <a:gd name="connsiteX24" fmla="*/ 158112 w 1651214"/>
              <a:gd name="connsiteY24" fmla="*/ 45301 h 1490643"/>
              <a:gd name="connsiteX25" fmla="*/ 217106 w 1651214"/>
              <a:gd name="connsiteY25" fmla="*/ 281275 h 1490643"/>
              <a:gd name="connsiteX26" fmla="*/ 261351 w 1651214"/>
              <a:gd name="connsiteY26" fmla="*/ 310772 h 1490643"/>
              <a:gd name="connsiteX27" fmla="*/ 276099 w 1651214"/>
              <a:gd name="connsiteY27" fmla="*/ 355017 h 1490643"/>
              <a:gd name="connsiteX28" fmla="*/ 187609 w 1651214"/>
              <a:gd name="connsiteY28" fmla="*/ 355017 h 1490643"/>
              <a:gd name="connsiteX29" fmla="*/ 158112 w 1651214"/>
              <a:gd name="connsiteY29" fmla="*/ 310772 h 1490643"/>
              <a:gd name="connsiteX30" fmla="*/ 69622 w 1651214"/>
              <a:gd name="connsiteY30" fmla="*/ 266526 h 1490643"/>
              <a:gd name="connsiteX31" fmla="*/ 40125 w 1651214"/>
              <a:gd name="connsiteY31" fmla="*/ 458256 h 1490643"/>
              <a:gd name="connsiteX32" fmla="*/ 84370 w 1651214"/>
              <a:gd name="connsiteY32" fmla="*/ 473004 h 1490643"/>
              <a:gd name="connsiteX33" fmla="*/ 143364 w 1651214"/>
              <a:gd name="connsiteY33" fmla="*/ 487752 h 1490643"/>
              <a:gd name="connsiteX34" fmla="*/ 290848 w 1651214"/>
              <a:gd name="connsiteY34" fmla="*/ 502501 h 1490643"/>
              <a:gd name="connsiteX35" fmla="*/ 394086 w 1651214"/>
              <a:gd name="connsiteY35" fmla="*/ 517249 h 1490643"/>
              <a:gd name="connsiteX36" fmla="*/ 482577 w 1651214"/>
              <a:gd name="connsiteY36" fmla="*/ 561494 h 1490643"/>
              <a:gd name="connsiteX37" fmla="*/ 556319 w 1651214"/>
              <a:gd name="connsiteY37" fmla="*/ 620488 h 1490643"/>
              <a:gd name="connsiteX38" fmla="*/ 541570 w 1651214"/>
              <a:gd name="connsiteY38" fmla="*/ 708978 h 1490643"/>
              <a:gd name="connsiteX39" fmla="*/ 615312 w 1651214"/>
              <a:gd name="connsiteY39" fmla="*/ 871210 h 1490643"/>
              <a:gd name="connsiteX40" fmla="*/ 630061 w 1651214"/>
              <a:gd name="connsiteY40" fmla="*/ 915456 h 1490643"/>
              <a:gd name="connsiteX41" fmla="*/ 718551 w 1651214"/>
              <a:gd name="connsiteY41" fmla="*/ 959701 h 1490643"/>
              <a:gd name="connsiteX42" fmla="*/ 733299 w 1651214"/>
              <a:gd name="connsiteY42" fmla="*/ 1107185 h 1490643"/>
              <a:gd name="connsiteX43" fmla="*/ 689054 w 1651214"/>
              <a:gd name="connsiteY43" fmla="*/ 1121933 h 1490643"/>
              <a:gd name="connsiteX44" fmla="*/ 585815 w 1651214"/>
              <a:gd name="connsiteY44" fmla="*/ 1136681 h 1490643"/>
              <a:gd name="connsiteX45" fmla="*/ 556319 w 1651214"/>
              <a:gd name="connsiteY45" fmla="*/ 1180926 h 1490643"/>
              <a:gd name="connsiteX46" fmla="*/ 615312 w 1651214"/>
              <a:gd name="connsiteY46" fmla="*/ 1254668 h 1490643"/>
              <a:gd name="connsiteX47" fmla="*/ 821790 w 1651214"/>
              <a:gd name="connsiteY47" fmla="*/ 1269417 h 1490643"/>
              <a:gd name="connsiteX48" fmla="*/ 954525 w 1651214"/>
              <a:gd name="connsiteY48" fmla="*/ 1284165 h 1490643"/>
              <a:gd name="connsiteX49" fmla="*/ 1102009 w 1651214"/>
              <a:gd name="connsiteY49" fmla="*/ 1402152 h 1490643"/>
              <a:gd name="connsiteX50" fmla="*/ 1131506 w 1651214"/>
              <a:gd name="connsiteY50" fmla="*/ 1446397 h 1490643"/>
              <a:gd name="connsiteX51" fmla="*/ 1146254 w 1651214"/>
              <a:gd name="connsiteY51" fmla="*/ 1490643 h 1490643"/>
              <a:gd name="connsiteX52" fmla="*/ 1175751 w 1651214"/>
              <a:gd name="connsiteY52" fmla="*/ 1446397 h 1490643"/>
              <a:gd name="connsiteX53" fmla="*/ 1190499 w 1651214"/>
              <a:gd name="connsiteY53" fmla="*/ 1313662 h 1490643"/>
              <a:gd name="connsiteX54" fmla="*/ 1293738 w 1651214"/>
              <a:gd name="connsiteY54" fmla="*/ 1328410 h 1490643"/>
              <a:gd name="connsiteX55" fmla="*/ 1337983 w 1651214"/>
              <a:gd name="connsiteY55" fmla="*/ 1343159 h 1490643"/>
              <a:gd name="connsiteX56" fmla="*/ 1411725 w 1651214"/>
              <a:gd name="connsiteY56" fmla="*/ 1328410 h 1490643"/>
              <a:gd name="connsiteX57" fmla="*/ 1426473 w 1651214"/>
              <a:gd name="connsiteY57" fmla="*/ 1284165 h 1490643"/>
              <a:gd name="connsiteX58" fmla="*/ 1455970 w 1651214"/>
              <a:gd name="connsiteY58" fmla="*/ 1239920 h 1490643"/>
              <a:gd name="connsiteX59" fmla="*/ 1470719 w 1651214"/>
              <a:gd name="connsiteY59" fmla="*/ 1062939 h 1490643"/>
              <a:gd name="connsiteX60" fmla="*/ 1455970 w 1651214"/>
              <a:gd name="connsiteY60" fmla="*/ 900707 h 1490643"/>
              <a:gd name="connsiteX61" fmla="*/ 1411725 w 1651214"/>
              <a:gd name="connsiteY61" fmla="*/ 871210 h 1490643"/>
              <a:gd name="connsiteX62" fmla="*/ 1441222 w 1651214"/>
              <a:gd name="connsiteY62" fmla="*/ 649985 h 1490643"/>
              <a:gd name="connsiteX63" fmla="*/ 1455970 w 1651214"/>
              <a:gd name="connsiteY63" fmla="*/ 473004 h 1490643"/>
              <a:gd name="connsiteX64" fmla="*/ 1470719 w 1651214"/>
              <a:gd name="connsiteY64" fmla="*/ 531997 h 1490643"/>
              <a:gd name="connsiteX65" fmla="*/ 1514964 w 1651214"/>
              <a:gd name="connsiteY65" fmla="*/ 561494 h 1490643"/>
              <a:gd name="connsiteX66" fmla="*/ 1588706 w 1651214"/>
              <a:gd name="connsiteY66" fmla="*/ 546746 h 1490643"/>
              <a:gd name="connsiteX67" fmla="*/ 1603454 w 1651214"/>
              <a:gd name="connsiteY67" fmla="*/ 502501 h 1490643"/>
              <a:gd name="connsiteX68" fmla="*/ 1618202 w 1651214"/>
              <a:gd name="connsiteY68" fmla="*/ 384514 h 1490643"/>
              <a:gd name="connsiteX69" fmla="*/ 1632951 w 1651214"/>
              <a:gd name="connsiteY69" fmla="*/ 340268 h 1490643"/>
              <a:gd name="connsiteX70" fmla="*/ 1647699 w 1651214"/>
              <a:gd name="connsiteY70" fmla="*/ 237030 h 1490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651214" h="1490643">
                <a:moveTo>
                  <a:pt x="1647699" y="237030"/>
                </a:moveTo>
                <a:cubicBezTo>
                  <a:pt x="1635409" y="217366"/>
                  <a:pt x="1588400" y="228768"/>
                  <a:pt x="1559209" y="222281"/>
                </a:cubicBezTo>
                <a:cubicBezTo>
                  <a:pt x="1544033" y="218909"/>
                  <a:pt x="1530046" y="211303"/>
                  <a:pt x="1514964" y="207533"/>
                </a:cubicBezTo>
                <a:lnTo>
                  <a:pt x="1396977" y="178036"/>
                </a:lnTo>
                <a:cubicBezTo>
                  <a:pt x="1387145" y="192784"/>
                  <a:pt x="1380014" y="209747"/>
                  <a:pt x="1367480" y="222281"/>
                </a:cubicBezTo>
                <a:cubicBezTo>
                  <a:pt x="1322765" y="266996"/>
                  <a:pt x="1284980" y="257243"/>
                  <a:pt x="1219996" y="266526"/>
                </a:cubicBezTo>
                <a:lnTo>
                  <a:pt x="1131506" y="296023"/>
                </a:lnTo>
                <a:lnTo>
                  <a:pt x="1087261" y="310772"/>
                </a:lnTo>
                <a:cubicBezTo>
                  <a:pt x="1082345" y="296023"/>
                  <a:pt x="1083505" y="277519"/>
                  <a:pt x="1072512" y="266526"/>
                </a:cubicBezTo>
                <a:cubicBezTo>
                  <a:pt x="1061519" y="255533"/>
                  <a:pt x="1042172" y="258730"/>
                  <a:pt x="1028267" y="251778"/>
                </a:cubicBezTo>
                <a:cubicBezTo>
                  <a:pt x="1012413" y="243851"/>
                  <a:pt x="998770" y="232113"/>
                  <a:pt x="984022" y="222281"/>
                </a:cubicBezTo>
                <a:cubicBezTo>
                  <a:pt x="964357" y="227197"/>
                  <a:pt x="944518" y="231461"/>
                  <a:pt x="925028" y="237030"/>
                </a:cubicBezTo>
                <a:cubicBezTo>
                  <a:pt x="910080" y="241301"/>
                  <a:pt x="896329" y="251778"/>
                  <a:pt x="880783" y="251778"/>
                </a:cubicBezTo>
                <a:cubicBezTo>
                  <a:pt x="865237" y="251778"/>
                  <a:pt x="851286" y="241946"/>
                  <a:pt x="836538" y="237030"/>
                </a:cubicBezTo>
                <a:cubicBezTo>
                  <a:pt x="828125" y="211791"/>
                  <a:pt x="816799" y="164876"/>
                  <a:pt x="792293" y="148539"/>
                </a:cubicBezTo>
                <a:cubicBezTo>
                  <a:pt x="775427" y="137295"/>
                  <a:pt x="752964" y="138707"/>
                  <a:pt x="733299" y="133791"/>
                </a:cubicBezTo>
                <a:cubicBezTo>
                  <a:pt x="713635" y="138707"/>
                  <a:pt x="691171" y="137295"/>
                  <a:pt x="674306" y="148539"/>
                </a:cubicBezTo>
                <a:cubicBezTo>
                  <a:pt x="540888" y="237485"/>
                  <a:pt x="745205" y="159320"/>
                  <a:pt x="600564" y="207533"/>
                </a:cubicBezTo>
                <a:cubicBezTo>
                  <a:pt x="546486" y="202617"/>
                  <a:pt x="490230" y="208754"/>
                  <a:pt x="438331" y="192785"/>
                </a:cubicBezTo>
                <a:cubicBezTo>
                  <a:pt x="421389" y="187572"/>
                  <a:pt x="421369" y="161073"/>
                  <a:pt x="408835" y="148539"/>
                </a:cubicBezTo>
                <a:cubicBezTo>
                  <a:pt x="396301" y="136005"/>
                  <a:pt x="379338" y="128875"/>
                  <a:pt x="364590" y="119043"/>
                </a:cubicBezTo>
                <a:cubicBezTo>
                  <a:pt x="359674" y="104294"/>
                  <a:pt x="362492" y="83833"/>
                  <a:pt x="349841" y="74797"/>
                </a:cubicBezTo>
                <a:cubicBezTo>
                  <a:pt x="324540" y="56725"/>
                  <a:pt x="261351" y="45301"/>
                  <a:pt x="261351" y="45301"/>
                </a:cubicBezTo>
                <a:cubicBezTo>
                  <a:pt x="253899" y="40333"/>
                  <a:pt x="190308" y="-7667"/>
                  <a:pt x="172861" y="1056"/>
                </a:cubicBezTo>
                <a:cubicBezTo>
                  <a:pt x="158956" y="8008"/>
                  <a:pt x="163028" y="30553"/>
                  <a:pt x="158112" y="45301"/>
                </a:cubicBezTo>
                <a:cubicBezTo>
                  <a:pt x="180144" y="375768"/>
                  <a:pt x="101434" y="223438"/>
                  <a:pt x="217106" y="281275"/>
                </a:cubicBezTo>
                <a:cubicBezTo>
                  <a:pt x="232960" y="289202"/>
                  <a:pt x="246603" y="300940"/>
                  <a:pt x="261351" y="310772"/>
                </a:cubicBezTo>
                <a:cubicBezTo>
                  <a:pt x="266267" y="325520"/>
                  <a:pt x="281873" y="340583"/>
                  <a:pt x="276099" y="355017"/>
                </a:cubicBezTo>
                <a:cubicBezTo>
                  <a:pt x="251259" y="417116"/>
                  <a:pt x="212449" y="371577"/>
                  <a:pt x="187609" y="355017"/>
                </a:cubicBezTo>
                <a:cubicBezTo>
                  <a:pt x="177777" y="340269"/>
                  <a:pt x="170646" y="323306"/>
                  <a:pt x="158112" y="310772"/>
                </a:cubicBezTo>
                <a:cubicBezTo>
                  <a:pt x="129522" y="282182"/>
                  <a:pt x="105607" y="278522"/>
                  <a:pt x="69622" y="266526"/>
                </a:cubicBezTo>
                <a:cubicBezTo>
                  <a:pt x="-20498" y="296567"/>
                  <a:pt x="-15080" y="278838"/>
                  <a:pt x="40125" y="458256"/>
                </a:cubicBezTo>
                <a:cubicBezTo>
                  <a:pt x="44697" y="473115"/>
                  <a:pt x="69422" y="468733"/>
                  <a:pt x="84370" y="473004"/>
                </a:cubicBezTo>
                <a:cubicBezTo>
                  <a:pt x="103860" y="478572"/>
                  <a:pt x="123298" y="484885"/>
                  <a:pt x="143364" y="487752"/>
                </a:cubicBezTo>
                <a:cubicBezTo>
                  <a:pt x="192274" y="494739"/>
                  <a:pt x="241780" y="496728"/>
                  <a:pt x="290848" y="502501"/>
                </a:cubicBezTo>
                <a:cubicBezTo>
                  <a:pt x="325372" y="506563"/>
                  <a:pt x="359673" y="512333"/>
                  <a:pt x="394086" y="517249"/>
                </a:cubicBezTo>
                <a:cubicBezTo>
                  <a:pt x="430072" y="529244"/>
                  <a:pt x="453987" y="532904"/>
                  <a:pt x="482577" y="561494"/>
                </a:cubicBezTo>
                <a:cubicBezTo>
                  <a:pt x="549288" y="628205"/>
                  <a:pt x="470180" y="591774"/>
                  <a:pt x="556319" y="620488"/>
                </a:cubicBezTo>
                <a:cubicBezTo>
                  <a:pt x="596429" y="740819"/>
                  <a:pt x="557165" y="584219"/>
                  <a:pt x="541570" y="708978"/>
                </a:cubicBezTo>
                <a:cubicBezTo>
                  <a:pt x="530596" y="796773"/>
                  <a:pt x="588624" y="791149"/>
                  <a:pt x="615312" y="871210"/>
                </a:cubicBezTo>
                <a:cubicBezTo>
                  <a:pt x="620228" y="885959"/>
                  <a:pt x="620349" y="903316"/>
                  <a:pt x="630061" y="915456"/>
                </a:cubicBezTo>
                <a:cubicBezTo>
                  <a:pt x="650852" y="941445"/>
                  <a:pt x="689406" y="949986"/>
                  <a:pt x="718551" y="959701"/>
                </a:cubicBezTo>
                <a:cubicBezTo>
                  <a:pt x="732335" y="1001053"/>
                  <a:pt x="770012" y="1061294"/>
                  <a:pt x="733299" y="1107185"/>
                </a:cubicBezTo>
                <a:cubicBezTo>
                  <a:pt x="723587" y="1119324"/>
                  <a:pt x="704298" y="1118884"/>
                  <a:pt x="689054" y="1121933"/>
                </a:cubicBezTo>
                <a:cubicBezTo>
                  <a:pt x="654967" y="1128750"/>
                  <a:pt x="620228" y="1131765"/>
                  <a:pt x="585815" y="1136681"/>
                </a:cubicBezTo>
                <a:cubicBezTo>
                  <a:pt x="575983" y="1151429"/>
                  <a:pt x="559233" y="1163442"/>
                  <a:pt x="556319" y="1180926"/>
                </a:cubicBezTo>
                <a:cubicBezTo>
                  <a:pt x="550995" y="1212873"/>
                  <a:pt x="587407" y="1249744"/>
                  <a:pt x="615312" y="1254668"/>
                </a:cubicBezTo>
                <a:cubicBezTo>
                  <a:pt x="683263" y="1266659"/>
                  <a:pt x="753048" y="1263439"/>
                  <a:pt x="821790" y="1269417"/>
                </a:cubicBezTo>
                <a:cubicBezTo>
                  <a:pt x="866140" y="1273274"/>
                  <a:pt x="910280" y="1279249"/>
                  <a:pt x="954525" y="1284165"/>
                </a:cubicBezTo>
                <a:cubicBezTo>
                  <a:pt x="1076646" y="1324873"/>
                  <a:pt x="1025768" y="1287792"/>
                  <a:pt x="1102009" y="1402152"/>
                </a:cubicBezTo>
                <a:lnTo>
                  <a:pt x="1131506" y="1446397"/>
                </a:lnTo>
                <a:cubicBezTo>
                  <a:pt x="1136422" y="1461146"/>
                  <a:pt x="1130708" y="1490643"/>
                  <a:pt x="1146254" y="1490643"/>
                </a:cubicBezTo>
                <a:cubicBezTo>
                  <a:pt x="1163980" y="1490643"/>
                  <a:pt x="1171452" y="1463593"/>
                  <a:pt x="1175751" y="1446397"/>
                </a:cubicBezTo>
                <a:cubicBezTo>
                  <a:pt x="1186548" y="1403209"/>
                  <a:pt x="1185583" y="1357907"/>
                  <a:pt x="1190499" y="1313662"/>
                </a:cubicBezTo>
                <a:cubicBezTo>
                  <a:pt x="1224912" y="1318578"/>
                  <a:pt x="1259651" y="1321592"/>
                  <a:pt x="1293738" y="1328410"/>
                </a:cubicBezTo>
                <a:cubicBezTo>
                  <a:pt x="1308982" y="1331459"/>
                  <a:pt x="1322437" y="1343159"/>
                  <a:pt x="1337983" y="1343159"/>
                </a:cubicBezTo>
                <a:cubicBezTo>
                  <a:pt x="1363050" y="1343159"/>
                  <a:pt x="1387144" y="1333326"/>
                  <a:pt x="1411725" y="1328410"/>
                </a:cubicBezTo>
                <a:cubicBezTo>
                  <a:pt x="1416641" y="1313662"/>
                  <a:pt x="1419521" y="1298070"/>
                  <a:pt x="1426473" y="1284165"/>
                </a:cubicBezTo>
                <a:cubicBezTo>
                  <a:pt x="1434400" y="1268311"/>
                  <a:pt x="1452494" y="1257301"/>
                  <a:pt x="1455970" y="1239920"/>
                </a:cubicBezTo>
                <a:cubicBezTo>
                  <a:pt x="1467580" y="1181871"/>
                  <a:pt x="1465803" y="1121933"/>
                  <a:pt x="1470719" y="1062939"/>
                </a:cubicBezTo>
                <a:cubicBezTo>
                  <a:pt x="1465803" y="1008862"/>
                  <a:pt x="1471939" y="952606"/>
                  <a:pt x="1455970" y="900707"/>
                </a:cubicBezTo>
                <a:cubicBezTo>
                  <a:pt x="1450757" y="883765"/>
                  <a:pt x="1414232" y="888757"/>
                  <a:pt x="1411725" y="871210"/>
                </a:cubicBezTo>
                <a:cubicBezTo>
                  <a:pt x="1397289" y="770159"/>
                  <a:pt x="1415755" y="726381"/>
                  <a:pt x="1441222" y="649985"/>
                </a:cubicBezTo>
                <a:cubicBezTo>
                  <a:pt x="1446138" y="590991"/>
                  <a:pt x="1441612" y="530435"/>
                  <a:pt x="1455970" y="473004"/>
                </a:cubicBezTo>
                <a:cubicBezTo>
                  <a:pt x="1460886" y="453340"/>
                  <a:pt x="1459475" y="515132"/>
                  <a:pt x="1470719" y="531997"/>
                </a:cubicBezTo>
                <a:cubicBezTo>
                  <a:pt x="1480551" y="546745"/>
                  <a:pt x="1500216" y="551662"/>
                  <a:pt x="1514964" y="561494"/>
                </a:cubicBezTo>
                <a:cubicBezTo>
                  <a:pt x="1539545" y="556578"/>
                  <a:pt x="1567849" y="560651"/>
                  <a:pt x="1588706" y="546746"/>
                </a:cubicBezTo>
                <a:cubicBezTo>
                  <a:pt x="1601641" y="538123"/>
                  <a:pt x="1600673" y="517796"/>
                  <a:pt x="1603454" y="502501"/>
                </a:cubicBezTo>
                <a:cubicBezTo>
                  <a:pt x="1610544" y="463505"/>
                  <a:pt x="1611112" y="423510"/>
                  <a:pt x="1618202" y="384514"/>
                </a:cubicBezTo>
                <a:cubicBezTo>
                  <a:pt x="1620983" y="369218"/>
                  <a:pt x="1631404" y="355737"/>
                  <a:pt x="1632951" y="340268"/>
                </a:cubicBezTo>
                <a:cubicBezTo>
                  <a:pt x="1636375" y="306026"/>
                  <a:pt x="1659989" y="256694"/>
                  <a:pt x="1647699" y="237030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1" name="Полилиния 10"/>
          <p:cNvSpPr/>
          <p:nvPr/>
        </p:nvSpPr>
        <p:spPr>
          <a:xfrm>
            <a:off x="8708170" y="3033713"/>
            <a:ext cx="1474055" cy="1633642"/>
          </a:xfrm>
          <a:custGeom>
            <a:avLst/>
            <a:gdLst>
              <a:gd name="connsiteX0" fmla="*/ 392968 w 1474055"/>
              <a:gd name="connsiteY0" fmla="*/ 1633537 h 1633642"/>
              <a:gd name="connsiteX1" fmla="*/ 373918 w 1474055"/>
              <a:gd name="connsiteY1" fmla="*/ 1609725 h 1633642"/>
              <a:gd name="connsiteX2" fmla="*/ 369155 w 1474055"/>
              <a:gd name="connsiteY2" fmla="*/ 1595437 h 1633642"/>
              <a:gd name="connsiteX3" fmla="*/ 354868 w 1474055"/>
              <a:gd name="connsiteY3" fmla="*/ 1590675 h 1633642"/>
              <a:gd name="connsiteX4" fmla="*/ 340580 w 1474055"/>
              <a:gd name="connsiteY4" fmla="*/ 1581150 h 1633642"/>
              <a:gd name="connsiteX5" fmla="*/ 312005 w 1474055"/>
              <a:gd name="connsiteY5" fmla="*/ 1571625 h 1633642"/>
              <a:gd name="connsiteX6" fmla="*/ 278668 w 1474055"/>
              <a:gd name="connsiteY6" fmla="*/ 1533525 h 1633642"/>
              <a:gd name="connsiteX7" fmla="*/ 264380 w 1474055"/>
              <a:gd name="connsiteY7" fmla="*/ 1519237 h 1633642"/>
              <a:gd name="connsiteX8" fmla="*/ 245330 w 1474055"/>
              <a:gd name="connsiteY8" fmla="*/ 1490662 h 1633642"/>
              <a:gd name="connsiteX9" fmla="*/ 240568 w 1474055"/>
              <a:gd name="connsiteY9" fmla="*/ 1476375 h 1633642"/>
              <a:gd name="connsiteX10" fmla="*/ 221518 w 1474055"/>
              <a:gd name="connsiteY10" fmla="*/ 1447800 h 1633642"/>
              <a:gd name="connsiteX11" fmla="*/ 226280 w 1474055"/>
              <a:gd name="connsiteY11" fmla="*/ 1423987 h 1633642"/>
              <a:gd name="connsiteX12" fmla="*/ 240568 w 1474055"/>
              <a:gd name="connsiteY12" fmla="*/ 1419225 h 1633642"/>
              <a:gd name="connsiteX13" fmla="*/ 269143 w 1474055"/>
              <a:gd name="connsiteY13" fmla="*/ 1395412 h 1633642"/>
              <a:gd name="connsiteX14" fmla="*/ 269143 w 1474055"/>
              <a:gd name="connsiteY14" fmla="*/ 1309687 h 1633642"/>
              <a:gd name="connsiteX15" fmla="*/ 259618 w 1474055"/>
              <a:gd name="connsiteY15" fmla="*/ 1276350 h 1633642"/>
              <a:gd name="connsiteX16" fmla="*/ 245330 w 1474055"/>
              <a:gd name="connsiteY16" fmla="*/ 1228725 h 1633642"/>
              <a:gd name="connsiteX17" fmla="*/ 231043 w 1474055"/>
              <a:gd name="connsiteY17" fmla="*/ 1200150 h 1633642"/>
              <a:gd name="connsiteX18" fmla="*/ 202468 w 1474055"/>
              <a:gd name="connsiteY18" fmla="*/ 1171575 h 1633642"/>
              <a:gd name="connsiteX19" fmla="*/ 178655 w 1474055"/>
              <a:gd name="connsiteY19" fmla="*/ 1152525 h 1633642"/>
              <a:gd name="connsiteX20" fmla="*/ 173893 w 1474055"/>
              <a:gd name="connsiteY20" fmla="*/ 1138237 h 1633642"/>
              <a:gd name="connsiteX21" fmla="*/ 159605 w 1474055"/>
              <a:gd name="connsiteY21" fmla="*/ 1128712 h 1633642"/>
              <a:gd name="connsiteX22" fmla="*/ 116743 w 1474055"/>
              <a:gd name="connsiteY22" fmla="*/ 1095375 h 1633642"/>
              <a:gd name="connsiteX23" fmla="*/ 73880 w 1474055"/>
              <a:gd name="connsiteY23" fmla="*/ 1066800 h 1633642"/>
              <a:gd name="connsiteX24" fmla="*/ 59593 w 1474055"/>
              <a:gd name="connsiteY24" fmla="*/ 1057275 h 1633642"/>
              <a:gd name="connsiteX25" fmla="*/ 26255 w 1474055"/>
              <a:gd name="connsiteY25" fmla="*/ 1047750 h 1633642"/>
              <a:gd name="connsiteX26" fmla="*/ 11968 w 1474055"/>
              <a:gd name="connsiteY26" fmla="*/ 1042987 h 1633642"/>
              <a:gd name="connsiteX27" fmla="*/ 7205 w 1474055"/>
              <a:gd name="connsiteY27" fmla="*/ 1004887 h 1633642"/>
              <a:gd name="connsiteX28" fmla="*/ 31018 w 1474055"/>
              <a:gd name="connsiteY28" fmla="*/ 1000125 h 1633642"/>
              <a:gd name="connsiteX29" fmla="*/ 35780 w 1474055"/>
              <a:gd name="connsiteY29" fmla="*/ 985837 h 1633642"/>
              <a:gd name="connsiteX30" fmla="*/ 59593 w 1474055"/>
              <a:gd name="connsiteY30" fmla="*/ 942975 h 1633642"/>
              <a:gd name="connsiteX31" fmla="*/ 69118 w 1474055"/>
              <a:gd name="connsiteY31" fmla="*/ 890587 h 1633642"/>
              <a:gd name="connsiteX32" fmla="*/ 73880 w 1474055"/>
              <a:gd name="connsiteY32" fmla="*/ 871537 h 1633642"/>
              <a:gd name="connsiteX33" fmla="*/ 78643 w 1474055"/>
              <a:gd name="connsiteY33" fmla="*/ 857250 h 1633642"/>
              <a:gd name="connsiteX34" fmla="*/ 102455 w 1474055"/>
              <a:gd name="connsiteY34" fmla="*/ 828675 h 1633642"/>
              <a:gd name="connsiteX35" fmla="*/ 121505 w 1474055"/>
              <a:gd name="connsiteY35" fmla="*/ 800100 h 1633642"/>
              <a:gd name="connsiteX36" fmla="*/ 126268 w 1474055"/>
              <a:gd name="connsiteY36" fmla="*/ 785812 h 1633642"/>
              <a:gd name="connsiteX37" fmla="*/ 145318 w 1474055"/>
              <a:gd name="connsiteY37" fmla="*/ 757237 h 1633642"/>
              <a:gd name="connsiteX38" fmla="*/ 154843 w 1474055"/>
              <a:gd name="connsiteY38" fmla="*/ 742950 h 1633642"/>
              <a:gd name="connsiteX39" fmla="*/ 169130 w 1474055"/>
              <a:gd name="connsiteY39" fmla="*/ 714375 h 1633642"/>
              <a:gd name="connsiteX40" fmla="*/ 178655 w 1474055"/>
              <a:gd name="connsiteY40" fmla="*/ 685800 h 1633642"/>
              <a:gd name="connsiteX41" fmla="*/ 183418 w 1474055"/>
              <a:gd name="connsiteY41" fmla="*/ 671512 h 1633642"/>
              <a:gd name="connsiteX42" fmla="*/ 211993 w 1474055"/>
              <a:gd name="connsiteY42" fmla="*/ 628650 h 1633642"/>
              <a:gd name="connsiteX43" fmla="*/ 221518 w 1474055"/>
              <a:gd name="connsiteY43" fmla="*/ 614362 h 1633642"/>
              <a:gd name="connsiteX44" fmla="*/ 235805 w 1474055"/>
              <a:gd name="connsiteY44" fmla="*/ 604837 h 1633642"/>
              <a:gd name="connsiteX45" fmla="*/ 240568 w 1474055"/>
              <a:gd name="connsiteY45" fmla="*/ 590550 h 1633642"/>
              <a:gd name="connsiteX46" fmla="*/ 254855 w 1474055"/>
              <a:gd name="connsiteY46" fmla="*/ 585787 h 1633642"/>
              <a:gd name="connsiteX47" fmla="*/ 269143 w 1474055"/>
              <a:gd name="connsiteY47" fmla="*/ 576262 h 1633642"/>
              <a:gd name="connsiteX48" fmla="*/ 307243 w 1474055"/>
              <a:gd name="connsiteY48" fmla="*/ 566737 h 1633642"/>
              <a:gd name="connsiteX49" fmla="*/ 326293 w 1474055"/>
              <a:gd name="connsiteY49" fmla="*/ 523875 h 1633642"/>
              <a:gd name="connsiteX50" fmla="*/ 331055 w 1474055"/>
              <a:gd name="connsiteY50" fmla="*/ 509587 h 1633642"/>
              <a:gd name="connsiteX51" fmla="*/ 335818 w 1474055"/>
              <a:gd name="connsiteY51" fmla="*/ 495300 h 1633642"/>
              <a:gd name="connsiteX52" fmla="*/ 331055 w 1474055"/>
              <a:gd name="connsiteY52" fmla="*/ 442912 h 1633642"/>
              <a:gd name="connsiteX53" fmla="*/ 326293 w 1474055"/>
              <a:gd name="connsiteY53" fmla="*/ 423862 h 1633642"/>
              <a:gd name="connsiteX54" fmla="*/ 321530 w 1474055"/>
              <a:gd name="connsiteY54" fmla="*/ 390525 h 1633642"/>
              <a:gd name="connsiteX55" fmla="*/ 326293 w 1474055"/>
              <a:gd name="connsiteY55" fmla="*/ 347662 h 1633642"/>
              <a:gd name="connsiteX56" fmla="*/ 335818 w 1474055"/>
              <a:gd name="connsiteY56" fmla="*/ 319087 h 1633642"/>
              <a:gd name="connsiteX57" fmla="*/ 340580 w 1474055"/>
              <a:gd name="connsiteY57" fmla="*/ 304800 h 1633642"/>
              <a:gd name="connsiteX58" fmla="*/ 326293 w 1474055"/>
              <a:gd name="connsiteY58" fmla="*/ 271462 h 1633642"/>
              <a:gd name="connsiteX59" fmla="*/ 312005 w 1474055"/>
              <a:gd name="connsiteY59" fmla="*/ 261937 h 1633642"/>
              <a:gd name="connsiteX60" fmla="*/ 312005 w 1474055"/>
              <a:gd name="connsiteY60" fmla="*/ 185737 h 1633642"/>
              <a:gd name="connsiteX61" fmla="*/ 302480 w 1474055"/>
              <a:gd name="connsiteY61" fmla="*/ 157162 h 1633642"/>
              <a:gd name="connsiteX62" fmla="*/ 316768 w 1474055"/>
              <a:gd name="connsiteY62" fmla="*/ 123825 h 1633642"/>
              <a:gd name="connsiteX63" fmla="*/ 326293 w 1474055"/>
              <a:gd name="connsiteY63" fmla="*/ 95250 h 1633642"/>
              <a:gd name="connsiteX64" fmla="*/ 331055 w 1474055"/>
              <a:gd name="connsiteY64" fmla="*/ 80962 h 1633642"/>
              <a:gd name="connsiteX65" fmla="*/ 350105 w 1474055"/>
              <a:gd name="connsiteY65" fmla="*/ 52387 h 1633642"/>
              <a:gd name="connsiteX66" fmla="*/ 359630 w 1474055"/>
              <a:gd name="connsiteY66" fmla="*/ 38100 h 1633642"/>
              <a:gd name="connsiteX67" fmla="*/ 364393 w 1474055"/>
              <a:gd name="connsiteY67" fmla="*/ 23812 h 1633642"/>
              <a:gd name="connsiteX68" fmla="*/ 373918 w 1474055"/>
              <a:gd name="connsiteY68" fmla="*/ 9525 h 1633642"/>
              <a:gd name="connsiteX69" fmla="*/ 402493 w 1474055"/>
              <a:gd name="connsiteY69" fmla="*/ 0 h 1633642"/>
              <a:gd name="connsiteX70" fmla="*/ 435830 w 1474055"/>
              <a:gd name="connsiteY70" fmla="*/ 4762 h 1633642"/>
              <a:gd name="connsiteX71" fmla="*/ 464405 w 1474055"/>
              <a:gd name="connsiteY71" fmla="*/ 28575 h 1633642"/>
              <a:gd name="connsiteX72" fmla="*/ 483455 w 1474055"/>
              <a:gd name="connsiteY72" fmla="*/ 33337 h 1633642"/>
              <a:gd name="connsiteX73" fmla="*/ 521555 w 1474055"/>
              <a:gd name="connsiteY73" fmla="*/ 33337 h 1633642"/>
              <a:gd name="connsiteX74" fmla="*/ 507268 w 1474055"/>
              <a:gd name="connsiteY74" fmla="*/ 42862 h 1633642"/>
              <a:gd name="connsiteX75" fmla="*/ 497743 w 1474055"/>
              <a:gd name="connsiteY75" fmla="*/ 57150 h 1633642"/>
              <a:gd name="connsiteX76" fmla="*/ 502505 w 1474055"/>
              <a:gd name="connsiteY76" fmla="*/ 109537 h 1633642"/>
              <a:gd name="connsiteX77" fmla="*/ 540605 w 1474055"/>
              <a:gd name="connsiteY77" fmla="*/ 142875 h 1633642"/>
              <a:gd name="connsiteX78" fmla="*/ 592993 w 1474055"/>
              <a:gd name="connsiteY78" fmla="*/ 157162 h 1633642"/>
              <a:gd name="connsiteX79" fmla="*/ 621568 w 1474055"/>
              <a:gd name="connsiteY79" fmla="*/ 166687 h 1633642"/>
              <a:gd name="connsiteX80" fmla="*/ 654905 w 1474055"/>
              <a:gd name="connsiteY80" fmla="*/ 176212 h 1633642"/>
              <a:gd name="connsiteX81" fmla="*/ 683480 w 1474055"/>
              <a:gd name="connsiteY81" fmla="*/ 200025 h 1633642"/>
              <a:gd name="connsiteX82" fmla="*/ 712055 w 1474055"/>
              <a:gd name="connsiteY82" fmla="*/ 219075 h 1633642"/>
              <a:gd name="connsiteX83" fmla="*/ 740630 w 1474055"/>
              <a:gd name="connsiteY83" fmla="*/ 238125 h 1633642"/>
              <a:gd name="connsiteX84" fmla="*/ 754918 w 1474055"/>
              <a:gd name="connsiteY84" fmla="*/ 247650 h 1633642"/>
              <a:gd name="connsiteX85" fmla="*/ 783493 w 1474055"/>
              <a:gd name="connsiteY85" fmla="*/ 257175 h 1633642"/>
              <a:gd name="connsiteX86" fmla="*/ 826355 w 1474055"/>
              <a:gd name="connsiteY86" fmla="*/ 271462 h 1633642"/>
              <a:gd name="connsiteX87" fmla="*/ 840643 w 1474055"/>
              <a:gd name="connsiteY87" fmla="*/ 276225 h 1633642"/>
              <a:gd name="connsiteX88" fmla="*/ 854930 w 1474055"/>
              <a:gd name="connsiteY88" fmla="*/ 280987 h 1633642"/>
              <a:gd name="connsiteX89" fmla="*/ 973993 w 1474055"/>
              <a:gd name="connsiteY89" fmla="*/ 276225 h 1633642"/>
              <a:gd name="connsiteX90" fmla="*/ 993043 w 1474055"/>
              <a:gd name="connsiteY90" fmla="*/ 252412 h 1633642"/>
              <a:gd name="connsiteX91" fmla="*/ 1021618 w 1474055"/>
              <a:gd name="connsiteY91" fmla="*/ 238125 h 1633642"/>
              <a:gd name="connsiteX92" fmla="*/ 1035905 w 1474055"/>
              <a:gd name="connsiteY92" fmla="*/ 228600 h 1633642"/>
              <a:gd name="connsiteX93" fmla="*/ 1045430 w 1474055"/>
              <a:gd name="connsiteY93" fmla="*/ 214312 h 1633642"/>
              <a:gd name="connsiteX94" fmla="*/ 1059718 w 1474055"/>
              <a:gd name="connsiteY94" fmla="*/ 219075 h 1633642"/>
              <a:gd name="connsiteX95" fmla="*/ 1059718 w 1474055"/>
              <a:gd name="connsiteY95" fmla="*/ 309562 h 1633642"/>
              <a:gd name="connsiteX96" fmla="*/ 1031143 w 1474055"/>
              <a:gd name="connsiteY96" fmla="*/ 328612 h 1633642"/>
              <a:gd name="connsiteX97" fmla="*/ 1021618 w 1474055"/>
              <a:gd name="connsiteY97" fmla="*/ 342900 h 1633642"/>
              <a:gd name="connsiteX98" fmla="*/ 978755 w 1474055"/>
              <a:gd name="connsiteY98" fmla="*/ 361950 h 1633642"/>
              <a:gd name="connsiteX99" fmla="*/ 964468 w 1474055"/>
              <a:gd name="connsiteY99" fmla="*/ 376237 h 1633642"/>
              <a:gd name="connsiteX100" fmla="*/ 954943 w 1474055"/>
              <a:gd name="connsiteY100" fmla="*/ 390525 h 1633642"/>
              <a:gd name="connsiteX101" fmla="*/ 940655 w 1474055"/>
              <a:gd name="connsiteY101" fmla="*/ 395287 h 1633642"/>
              <a:gd name="connsiteX102" fmla="*/ 926368 w 1474055"/>
              <a:gd name="connsiteY102" fmla="*/ 409575 h 1633642"/>
              <a:gd name="connsiteX103" fmla="*/ 912080 w 1474055"/>
              <a:gd name="connsiteY103" fmla="*/ 419100 h 1633642"/>
              <a:gd name="connsiteX104" fmla="*/ 897793 w 1474055"/>
              <a:gd name="connsiteY104" fmla="*/ 471487 h 1633642"/>
              <a:gd name="connsiteX105" fmla="*/ 912080 w 1474055"/>
              <a:gd name="connsiteY105" fmla="*/ 542925 h 1633642"/>
              <a:gd name="connsiteX106" fmla="*/ 926368 w 1474055"/>
              <a:gd name="connsiteY106" fmla="*/ 552450 h 1633642"/>
              <a:gd name="connsiteX107" fmla="*/ 931130 w 1474055"/>
              <a:gd name="connsiteY107" fmla="*/ 566737 h 1633642"/>
              <a:gd name="connsiteX108" fmla="*/ 945418 w 1474055"/>
              <a:gd name="connsiteY108" fmla="*/ 576262 h 1633642"/>
              <a:gd name="connsiteX109" fmla="*/ 959705 w 1474055"/>
              <a:gd name="connsiteY109" fmla="*/ 581025 h 1633642"/>
              <a:gd name="connsiteX110" fmla="*/ 1050193 w 1474055"/>
              <a:gd name="connsiteY110" fmla="*/ 585787 h 1633642"/>
              <a:gd name="connsiteX111" fmla="*/ 1078768 w 1474055"/>
              <a:gd name="connsiteY111" fmla="*/ 595312 h 1633642"/>
              <a:gd name="connsiteX112" fmla="*/ 1093055 w 1474055"/>
              <a:gd name="connsiteY112" fmla="*/ 600075 h 1633642"/>
              <a:gd name="connsiteX113" fmla="*/ 1107343 w 1474055"/>
              <a:gd name="connsiteY113" fmla="*/ 609600 h 1633642"/>
              <a:gd name="connsiteX114" fmla="*/ 1145443 w 1474055"/>
              <a:gd name="connsiteY114" fmla="*/ 619125 h 1633642"/>
              <a:gd name="connsiteX115" fmla="*/ 1302605 w 1474055"/>
              <a:gd name="connsiteY115" fmla="*/ 609600 h 1633642"/>
              <a:gd name="connsiteX116" fmla="*/ 1316893 w 1474055"/>
              <a:gd name="connsiteY116" fmla="*/ 604837 h 1633642"/>
              <a:gd name="connsiteX117" fmla="*/ 1364518 w 1474055"/>
              <a:gd name="connsiteY117" fmla="*/ 609600 h 1633642"/>
              <a:gd name="connsiteX118" fmla="*/ 1378805 w 1474055"/>
              <a:gd name="connsiteY118" fmla="*/ 614362 h 1633642"/>
              <a:gd name="connsiteX119" fmla="*/ 1383568 w 1474055"/>
              <a:gd name="connsiteY119" fmla="*/ 628650 h 1633642"/>
              <a:gd name="connsiteX120" fmla="*/ 1393093 w 1474055"/>
              <a:gd name="connsiteY120" fmla="*/ 642937 h 1633642"/>
              <a:gd name="connsiteX121" fmla="*/ 1426430 w 1474055"/>
              <a:gd name="connsiteY121" fmla="*/ 661987 h 1633642"/>
              <a:gd name="connsiteX122" fmla="*/ 1440718 w 1474055"/>
              <a:gd name="connsiteY122" fmla="*/ 671512 h 1633642"/>
              <a:gd name="connsiteX123" fmla="*/ 1450243 w 1474055"/>
              <a:gd name="connsiteY123" fmla="*/ 747712 h 1633642"/>
              <a:gd name="connsiteX124" fmla="*/ 1455005 w 1474055"/>
              <a:gd name="connsiteY124" fmla="*/ 762000 h 1633642"/>
              <a:gd name="connsiteX125" fmla="*/ 1459768 w 1474055"/>
              <a:gd name="connsiteY125" fmla="*/ 790575 h 1633642"/>
              <a:gd name="connsiteX126" fmla="*/ 1464530 w 1474055"/>
              <a:gd name="connsiteY126" fmla="*/ 828675 h 1633642"/>
              <a:gd name="connsiteX127" fmla="*/ 1474055 w 1474055"/>
              <a:gd name="connsiteY127" fmla="*/ 857250 h 1633642"/>
              <a:gd name="connsiteX128" fmla="*/ 1459768 w 1474055"/>
              <a:gd name="connsiteY128" fmla="*/ 885825 h 1633642"/>
              <a:gd name="connsiteX129" fmla="*/ 1450243 w 1474055"/>
              <a:gd name="connsiteY129" fmla="*/ 914400 h 1633642"/>
              <a:gd name="connsiteX130" fmla="*/ 1445480 w 1474055"/>
              <a:gd name="connsiteY130" fmla="*/ 933450 h 1633642"/>
              <a:gd name="connsiteX131" fmla="*/ 1435955 w 1474055"/>
              <a:gd name="connsiteY131" fmla="*/ 947737 h 1633642"/>
              <a:gd name="connsiteX132" fmla="*/ 1431193 w 1474055"/>
              <a:gd name="connsiteY132" fmla="*/ 962025 h 1633642"/>
              <a:gd name="connsiteX133" fmla="*/ 1416905 w 1474055"/>
              <a:gd name="connsiteY133" fmla="*/ 990600 h 1633642"/>
              <a:gd name="connsiteX134" fmla="*/ 1412143 w 1474055"/>
              <a:gd name="connsiteY134" fmla="*/ 1028700 h 1633642"/>
              <a:gd name="connsiteX135" fmla="*/ 1383568 w 1474055"/>
              <a:gd name="connsiteY135" fmla="*/ 1038225 h 1633642"/>
              <a:gd name="connsiteX136" fmla="*/ 1345468 w 1474055"/>
              <a:gd name="connsiteY136" fmla="*/ 1033462 h 1633642"/>
              <a:gd name="connsiteX137" fmla="*/ 1316893 w 1474055"/>
              <a:gd name="connsiteY137" fmla="*/ 1023937 h 1633642"/>
              <a:gd name="connsiteX138" fmla="*/ 1278793 w 1474055"/>
              <a:gd name="connsiteY138" fmla="*/ 1019175 h 1633642"/>
              <a:gd name="connsiteX139" fmla="*/ 1212118 w 1474055"/>
              <a:gd name="connsiteY139" fmla="*/ 1023937 h 1633642"/>
              <a:gd name="connsiteX140" fmla="*/ 1150205 w 1474055"/>
              <a:gd name="connsiteY140" fmla="*/ 1033462 h 1633642"/>
              <a:gd name="connsiteX141" fmla="*/ 1131155 w 1474055"/>
              <a:gd name="connsiteY141" fmla="*/ 1062037 h 1633642"/>
              <a:gd name="connsiteX142" fmla="*/ 1121630 w 1474055"/>
              <a:gd name="connsiteY142" fmla="*/ 1090612 h 1633642"/>
              <a:gd name="connsiteX143" fmla="*/ 1135918 w 1474055"/>
              <a:gd name="connsiteY143" fmla="*/ 1138237 h 1633642"/>
              <a:gd name="connsiteX144" fmla="*/ 1150205 w 1474055"/>
              <a:gd name="connsiteY144" fmla="*/ 1166812 h 1633642"/>
              <a:gd name="connsiteX145" fmla="*/ 1178780 w 1474055"/>
              <a:gd name="connsiteY145" fmla="*/ 1181100 h 1633642"/>
              <a:gd name="connsiteX146" fmla="*/ 1188305 w 1474055"/>
              <a:gd name="connsiteY146" fmla="*/ 1195387 h 1633642"/>
              <a:gd name="connsiteX147" fmla="*/ 1183543 w 1474055"/>
              <a:gd name="connsiteY147" fmla="*/ 1223962 h 1633642"/>
              <a:gd name="connsiteX148" fmla="*/ 1169255 w 1474055"/>
              <a:gd name="connsiteY148" fmla="*/ 1228725 h 1633642"/>
              <a:gd name="connsiteX149" fmla="*/ 1154968 w 1474055"/>
              <a:gd name="connsiteY149" fmla="*/ 1238250 h 1633642"/>
              <a:gd name="connsiteX150" fmla="*/ 1097818 w 1474055"/>
              <a:gd name="connsiteY150" fmla="*/ 1252537 h 1633642"/>
              <a:gd name="connsiteX151" fmla="*/ 1054955 w 1474055"/>
              <a:gd name="connsiteY151" fmla="*/ 1266825 h 1633642"/>
              <a:gd name="connsiteX152" fmla="*/ 1040668 w 1474055"/>
              <a:gd name="connsiteY152" fmla="*/ 1271587 h 1633642"/>
              <a:gd name="connsiteX153" fmla="*/ 1026380 w 1474055"/>
              <a:gd name="connsiteY153" fmla="*/ 1276350 h 1633642"/>
              <a:gd name="connsiteX154" fmla="*/ 1016855 w 1474055"/>
              <a:gd name="connsiteY154" fmla="*/ 1290637 h 1633642"/>
              <a:gd name="connsiteX155" fmla="*/ 988280 w 1474055"/>
              <a:gd name="connsiteY155" fmla="*/ 1300162 h 1633642"/>
              <a:gd name="connsiteX156" fmla="*/ 973993 w 1474055"/>
              <a:gd name="connsiteY156" fmla="*/ 1309687 h 1633642"/>
              <a:gd name="connsiteX157" fmla="*/ 959705 w 1474055"/>
              <a:gd name="connsiteY157" fmla="*/ 1314450 h 1633642"/>
              <a:gd name="connsiteX158" fmla="*/ 945418 w 1474055"/>
              <a:gd name="connsiteY158" fmla="*/ 1328737 h 1633642"/>
              <a:gd name="connsiteX159" fmla="*/ 931130 w 1474055"/>
              <a:gd name="connsiteY159" fmla="*/ 1333500 h 1633642"/>
              <a:gd name="connsiteX160" fmla="*/ 912080 w 1474055"/>
              <a:gd name="connsiteY160" fmla="*/ 1343025 h 1633642"/>
              <a:gd name="connsiteX161" fmla="*/ 883505 w 1474055"/>
              <a:gd name="connsiteY161" fmla="*/ 1362075 h 1633642"/>
              <a:gd name="connsiteX162" fmla="*/ 873980 w 1474055"/>
              <a:gd name="connsiteY162" fmla="*/ 1376362 h 1633642"/>
              <a:gd name="connsiteX163" fmla="*/ 831118 w 1474055"/>
              <a:gd name="connsiteY163" fmla="*/ 1409700 h 1633642"/>
              <a:gd name="connsiteX164" fmla="*/ 816830 w 1474055"/>
              <a:gd name="connsiteY164" fmla="*/ 1414462 h 1633642"/>
              <a:gd name="connsiteX165" fmla="*/ 773968 w 1474055"/>
              <a:gd name="connsiteY165" fmla="*/ 1433512 h 1633642"/>
              <a:gd name="connsiteX166" fmla="*/ 745393 w 1474055"/>
              <a:gd name="connsiteY166" fmla="*/ 1443037 h 1633642"/>
              <a:gd name="connsiteX167" fmla="*/ 731105 w 1474055"/>
              <a:gd name="connsiteY167" fmla="*/ 1447800 h 1633642"/>
              <a:gd name="connsiteX168" fmla="*/ 697768 w 1474055"/>
              <a:gd name="connsiteY168" fmla="*/ 1457325 h 1633642"/>
              <a:gd name="connsiteX169" fmla="*/ 669193 w 1474055"/>
              <a:gd name="connsiteY169" fmla="*/ 1438275 h 1633642"/>
              <a:gd name="connsiteX170" fmla="*/ 650143 w 1474055"/>
              <a:gd name="connsiteY170" fmla="*/ 1414462 h 1633642"/>
              <a:gd name="connsiteX171" fmla="*/ 545368 w 1474055"/>
              <a:gd name="connsiteY171" fmla="*/ 1419225 h 1633642"/>
              <a:gd name="connsiteX172" fmla="*/ 516793 w 1474055"/>
              <a:gd name="connsiteY172" fmla="*/ 1428750 h 1633642"/>
              <a:gd name="connsiteX173" fmla="*/ 473930 w 1474055"/>
              <a:gd name="connsiteY173" fmla="*/ 1447800 h 1633642"/>
              <a:gd name="connsiteX174" fmla="*/ 459643 w 1474055"/>
              <a:gd name="connsiteY174" fmla="*/ 1452562 h 1633642"/>
              <a:gd name="connsiteX175" fmla="*/ 440593 w 1474055"/>
              <a:gd name="connsiteY175" fmla="*/ 1481137 h 1633642"/>
              <a:gd name="connsiteX176" fmla="*/ 431068 w 1474055"/>
              <a:gd name="connsiteY176" fmla="*/ 1495425 h 1633642"/>
              <a:gd name="connsiteX177" fmla="*/ 416780 w 1474055"/>
              <a:gd name="connsiteY177" fmla="*/ 1509712 h 1633642"/>
              <a:gd name="connsiteX178" fmla="*/ 407255 w 1474055"/>
              <a:gd name="connsiteY178" fmla="*/ 1538287 h 1633642"/>
              <a:gd name="connsiteX179" fmla="*/ 397730 w 1474055"/>
              <a:gd name="connsiteY179" fmla="*/ 1600200 h 1633642"/>
              <a:gd name="connsiteX180" fmla="*/ 392968 w 1474055"/>
              <a:gd name="connsiteY180" fmla="*/ 1633537 h 1633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</a:cxnLst>
            <a:rect l="l" t="t" r="r" b="b"/>
            <a:pathLst>
              <a:path w="1474055" h="1633642">
                <a:moveTo>
                  <a:pt x="392968" y="1633537"/>
                </a:moveTo>
                <a:cubicBezTo>
                  <a:pt x="388999" y="1635124"/>
                  <a:pt x="379305" y="1618345"/>
                  <a:pt x="373918" y="1609725"/>
                </a:cubicBezTo>
                <a:cubicBezTo>
                  <a:pt x="371257" y="1605468"/>
                  <a:pt x="372705" y="1598987"/>
                  <a:pt x="369155" y="1595437"/>
                </a:cubicBezTo>
                <a:cubicBezTo>
                  <a:pt x="365605" y="1591887"/>
                  <a:pt x="359630" y="1592262"/>
                  <a:pt x="354868" y="1590675"/>
                </a:cubicBezTo>
                <a:cubicBezTo>
                  <a:pt x="350105" y="1587500"/>
                  <a:pt x="345811" y="1583475"/>
                  <a:pt x="340580" y="1581150"/>
                </a:cubicBezTo>
                <a:cubicBezTo>
                  <a:pt x="331405" y="1577072"/>
                  <a:pt x="312005" y="1571625"/>
                  <a:pt x="312005" y="1571625"/>
                </a:cubicBezTo>
                <a:cubicBezTo>
                  <a:pt x="271524" y="1544636"/>
                  <a:pt x="334233" y="1589090"/>
                  <a:pt x="278668" y="1533525"/>
                </a:cubicBezTo>
                <a:cubicBezTo>
                  <a:pt x="273905" y="1528762"/>
                  <a:pt x="268515" y="1524554"/>
                  <a:pt x="264380" y="1519237"/>
                </a:cubicBezTo>
                <a:cubicBezTo>
                  <a:pt x="257352" y="1510201"/>
                  <a:pt x="245330" y="1490662"/>
                  <a:pt x="245330" y="1490662"/>
                </a:cubicBezTo>
                <a:cubicBezTo>
                  <a:pt x="243743" y="1485900"/>
                  <a:pt x="243006" y="1480763"/>
                  <a:pt x="240568" y="1476375"/>
                </a:cubicBezTo>
                <a:cubicBezTo>
                  <a:pt x="235009" y="1466368"/>
                  <a:pt x="221518" y="1447800"/>
                  <a:pt x="221518" y="1447800"/>
                </a:cubicBezTo>
                <a:cubicBezTo>
                  <a:pt x="223105" y="1439862"/>
                  <a:pt x="221790" y="1430722"/>
                  <a:pt x="226280" y="1423987"/>
                </a:cubicBezTo>
                <a:cubicBezTo>
                  <a:pt x="229065" y="1419810"/>
                  <a:pt x="236078" y="1421470"/>
                  <a:pt x="240568" y="1419225"/>
                </a:cubicBezTo>
                <a:cubicBezTo>
                  <a:pt x="253827" y="1412596"/>
                  <a:pt x="258612" y="1405943"/>
                  <a:pt x="269143" y="1395412"/>
                </a:cubicBezTo>
                <a:cubicBezTo>
                  <a:pt x="280980" y="1359899"/>
                  <a:pt x="276482" y="1379405"/>
                  <a:pt x="269143" y="1309687"/>
                </a:cubicBezTo>
                <a:cubicBezTo>
                  <a:pt x="267903" y="1297908"/>
                  <a:pt x="262814" y="1287536"/>
                  <a:pt x="259618" y="1276350"/>
                </a:cubicBezTo>
                <a:cubicBezTo>
                  <a:pt x="245222" y="1225964"/>
                  <a:pt x="267966" y="1296636"/>
                  <a:pt x="245330" y="1228725"/>
                </a:cubicBezTo>
                <a:cubicBezTo>
                  <a:pt x="240916" y="1215483"/>
                  <a:pt x="240892" y="1211230"/>
                  <a:pt x="231043" y="1200150"/>
                </a:cubicBezTo>
                <a:cubicBezTo>
                  <a:pt x="222094" y="1190082"/>
                  <a:pt x="209940" y="1182783"/>
                  <a:pt x="202468" y="1171575"/>
                </a:cubicBezTo>
                <a:cubicBezTo>
                  <a:pt x="190158" y="1153110"/>
                  <a:pt x="198373" y="1159097"/>
                  <a:pt x="178655" y="1152525"/>
                </a:cubicBezTo>
                <a:cubicBezTo>
                  <a:pt x="177068" y="1147762"/>
                  <a:pt x="177029" y="1142157"/>
                  <a:pt x="173893" y="1138237"/>
                </a:cubicBezTo>
                <a:cubicBezTo>
                  <a:pt x="170317" y="1133767"/>
                  <a:pt x="164002" y="1132376"/>
                  <a:pt x="159605" y="1128712"/>
                </a:cubicBezTo>
                <a:cubicBezTo>
                  <a:pt x="114839" y="1091408"/>
                  <a:pt x="188969" y="1143525"/>
                  <a:pt x="116743" y="1095375"/>
                </a:cubicBezTo>
                <a:lnTo>
                  <a:pt x="73880" y="1066800"/>
                </a:lnTo>
                <a:cubicBezTo>
                  <a:pt x="69118" y="1063625"/>
                  <a:pt x="65023" y="1059085"/>
                  <a:pt x="59593" y="1057275"/>
                </a:cubicBezTo>
                <a:cubicBezTo>
                  <a:pt x="25329" y="1045853"/>
                  <a:pt x="68124" y="1059713"/>
                  <a:pt x="26255" y="1047750"/>
                </a:cubicBezTo>
                <a:cubicBezTo>
                  <a:pt x="21428" y="1046371"/>
                  <a:pt x="16730" y="1044575"/>
                  <a:pt x="11968" y="1042987"/>
                </a:cubicBezTo>
                <a:cubicBezTo>
                  <a:pt x="4611" y="1031952"/>
                  <a:pt x="-8096" y="1020188"/>
                  <a:pt x="7205" y="1004887"/>
                </a:cubicBezTo>
                <a:cubicBezTo>
                  <a:pt x="12929" y="999163"/>
                  <a:pt x="23080" y="1001712"/>
                  <a:pt x="31018" y="1000125"/>
                </a:cubicBezTo>
                <a:cubicBezTo>
                  <a:pt x="32605" y="995362"/>
                  <a:pt x="33342" y="990225"/>
                  <a:pt x="35780" y="985837"/>
                </a:cubicBezTo>
                <a:cubicBezTo>
                  <a:pt x="51899" y="956822"/>
                  <a:pt x="53716" y="966483"/>
                  <a:pt x="59593" y="942975"/>
                </a:cubicBezTo>
                <a:cubicBezTo>
                  <a:pt x="64694" y="922571"/>
                  <a:pt x="64878" y="911785"/>
                  <a:pt x="69118" y="890587"/>
                </a:cubicBezTo>
                <a:cubicBezTo>
                  <a:pt x="70402" y="884169"/>
                  <a:pt x="72082" y="877831"/>
                  <a:pt x="73880" y="871537"/>
                </a:cubicBezTo>
                <a:cubicBezTo>
                  <a:pt x="75259" y="866710"/>
                  <a:pt x="76398" y="861740"/>
                  <a:pt x="78643" y="857250"/>
                </a:cubicBezTo>
                <a:cubicBezTo>
                  <a:pt x="85275" y="843987"/>
                  <a:pt x="91921" y="839209"/>
                  <a:pt x="102455" y="828675"/>
                </a:cubicBezTo>
                <a:cubicBezTo>
                  <a:pt x="113780" y="794701"/>
                  <a:pt x="97722" y="835775"/>
                  <a:pt x="121505" y="800100"/>
                </a:cubicBezTo>
                <a:cubicBezTo>
                  <a:pt x="124290" y="795923"/>
                  <a:pt x="123830" y="790201"/>
                  <a:pt x="126268" y="785812"/>
                </a:cubicBezTo>
                <a:cubicBezTo>
                  <a:pt x="131827" y="775805"/>
                  <a:pt x="138968" y="766762"/>
                  <a:pt x="145318" y="757237"/>
                </a:cubicBezTo>
                <a:lnTo>
                  <a:pt x="154843" y="742950"/>
                </a:lnTo>
                <a:cubicBezTo>
                  <a:pt x="172206" y="690855"/>
                  <a:pt x="144517" y="769753"/>
                  <a:pt x="169130" y="714375"/>
                </a:cubicBezTo>
                <a:cubicBezTo>
                  <a:pt x="173208" y="705200"/>
                  <a:pt x="175480" y="695325"/>
                  <a:pt x="178655" y="685800"/>
                </a:cubicBezTo>
                <a:cubicBezTo>
                  <a:pt x="180243" y="681037"/>
                  <a:pt x="180633" y="675689"/>
                  <a:pt x="183418" y="671512"/>
                </a:cubicBezTo>
                <a:lnTo>
                  <a:pt x="211993" y="628650"/>
                </a:lnTo>
                <a:cubicBezTo>
                  <a:pt x="215168" y="623887"/>
                  <a:pt x="216755" y="617537"/>
                  <a:pt x="221518" y="614362"/>
                </a:cubicBezTo>
                <a:lnTo>
                  <a:pt x="235805" y="604837"/>
                </a:lnTo>
                <a:cubicBezTo>
                  <a:pt x="237393" y="600075"/>
                  <a:pt x="237018" y="594100"/>
                  <a:pt x="240568" y="590550"/>
                </a:cubicBezTo>
                <a:cubicBezTo>
                  <a:pt x="244118" y="587000"/>
                  <a:pt x="250365" y="588032"/>
                  <a:pt x="254855" y="585787"/>
                </a:cubicBezTo>
                <a:cubicBezTo>
                  <a:pt x="259975" y="583227"/>
                  <a:pt x="264023" y="578822"/>
                  <a:pt x="269143" y="576262"/>
                </a:cubicBezTo>
                <a:cubicBezTo>
                  <a:pt x="278904" y="571382"/>
                  <a:pt x="298190" y="568548"/>
                  <a:pt x="307243" y="566737"/>
                </a:cubicBezTo>
                <a:cubicBezTo>
                  <a:pt x="322337" y="544097"/>
                  <a:pt x="314959" y="557878"/>
                  <a:pt x="326293" y="523875"/>
                </a:cubicBezTo>
                <a:lnTo>
                  <a:pt x="331055" y="509587"/>
                </a:lnTo>
                <a:lnTo>
                  <a:pt x="335818" y="495300"/>
                </a:lnTo>
                <a:cubicBezTo>
                  <a:pt x="334230" y="477837"/>
                  <a:pt x="333372" y="460293"/>
                  <a:pt x="331055" y="442912"/>
                </a:cubicBezTo>
                <a:cubicBezTo>
                  <a:pt x="330190" y="436424"/>
                  <a:pt x="327464" y="430302"/>
                  <a:pt x="326293" y="423862"/>
                </a:cubicBezTo>
                <a:cubicBezTo>
                  <a:pt x="324285" y="412818"/>
                  <a:pt x="323118" y="401637"/>
                  <a:pt x="321530" y="390525"/>
                </a:cubicBezTo>
                <a:cubicBezTo>
                  <a:pt x="323118" y="376237"/>
                  <a:pt x="323474" y="361758"/>
                  <a:pt x="326293" y="347662"/>
                </a:cubicBezTo>
                <a:cubicBezTo>
                  <a:pt x="328262" y="337817"/>
                  <a:pt x="332643" y="328612"/>
                  <a:pt x="335818" y="319087"/>
                </a:cubicBezTo>
                <a:lnTo>
                  <a:pt x="340580" y="304800"/>
                </a:lnTo>
                <a:cubicBezTo>
                  <a:pt x="336937" y="290227"/>
                  <a:pt x="337256" y="282425"/>
                  <a:pt x="326293" y="271462"/>
                </a:cubicBezTo>
                <a:cubicBezTo>
                  <a:pt x="322246" y="267415"/>
                  <a:pt x="316768" y="265112"/>
                  <a:pt x="312005" y="261937"/>
                </a:cubicBezTo>
                <a:cubicBezTo>
                  <a:pt x="316685" y="224504"/>
                  <a:pt x="320027" y="223170"/>
                  <a:pt x="312005" y="185737"/>
                </a:cubicBezTo>
                <a:cubicBezTo>
                  <a:pt x="309901" y="175920"/>
                  <a:pt x="302480" y="157162"/>
                  <a:pt x="302480" y="157162"/>
                </a:cubicBezTo>
                <a:cubicBezTo>
                  <a:pt x="315081" y="106764"/>
                  <a:pt x="297972" y="166115"/>
                  <a:pt x="316768" y="123825"/>
                </a:cubicBezTo>
                <a:cubicBezTo>
                  <a:pt x="320846" y="114650"/>
                  <a:pt x="323118" y="104775"/>
                  <a:pt x="326293" y="95250"/>
                </a:cubicBezTo>
                <a:cubicBezTo>
                  <a:pt x="327880" y="90487"/>
                  <a:pt x="328270" y="85139"/>
                  <a:pt x="331055" y="80962"/>
                </a:cubicBezTo>
                <a:lnTo>
                  <a:pt x="350105" y="52387"/>
                </a:lnTo>
                <a:cubicBezTo>
                  <a:pt x="353280" y="47625"/>
                  <a:pt x="357820" y="43530"/>
                  <a:pt x="359630" y="38100"/>
                </a:cubicBezTo>
                <a:cubicBezTo>
                  <a:pt x="361218" y="33337"/>
                  <a:pt x="362148" y="28302"/>
                  <a:pt x="364393" y="23812"/>
                </a:cubicBezTo>
                <a:cubicBezTo>
                  <a:pt x="366953" y="18693"/>
                  <a:pt x="369064" y="12558"/>
                  <a:pt x="373918" y="9525"/>
                </a:cubicBezTo>
                <a:cubicBezTo>
                  <a:pt x="382432" y="4204"/>
                  <a:pt x="402493" y="0"/>
                  <a:pt x="402493" y="0"/>
                </a:cubicBezTo>
                <a:cubicBezTo>
                  <a:pt x="413605" y="1587"/>
                  <a:pt x="425078" y="1537"/>
                  <a:pt x="435830" y="4762"/>
                </a:cubicBezTo>
                <a:cubicBezTo>
                  <a:pt x="453457" y="10050"/>
                  <a:pt x="448735" y="19621"/>
                  <a:pt x="464405" y="28575"/>
                </a:cubicBezTo>
                <a:cubicBezTo>
                  <a:pt x="470088" y="31822"/>
                  <a:pt x="477105" y="31750"/>
                  <a:pt x="483455" y="33337"/>
                </a:cubicBezTo>
                <a:cubicBezTo>
                  <a:pt x="487363" y="32360"/>
                  <a:pt x="517647" y="21615"/>
                  <a:pt x="521555" y="33337"/>
                </a:cubicBezTo>
                <a:cubicBezTo>
                  <a:pt x="523365" y="38767"/>
                  <a:pt x="512030" y="39687"/>
                  <a:pt x="507268" y="42862"/>
                </a:cubicBezTo>
                <a:cubicBezTo>
                  <a:pt x="504093" y="47625"/>
                  <a:pt x="498151" y="51441"/>
                  <a:pt x="497743" y="57150"/>
                </a:cubicBezTo>
                <a:cubicBezTo>
                  <a:pt x="496494" y="74640"/>
                  <a:pt x="498831" y="92392"/>
                  <a:pt x="502505" y="109537"/>
                </a:cubicBezTo>
                <a:cubicBezTo>
                  <a:pt x="505497" y="123499"/>
                  <a:pt x="533033" y="140351"/>
                  <a:pt x="540605" y="142875"/>
                </a:cubicBezTo>
                <a:cubicBezTo>
                  <a:pt x="626955" y="171658"/>
                  <a:pt x="518946" y="136968"/>
                  <a:pt x="592993" y="157162"/>
                </a:cubicBezTo>
                <a:cubicBezTo>
                  <a:pt x="602679" y="159804"/>
                  <a:pt x="611828" y="164252"/>
                  <a:pt x="621568" y="166687"/>
                </a:cubicBezTo>
                <a:cubicBezTo>
                  <a:pt x="645488" y="172668"/>
                  <a:pt x="634408" y="169380"/>
                  <a:pt x="654905" y="176212"/>
                </a:cubicBezTo>
                <a:cubicBezTo>
                  <a:pt x="705955" y="210244"/>
                  <a:pt x="628484" y="157249"/>
                  <a:pt x="683480" y="200025"/>
                </a:cubicBezTo>
                <a:cubicBezTo>
                  <a:pt x="692516" y="207053"/>
                  <a:pt x="702530" y="212725"/>
                  <a:pt x="712055" y="219075"/>
                </a:cubicBezTo>
                <a:lnTo>
                  <a:pt x="740630" y="238125"/>
                </a:lnTo>
                <a:cubicBezTo>
                  <a:pt x="745393" y="241300"/>
                  <a:pt x="749488" y="245840"/>
                  <a:pt x="754918" y="247650"/>
                </a:cubicBezTo>
                <a:lnTo>
                  <a:pt x="783493" y="257175"/>
                </a:lnTo>
                <a:lnTo>
                  <a:pt x="826355" y="271462"/>
                </a:lnTo>
                <a:lnTo>
                  <a:pt x="840643" y="276225"/>
                </a:lnTo>
                <a:lnTo>
                  <a:pt x="854930" y="280987"/>
                </a:lnTo>
                <a:cubicBezTo>
                  <a:pt x="894618" y="279400"/>
                  <a:pt x="934500" y="280456"/>
                  <a:pt x="973993" y="276225"/>
                </a:cubicBezTo>
                <a:cubicBezTo>
                  <a:pt x="994891" y="273986"/>
                  <a:pt x="984336" y="263297"/>
                  <a:pt x="993043" y="252412"/>
                </a:cubicBezTo>
                <a:cubicBezTo>
                  <a:pt x="999758" y="244018"/>
                  <a:pt x="1012205" y="241262"/>
                  <a:pt x="1021618" y="238125"/>
                </a:cubicBezTo>
                <a:cubicBezTo>
                  <a:pt x="1026380" y="234950"/>
                  <a:pt x="1031858" y="232647"/>
                  <a:pt x="1035905" y="228600"/>
                </a:cubicBezTo>
                <a:cubicBezTo>
                  <a:pt x="1039952" y="224552"/>
                  <a:pt x="1040115" y="216438"/>
                  <a:pt x="1045430" y="214312"/>
                </a:cubicBezTo>
                <a:cubicBezTo>
                  <a:pt x="1050091" y="212448"/>
                  <a:pt x="1054955" y="217487"/>
                  <a:pt x="1059718" y="219075"/>
                </a:cubicBezTo>
                <a:cubicBezTo>
                  <a:pt x="1062881" y="244379"/>
                  <a:pt x="1070809" y="285796"/>
                  <a:pt x="1059718" y="309562"/>
                </a:cubicBezTo>
                <a:cubicBezTo>
                  <a:pt x="1054877" y="319936"/>
                  <a:pt x="1031143" y="328612"/>
                  <a:pt x="1031143" y="328612"/>
                </a:cubicBezTo>
                <a:cubicBezTo>
                  <a:pt x="1027968" y="333375"/>
                  <a:pt x="1026472" y="339866"/>
                  <a:pt x="1021618" y="342900"/>
                </a:cubicBezTo>
                <a:cubicBezTo>
                  <a:pt x="971775" y="374053"/>
                  <a:pt x="1010426" y="335558"/>
                  <a:pt x="978755" y="361950"/>
                </a:cubicBezTo>
                <a:cubicBezTo>
                  <a:pt x="973581" y="366262"/>
                  <a:pt x="968780" y="371063"/>
                  <a:pt x="964468" y="376237"/>
                </a:cubicBezTo>
                <a:cubicBezTo>
                  <a:pt x="960804" y="380634"/>
                  <a:pt x="959413" y="386949"/>
                  <a:pt x="954943" y="390525"/>
                </a:cubicBezTo>
                <a:cubicBezTo>
                  <a:pt x="951023" y="393661"/>
                  <a:pt x="945418" y="393700"/>
                  <a:pt x="940655" y="395287"/>
                </a:cubicBezTo>
                <a:cubicBezTo>
                  <a:pt x="935893" y="400050"/>
                  <a:pt x="931542" y="405263"/>
                  <a:pt x="926368" y="409575"/>
                </a:cubicBezTo>
                <a:cubicBezTo>
                  <a:pt x="921971" y="413239"/>
                  <a:pt x="915114" y="414246"/>
                  <a:pt x="912080" y="419100"/>
                </a:cubicBezTo>
                <a:cubicBezTo>
                  <a:pt x="904971" y="430474"/>
                  <a:pt x="900513" y="457888"/>
                  <a:pt x="897793" y="471487"/>
                </a:cubicBezTo>
                <a:cubicBezTo>
                  <a:pt x="898023" y="473559"/>
                  <a:pt x="901948" y="536171"/>
                  <a:pt x="912080" y="542925"/>
                </a:cubicBezTo>
                <a:lnTo>
                  <a:pt x="926368" y="552450"/>
                </a:lnTo>
                <a:cubicBezTo>
                  <a:pt x="927955" y="557212"/>
                  <a:pt x="927994" y="562817"/>
                  <a:pt x="931130" y="566737"/>
                </a:cubicBezTo>
                <a:cubicBezTo>
                  <a:pt x="934706" y="571207"/>
                  <a:pt x="940298" y="573702"/>
                  <a:pt x="945418" y="576262"/>
                </a:cubicBezTo>
                <a:cubicBezTo>
                  <a:pt x="949908" y="578507"/>
                  <a:pt x="954706" y="580571"/>
                  <a:pt x="959705" y="581025"/>
                </a:cubicBezTo>
                <a:cubicBezTo>
                  <a:pt x="989785" y="583760"/>
                  <a:pt x="1020030" y="584200"/>
                  <a:pt x="1050193" y="585787"/>
                </a:cubicBezTo>
                <a:lnTo>
                  <a:pt x="1078768" y="595312"/>
                </a:lnTo>
                <a:cubicBezTo>
                  <a:pt x="1083530" y="596900"/>
                  <a:pt x="1088878" y="597290"/>
                  <a:pt x="1093055" y="600075"/>
                </a:cubicBezTo>
                <a:cubicBezTo>
                  <a:pt x="1097818" y="603250"/>
                  <a:pt x="1102223" y="607040"/>
                  <a:pt x="1107343" y="609600"/>
                </a:cubicBezTo>
                <a:cubicBezTo>
                  <a:pt x="1117104" y="614480"/>
                  <a:pt x="1136390" y="617314"/>
                  <a:pt x="1145443" y="619125"/>
                </a:cubicBezTo>
                <a:cubicBezTo>
                  <a:pt x="1226286" y="616337"/>
                  <a:pt x="1247932" y="625221"/>
                  <a:pt x="1302605" y="609600"/>
                </a:cubicBezTo>
                <a:cubicBezTo>
                  <a:pt x="1307432" y="608221"/>
                  <a:pt x="1312130" y="606425"/>
                  <a:pt x="1316893" y="604837"/>
                </a:cubicBezTo>
                <a:cubicBezTo>
                  <a:pt x="1332768" y="606425"/>
                  <a:pt x="1348749" y="607174"/>
                  <a:pt x="1364518" y="609600"/>
                </a:cubicBezTo>
                <a:cubicBezTo>
                  <a:pt x="1369480" y="610363"/>
                  <a:pt x="1375255" y="610812"/>
                  <a:pt x="1378805" y="614362"/>
                </a:cubicBezTo>
                <a:cubicBezTo>
                  <a:pt x="1382355" y="617912"/>
                  <a:pt x="1381323" y="624160"/>
                  <a:pt x="1383568" y="628650"/>
                </a:cubicBezTo>
                <a:cubicBezTo>
                  <a:pt x="1386128" y="633769"/>
                  <a:pt x="1389046" y="638890"/>
                  <a:pt x="1393093" y="642937"/>
                </a:cubicBezTo>
                <a:cubicBezTo>
                  <a:pt x="1400829" y="650673"/>
                  <a:pt x="1417713" y="657006"/>
                  <a:pt x="1426430" y="661987"/>
                </a:cubicBezTo>
                <a:cubicBezTo>
                  <a:pt x="1431400" y="664827"/>
                  <a:pt x="1435955" y="668337"/>
                  <a:pt x="1440718" y="671512"/>
                </a:cubicBezTo>
                <a:cubicBezTo>
                  <a:pt x="1453273" y="709182"/>
                  <a:pt x="1439948" y="665351"/>
                  <a:pt x="1450243" y="747712"/>
                </a:cubicBezTo>
                <a:cubicBezTo>
                  <a:pt x="1450866" y="752693"/>
                  <a:pt x="1453916" y="757099"/>
                  <a:pt x="1455005" y="762000"/>
                </a:cubicBezTo>
                <a:cubicBezTo>
                  <a:pt x="1457100" y="771426"/>
                  <a:pt x="1458402" y="781016"/>
                  <a:pt x="1459768" y="790575"/>
                </a:cubicBezTo>
                <a:cubicBezTo>
                  <a:pt x="1461578" y="803245"/>
                  <a:pt x="1461848" y="816160"/>
                  <a:pt x="1464530" y="828675"/>
                </a:cubicBezTo>
                <a:cubicBezTo>
                  <a:pt x="1466634" y="838492"/>
                  <a:pt x="1474055" y="857250"/>
                  <a:pt x="1474055" y="857250"/>
                </a:cubicBezTo>
                <a:cubicBezTo>
                  <a:pt x="1456691" y="909347"/>
                  <a:pt x="1484384" y="830439"/>
                  <a:pt x="1459768" y="885825"/>
                </a:cubicBezTo>
                <a:cubicBezTo>
                  <a:pt x="1455690" y="895000"/>
                  <a:pt x="1452678" y="904660"/>
                  <a:pt x="1450243" y="914400"/>
                </a:cubicBezTo>
                <a:cubicBezTo>
                  <a:pt x="1448655" y="920750"/>
                  <a:pt x="1448058" y="927434"/>
                  <a:pt x="1445480" y="933450"/>
                </a:cubicBezTo>
                <a:cubicBezTo>
                  <a:pt x="1443225" y="938711"/>
                  <a:pt x="1439130" y="942975"/>
                  <a:pt x="1435955" y="947737"/>
                </a:cubicBezTo>
                <a:cubicBezTo>
                  <a:pt x="1434368" y="952500"/>
                  <a:pt x="1433438" y="957535"/>
                  <a:pt x="1431193" y="962025"/>
                </a:cubicBezTo>
                <a:cubicBezTo>
                  <a:pt x="1412725" y="998962"/>
                  <a:pt x="1428880" y="954679"/>
                  <a:pt x="1416905" y="990600"/>
                </a:cubicBezTo>
                <a:cubicBezTo>
                  <a:pt x="1415318" y="1003300"/>
                  <a:pt x="1419483" y="1018215"/>
                  <a:pt x="1412143" y="1028700"/>
                </a:cubicBezTo>
                <a:cubicBezTo>
                  <a:pt x="1406385" y="1036925"/>
                  <a:pt x="1383568" y="1038225"/>
                  <a:pt x="1383568" y="1038225"/>
                </a:cubicBezTo>
                <a:cubicBezTo>
                  <a:pt x="1370868" y="1036637"/>
                  <a:pt x="1357983" y="1036144"/>
                  <a:pt x="1345468" y="1033462"/>
                </a:cubicBezTo>
                <a:cubicBezTo>
                  <a:pt x="1335651" y="1031358"/>
                  <a:pt x="1326856" y="1025182"/>
                  <a:pt x="1316893" y="1023937"/>
                </a:cubicBezTo>
                <a:lnTo>
                  <a:pt x="1278793" y="1019175"/>
                </a:lnTo>
                <a:lnTo>
                  <a:pt x="1212118" y="1023937"/>
                </a:lnTo>
                <a:cubicBezTo>
                  <a:pt x="1163009" y="1028029"/>
                  <a:pt x="1178524" y="1024024"/>
                  <a:pt x="1150205" y="1033462"/>
                </a:cubicBezTo>
                <a:cubicBezTo>
                  <a:pt x="1143855" y="1042987"/>
                  <a:pt x="1134775" y="1051177"/>
                  <a:pt x="1131155" y="1062037"/>
                </a:cubicBezTo>
                <a:lnTo>
                  <a:pt x="1121630" y="1090612"/>
                </a:lnTo>
                <a:cubicBezTo>
                  <a:pt x="1130293" y="1151248"/>
                  <a:pt x="1118590" y="1103580"/>
                  <a:pt x="1135918" y="1138237"/>
                </a:cubicBezTo>
                <a:cubicBezTo>
                  <a:pt x="1143665" y="1153732"/>
                  <a:pt x="1136555" y="1153162"/>
                  <a:pt x="1150205" y="1166812"/>
                </a:cubicBezTo>
                <a:cubicBezTo>
                  <a:pt x="1159437" y="1176043"/>
                  <a:pt x="1167161" y="1177226"/>
                  <a:pt x="1178780" y="1181100"/>
                </a:cubicBezTo>
                <a:cubicBezTo>
                  <a:pt x="1181955" y="1185862"/>
                  <a:pt x="1187673" y="1189698"/>
                  <a:pt x="1188305" y="1195387"/>
                </a:cubicBezTo>
                <a:cubicBezTo>
                  <a:pt x="1189371" y="1204984"/>
                  <a:pt x="1188334" y="1215578"/>
                  <a:pt x="1183543" y="1223962"/>
                </a:cubicBezTo>
                <a:cubicBezTo>
                  <a:pt x="1181052" y="1228321"/>
                  <a:pt x="1173745" y="1226480"/>
                  <a:pt x="1169255" y="1228725"/>
                </a:cubicBezTo>
                <a:cubicBezTo>
                  <a:pt x="1164136" y="1231285"/>
                  <a:pt x="1160198" y="1235925"/>
                  <a:pt x="1154968" y="1238250"/>
                </a:cubicBezTo>
                <a:cubicBezTo>
                  <a:pt x="1132326" y="1248313"/>
                  <a:pt x="1121780" y="1248544"/>
                  <a:pt x="1097818" y="1252537"/>
                </a:cubicBezTo>
                <a:lnTo>
                  <a:pt x="1054955" y="1266825"/>
                </a:lnTo>
                <a:lnTo>
                  <a:pt x="1040668" y="1271587"/>
                </a:lnTo>
                <a:lnTo>
                  <a:pt x="1026380" y="1276350"/>
                </a:lnTo>
                <a:cubicBezTo>
                  <a:pt x="1023205" y="1281112"/>
                  <a:pt x="1021709" y="1287604"/>
                  <a:pt x="1016855" y="1290637"/>
                </a:cubicBezTo>
                <a:cubicBezTo>
                  <a:pt x="1008341" y="1295958"/>
                  <a:pt x="988280" y="1300162"/>
                  <a:pt x="988280" y="1300162"/>
                </a:cubicBezTo>
                <a:cubicBezTo>
                  <a:pt x="983518" y="1303337"/>
                  <a:pt x="979112" y="1307127"/>
                  <a:pt x="973993" y="1309687"/>
                </a:cubicBezTo>
                <a:cubicBezTo>
                  <a:pt x="969503" y="1311932"/>
                  <a:pt x="963882" y="1311665"/>
                  <a:pt x="959705" y="1314450"/>
                </a:cubicBezTo>
                <a:cubicBezTo>
                  <a:pt x="954101" y="1318186"/>
                  <a:pt x="951022" y="1325001"/>
                  <a:pt x="945418" y="1328737"/>
                </a:cubicBezTo>
                <a:cubicBezTo>
                  <a:pt x="941241" y="1331522"/>
                  <a:pt x="935744" y="1331522"/>
                  <a:pt x="931130" y="1333500"/>
                </a:cubicBezTo>
                <a:cubicBezTo>
                  <a:pt x="924605" y="1336297"/>
                  <a:pt x="917857" y="1338899"/>
                  <a:pt x="912080" y="1343025"/>
                </a:cubicBezTo>
                <a:cubicBezTo>
                  <a:pt x="880864" y="1365322"/>
                  <a:pt x="914155" y="1351858"/>
                  <a:pt x="883505" y="1362075"/>
                </a:cubicBezTo>
                <a:cubicBezTo>
                  <a:pt x="880330" y="1366837"/>
                  <a:pt x="877644" y="1371965"/>
                  <a:pt x="873980" y="1376362"/>
                </a:cubicBezTo>
                <a:cubicBezTo>
                  <a:pt x="864497" y="1387742"/>
                  <a:pt x="843374" y="1405615"/>
                  <a:pt x="831118" y="1409700"/>
                </a:cubicBezTo>
                <a:lnTo>
                  <a:pt x="816830" y="1414462"/>
                </a:lnTo>
                <a:cubicBezTo>
                  <a:pt x="792986" y="1438308"/>
                  <a:pt x="813100" y="1423729"/>
                  <a:pt x="773968" y="1433512"/>
                </a:cubicBezTo>
                <a:cubicBezTo>
                  <a:pt x="764228" y="1435947"/>
                  <a:pt x="754918" y="1439862"/>
                  <a:pt x="745393" y="1443037"/>
                </a:cubicBezTo>
                <a:cubicBezTo>
                  <a:pt x="740630" y="1444625"/>
                  <a:pt x="735975" y="1446583"/>
                  <a:pt x="731105" y="1447800"/>
                </a:cubicBezTo>
                <a:cubicBezTo>
                  <a:pt x="707185" y="1453779"/>
                  <a:pt x="718264" y="1450492"/>
                  <a:pt x="697768" y="1457325"/>
                </a:cubicBezTo>
                <a:cubicBezTo>
                  <a:pt x="688243" y="1450975"/>
                  <a:pt x="672813" y="1449135"/>
                  <a:pt x="669193" y="1438275"/>
                </a:cubicBezTo>
                <a:cubicBezTo>
                  <a:pt x="662620" y="1418557"/>
                  <a:pt x="668607" y="1426772"/>
                  <a:pt x="650143" y="1414462"/>
                </a:cubicBezTo>
                <a:cubicBezTo>
                  <a:pt x="615218" y="1416050"/>
                  <a:pt x="580130" y="1415500"/>
                  <a:pt x="545368" y="1419225"/>
                </a:cubicBezTo>
                <a:cubicBezTo>
                  <a:pt x="535385" y="1420295"/>
                  <a:pt x="525147" y="1423181"/>
                  <a:pt x="516793" y="1428750"/>
                </a:cubicBezTo>
                <a:cubicBezTo>
                  <a:pt x="494151" y="1443844"/>
                  <a:pt x="507934" y="1436465"/>
                  <a:pt x="473930" y="1447800"/>
                </a:cubicBezTo>
                <a:lnTo>
                  <a:pt x="459643" y="1452562"/>
                </a:lnTo>
                <a:lnTo>
                  <a:pt x="440593" y="1481137"/>
                </a:lnTo>
                <a:cubicBezTo>
                  <a:pt x="437418" y="1485900"/>
                  <a:pt x="435116" y="1491378"/>
                  <a:pt x="431068" y="1495425"/>
                </a:cubicBezTo>
                <a:lnTo>
                  <a:pt x="416780" y="1509712"/>
                </a:lnTo>
                <a:cubicBezTo>
                  <a:pt x="413605" y="1519237"/>
                  <a:pt x="408254" y="1528297"/>
                  <a:pt x="407255" y="1538287"/>
                </a:cubicBezTo>
                <a:cubicBezTo>
                  <a:pt x="404070" y="1570139"/>
                  <a:pt x="406885" y="1577312"/>
                  <a:pt x="397730" y="1600200"/>
                </a:cubicBezTo>
                <a:cubicBezTo>
                  <a:pt x="396412" y="1603496"/>
                  <a:pt x="396937" y="1631950"/>
                  <a:pt x="392968" y="1633537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0" name="Полилиния 9"/>
          <p:cNvSpPr/>
          <p:nvPr/>
        </p:nvSpPr>
        <p:spPr>
          <a:xfrm>
            <a:off x="7491413" y="4623267"/>
            <a:ext cx="1855068" cy="1306046"/>
          </a:xfrm>
          <a:custGeom>
            <a:avLst/>
            <a:gdLst>
              <a:gd name="connsiteX0" fmla="*/ 295275 w 1855068"/>
              <a:gd name="connsiteY0" fmla="*/ 948858 h 1306046"/>
              <a:gd name="connsiteX1" fmla="*/ 300037 w 1855068"/>
              <a:gd name="connsiteY1" fmla="*/ 925046 h 1306046"/>
              <a:gd name="connsiteX2" fmla="*/ 304800 w 1855068"/>
              <a:gd name="connsiteY2" fmla="*/ 910758 h 1306046"/>
              <a:gd name="connsiteX3" fmla="*/ 295275 w 1855068"/>
              <a:gd name="connsiteY3" fmla="*/ 791696 h 1306046"/>
              <a:gd name="connsiteX4" fmla="*/ 290512 w 1855068"/>
              <a:gd name="connsiteY4" fmla="*/ 777408 h 1306046"/>
              <a:gd name="connsiteX5" fmla="*/ 271462 w 1855068"/>
              <a:gd name="connsiteY5" fmla="*/ 748833 h 1306046"/>
              <a:gd name="connsiteX6" fmla="*/ 261937 w 1855068"/>
              <a:gd name="connsiteY6" fmla="*/ 734546 h 1306046"/>
              <a:gd name="connsiteX7" fmla="*/ 247650 w 1855068"/>
              <a:gd name="connsiteY7" fmla="*/ 725021 h 1306046"/>
              <a:gd name="connsiteX8" fmla="*/ 233362 w 1855068"/>
              <a:gd name="connsiteY8" fmla="*/ 710733 h 1306046"/>
              <a:gd name="connsiteX9" fmla="*/ 190500 w 1855068"/>
              <a:gd name="connsiteY9" fmla="*/ 686921 h 1306046"/>
              <a:gd name="connsiteX10" fmla="*/ 176212 w 1855068"/>
              <a:gd name="connsiteY10" fmla="*/ 677396 h 1306046"/>
              <a:gd name="connsiteX11" fmla="*/ 147637 w 1855068"/>
              <a:gd name="connsiteY11" fmla="*/ 667871 h 1306046"/>
              <a:gd name="connsiteX12" fmla="*/ 119062 w 1855068"/>
              <a:gd name="connsiteY12" fmla="*/ 648821 h 1306046"/>
              <a:gd name="connsiteX13" fmla="*/ 90487 w 1855068"/>
              <a:gd name="connsiteY13" fmla="*/ 639296 h 1306046"/>
              <a:gd name="connsiteX14" fmla="*/ 76200 w 1855068"/>
              <a:gd name="connsiteY14" fmla="*/ 634533 h 1306046"/>
              <a:gd name="connsiteX15" fmla="*/ 61912 w 1855068"/>
              <a:gd name="connsiteY15" fmla="*/ 625008 h 1306046"/>
              <a:gd name="connsiteX16" fmla="*/ 38100 w 1855068"/>
              <a:gd name="connsiteY16" fmla="*/ 629771 h 1306046"/>
              <a:gd name="connsiteX17" fmla="*/ 42862 w 1855068"/>
              <a:gd name="connsiteY17" fmla="*/ 605958 h 1306046"/>
              <a:gd name="connsiteX18" fmla="*/ 52387 w 1855068"/>
              <a:gd name="connsiteY18" fmla="*/ 591671 h 1306046"/>
              <a:gd name="connsiteX19" fmla="*/ 61912 w 1855068"/>
              <a:gd name="connsiteY19" fmla="*/ 563096 h 1306046"/>
              <a:gd name="connsiteX20" fmla="*/ 71437 w 1855068"/>
              <a:gd name="connsiteY20" fmla="*/ 534521 h 1306046"/>
              <a:gd name="connsiteX21" fmla="*/ 80962 w 1855068"/>
              <a:gd name="connsiteY21" fmla="*/ 505946 h 1306046"/>
              <a:gd name="connsiteX22" fmla="*/ 85725 w 1855068"/>
              <a:gd name="connsiteY22" fmla="*/ 491658 h 1306046"/>
              <a:gd name="connsiteX23" fmla="*/ 80962 w 1855068"/>
              <a:gd name="connsiteY23" fmla="*/ 434508 h 1306046"/>
              <a:gd name="connsiteX24" fmla="*/ 66675 w 1855068"/>
              <a:gd name="connsiteY24" fmla="*/ 424983 h 1306046"/>
              <a:gd name="connsiteX25" fmla="*/ 52387 w 1855068"/>
              <a:gd name="connsiteY25" fmla="*/ 396408 h 1306046"/>
              <a:gd name="connsiteX26" fmla="*/ 38100 w 1855068"/>
              <a:gd name="connsiteY26" fmla="*/ 386883 h 1306046"/>
              <a:gd name="connsiteX27" fmla="*/ 28575 w 1855068"/>
              <a:gd name="connsiteY27" fmla="*/ 372596 h 1306046"/>
              <a:gd name="connsiteX28" fmla="*/ 0 w 1855068"/>
              <a:gd name="connsiteY28" fmla="*/ 358308 h 1306046"/>
              <a:gd name="connsiteX29" fmla="*/ 4762 w 1855068"/>
              <a:gd name="connsiteY29" fmla="*/ 334496 h 1306046"/>
              <a:gd name="connsiteX30" fmla="*/ 47625 w 1855068"/>
              <a:gd name="connsiteY30" fmla="*/ 353546 h 1306046"/>
              <a:gd name="connsiteX31" fmla="*/ 66675 w 1855068"/>
              <a:gd name="connsiteY31" fmla="*/ 358308 h 1306046"/>
              <a:gd name="connsiteX32" fmla="*/ 114300 w 1855068"/>
              <a:gd name="connsiteY32" fmla="*/ 353546 h 1306046"/>
              <a:gd name="connsiteX33" fmla="*/ 142875 w 1855068"/>
              <a:gd name="connsiteY33" fmla="*/ 344021 h 1306046"/>
              <a:gd name="connsiteX34" fmla="*/ 157162 w 1855068"/>
              <a:gd name="connsiteY34" fmla="*/ 339258 h 1306046"/>
              <a:gd name="connsiteX35" fmla="*/ 161925 w 1855068"/>
              <a:gd name="connsiteY35" fmla="*/ 324971 h 1306046"/>
              <a:gd name="connsiteX36" fmla="*/ 161925 w 1855068"/>
              <a:gd name="connsiteY36" fmla="*/ 282108 h 1306046"/>
              <a:gd name="connsiteX37" fmla="*/ 176212 w 1855068"/>
              <a:gd name="connsiteY37" fmla="*/ 277346 h 1306046"/>
              <a:gd name="connsiteX38" fmla="*/ 195262 w 1855068"/>
              <a:gd name="connsiteY38" fmla="*/ 248771 h 1306046"/>
              <a:gd name="connsiteX39" fmla="*/ 204787 w 1855068"/>
              <a:gd name="connsiteY39" fmla="*/ 234483 h 1306046"/>
              <a:gd name="connsiteX40" fmla="*/ 200025 w 1855068"/>
              <a:gd name="connsiteY40" fmla="*/ 191621 h 1306046"/>
              <a:gd name="connsiteX41" fmla="*/ 180975 w 1855068"/>
              <a:gd name="connsiteY41" fmla="*/ 163046 h 1306046"/>
              <a:gd name="connsiteX42" fmla="*/ 166687 w 1855068"/>
              <a:gd name="connsiteY42" fmla="*/ 134471 h 1306046"/>
              <a:gd name="connsiteX43" fmla="*/ 180975 w 1855068"/>
              <a:gd name="connsiteY43" fmla="*/ 105896 h 1306046"/>
              <a:gd name="connsiteX44" fmla="*/ 204787 w 1855068"/>
              <a:gd name="connsiteY44" fmla="*/ 110658 h 1306046"/>
              <a:gd name="connsiteX45" fmla="*/ 214312 w 1855068"/>
              <a:gd name="connsiteY45" fmla="*/ 124946 h 1306046"/>
              <a:gd name="connsiteX46" fmla="*/ 257175 w 1855068"/>
              <a:gd name="connsiteY46" fmla="*/ 158283 h 1306046"/>
              <a:gd name="connsiteX47" fmla="*/ 271462 w 1855068"/>
              <a:gd name="connsiteY47" fmla="*/ 163046 h 1306046"/>
              <a:gd name="connsiteX48" fmla="*/ 285750 w 1855068"/>
              <a:gd name="connsiteY48" fmla="*/ 172571 h 1306046"/>
              <a:gd name="connsiteX49" fmla="*/ 328612 w 1855068"/>
              <a:gd name="connsiteY49" fmla="*/ 186858 h 1306046"/>
              <a:gd name="connsiteX50" fmla="*/ 371475 w 1855068"/>
              <a:gd name="connsiteY50" fmla="*/ 201146 h 1306046"/>
              <a:gd name="connsiteX51" fmla="*/ 385762 w 1855068"/>
              <a:gd name="connsiteY51" fmla="*/ 205908 h 1306046"/>
              <a:gd name="connsiteX52" fmla="*/ 404812 w 1855068"/>
              <a:gd name="connsiteY52" fmla="*/ 210671 h 1306046"/>
              <a:gd name="connsiteX53" fmla="*/ 433387 w 1855068"/>
              <a:gd name="connsiteY53" fmla="*/ 220196 h 1306046"/>
              <a:gd name="connsiteX54" fmla="*/ 461962 w 1855068"/>
              <a:gd name="connsiteY54" fmla="*/ 229721 h 1306046"/>
              <a:gd name="connsiteX55" fmla="*/ 476250 w 1855068"/>
              <a:gd name="connsiteY55" fmla="*/ 234483 h 1306046"/>
              <a:gd name="connsiteX56" fmla="*/ 495300 w 1855068"/>
              <a:gd name="connsiteY56" fmla="*/ 239246 h 1306046"/>
              <a:gd name="connsiteX57" fmla="*/ 566737 w 1855068"/>
              <a:gd name="connsiteY57" fmla="*/ 234483 h 1306046"/>
              <a:gd name="connsiteX58" fmla="*/ 581025 w 1855068"/>
              <a:gd name="connsiteY58" fmla="*/ 229721 h 1306046"/>
              <a:gd name="connsiteX59" fmla="*/ 609600 w 1855068"/>
              <a:gd name="connsiteY59" fmla="*/ 210671 h 1306046"/>
              <a:gd name="connsiteX60" fmla="*/ 619125 w 1855068"/>
              <a:gd name="connsiteY60" fmla="*/ 182096 h 1306046"/>
              <a:gd name="connsiteX61" fmla="*/ 638175 w 1855068"/>
              <a:gd name="connsiteY61" fmla="*/ 153521 h 1306046"/>
              <a:gd name="connsiteX62" fmla="*/ 647700 w 1855068"/>
              <a:gd name="connsiteY62" fmla="*/ 86846 h 1306046"/>
              <a:gd name="connsiteX63" fmla="*/ 642937 w 1855068"/>
              <a:gd name="connsiteY63" fmla="*/ 67796 h 1306046"/>
              <a:gd name="connsiteX64" fmla="*/ 633412 w 1855068"/>
              <a:gd name="connsiteY64" fmla="*/ 39221 h 1306046"/>
              <a:gd name="connsiteX65" fmla="*/ 628650 w 1855068"/>
              <a:gd name="connsiteY65" fmla="*/ 24933 h 1306046"/>
              <a:gd name="connsiteX66" fmla="*/ 633412 w 1855068"/>
              <a:gd name="connsiteY66" fmla="*/ 1121 h 1306046"/>
              <a:gd name="connsiteX67" fmla="*/ 666750 w 1855068"/>
              <a:gd name="connsiteY67" fmla="*/ 15408 h 1306046"/>
              <a:gd name="connsiteX68" fmla="*/ 685800 w 1855068"/>
              <a:gd name="connsiteY68" fmla="*/ 39221 h 1306046"/>
              <a:gd name="connsiteX69" fmla="*/ 695325 w 1855068"/>
              <a:gd name="connsiteY69" fmla="*/ 53508 h 1306046"/>
              <a:gd name="connsiteX70" fmla="*/ 723900 w 1855068"/>
              <a:gd name="connsiteY70" fmla="*/ 72558 h 1306046"/>
              <a:gd name="connsiteX71" fmla="*/ 752475 w 1855068"/>
              <a:gd name="connsiteY71" fmla="*/ 115421 h 1306046"/>
              <a:gd name="connsiteX72" fmla="*/ 762000 w 1855068"/>
              <a:gd name="connsiteY72" fmla="*/ 129708 h 1306046"/>
              <a:gd name="connsiteX73" fmla="*/ 776287 w 1855068"/>
              <a:gd name="connsiteY73" fmla="*/ 139233 h 1306046"/>
              <a:gd name="connsiteX74" fmla="*/ 785812 w 1855068"/>
              <a:gd name="connsiteY74" fmla="*/ 153521 h 1306046"/>
              <a:gd name="connsiteX75" fmla="*/ 757237 w 1855068"/>
              <a:gd name="connsiteY75" fmla="*/ 158283 h 1306046"/>
              <a:gd name="connsiteX76" fmla="*/ 752475 w 1855068"/>
              <a:gd name="connsiteY76" fmla="*/ 172571 h 1306046"/>
              <a:gd name="connsiteX77" fmla="*/ 742950 w 1855068"/>
              <a:gd name="connsiteY77" fmla="*/ 186858 h 1306046"/>
              <a:gd name="connsiteX78" fmla="*/ 728662 w 1855068"/>
              <a:gd name="connsiteY78" fmla="*/ 201146 h 1306046"/>
              <a:gd name="connsiteX79" fmla="*/ 704850 w 1855068"/>
              <a:gd name="connsiteY79" fmla="*/ 229721 h 1306046"/>
              <a:gd name="connsiteX80" fmla="*/ 690562 w 1855068"/>
              <a:gd name="connsiteY80" fmla="*/ 296396 h 1306046"/>
              <a:gd name="connsiteX81" fmla="*/ 695325 w 1855068"/>
              <a:gd name="connsiteY81" fmla="*/ 358308 h 1306046"/>
              <a:gd name="connsiteX82" fmla="*/ 704850 w 1855068"/>
              <a:gd name="connsiteY82" fmla="*/ 372596 h 1306046"/>
              <a:gd name="connsiteX83" fmla="*/ 728662 w 1855068"/>
              <a:gd name="connsiteY83" fmla="*/ 401171 h 1306046"/>
              <a:gd name="connsiteX84" fmla="*/ 733425 w 1855068"/>
              <a:gd name="connsiteY84" fmla="*/ 415458 h 1306046"/>
              <a:gd name="connsiteX85" fmla="*/ 762000 w 1855068"/>
              <a:gd name="connsiteY85" fmla="*/ 429746 h 1306046"/>
              <a:gd name="connsiteX86" fmla="*/ 785812 w 1855068"/>
              <a:gd name="connsiteY86" fmla="*/ 424983 h 1306046"/>
              <a:gd name="connsiteX87" fmla="*/ 833437 w 1855068"/>
              <a:gd name="connsiteY87" fmla="*/ 410696 h 1306046"/>
              <a:gd name="connsiteX88" fmla="*/ 942975 w 1855068"/>
              <a:gd name="connsiteY88" fmla="*/ 401171 h 1306046"/>
              <a:gd name="connsiteX89" fmla="*/ 1009650 w 1855068"/>
              <a:gd name="connsiteY89" fmla="*/ 405933 h 1306046"/>
              <a:gd name="connsiteX90" fmla="*/ 1052512 w 1855068"/>
              <a:gd name="connsiteY90" fmla="*/ 415458 h 1306046"/>
              <a:gd name="connsiteX91" fmla="*/ 1085850 w 1855068"/>
              <a:gd name="connsiteY91" fmla="*/ 410696 h 1306046"/>
              <a:gd name="connsiteX92" fmla="*/ 1095375 w 1855068"/>
              <a:gd name="connsiteY92" fmla="*/ 396408 h 1306046"/>
              <a:gd name="connsiteX93" fmla="*/ 1104900 w 1855068"/>
              <a:gd name="connsiteY93" fmla="*/ 367833 h 1306046"/>
              <a:gd name="connsiteX94" fmla="*/ 1109662 w 1855068"/>
              <a:gd name="connsiteY94" fmla="*/ 296396 h 1306046"/>
              <a:gd name="connsiteX95" fmla="*/ 1119187 w 1855068"/>
              <a:gd name="connsiteY95" fmla="*/ 282108 h 1306046"/>
              <a:gd name="connsiteX96" fmla="*/ 1138237 w 1855068"/>
              <a:gd name="connsiteY96" fmla="*/ 286871 h 1306046"/>
              <a:gd name="connsiteX97" fmla="*/ 1152525 w 1855068"/>
              <a:gd name="connsiteY97" fmla="*/ 296396 h 1306046"/>
              <a:gd name="connsiteX98" fmla="*/ 1162050 w 1855068"/>
              <a:gd name="connsiteY98" fmla="*/ 310683 h 1306046"/>
              <a:gd name="connsiteX99" fmla="*/ 1176337 w 1855068"/>
              <a:gd name="connsiteY99" fmla="*/ 315446 h 1306046"/>
              <a:gd name="connsiteX100" fmla="*/ 1204912 w 1855068"/>
              <a:gd name="connsiteY100" fmla="*/ 334496 h 1306046"/>
              <a:gd name="connsiteX101" fmla="*/ 1233487 w 1855068"/>
              <a:gd name="connsiteY101" fmla="*/ 377358 h 1306046"/>
              <a:gd name="connsiteX102" fmla="*/ 1243012 w 1855068"/>
              <a:gd name="connsiteY102" fmla="*/ 391646 h 1306046"/>
              <a:gd name="connsiteX103" fmla="*/ 1257300 w 1855068"/>
              <a:gd name="connsiteY103" fmla="*/ 396408 h 1306046"/>
              <a:gd name="connsiteX104" fmla="*/ 1285875 w 1855068"/>
              <a:gd name="connsiteY104" fmla="*/ 410696 h 1306046"/>
              <a:gd name="connsiteX105" fmla="*/ 1319212 w 1855068"/>
              <a:gd name="connsiteY105" fmla="*/ 424983 h 1306046"/>
              <a:gd name="connsiteX106" fmla="*/ 1371600 w 1855068"/>
              <a:gd name="connsiteY106" fmla="*/ 434508 h 1306046"/>
              <a:gd name="connsiteX107" fmla="*/ 1385887 w 1855068"/>
              <a:gd name="connsiteY107" fmla="*/ 439271 h 1306046"/>
              <a:gd name="connsiteX108" fmla="*/ 1443037 w 1855068"/>
              <a:gd name="connsiteY108" fmla="*/ 429746 h 1306046"/>
              <a:gd name="connsiteX109" fmla="*/ 1447800 w 1855068"/>
              <a:gd name="connsiteY109" fmla="*/ 415458 h 1306046"/>
              <a:gd name="connsiteX110" fmla="*/ 1471612 w 1855068"/>
              <a:gd name="connsiteY110" fmla="*/ 434508 h 1306046"/>
              <a:gd name="connsiteX111" fmla="*/ 1500187 w 1855068"/>
              <a:gd name="connsiteY111" fmla="*/ 453558 h 1306046"/>
              <a:gd name="connsiteX112" fmla="*/ 1514475 w 1855068"/>
              <a:gd name="connsiteY112" fmla="*/ 463083 h 1306046"/>
              <a:gd name="connsiteX113" fmla="*/ 1528762 w 1855068"/>
              <a:gd name="connsiteY113" fmla="*/ 477371 h 1306046"/>
              <a:gd name="connsiteX114" fmla="*/ 1557337 w 1855068"/>
              <a:gd name="connsiteY114" fmla="*/ 496421 h 1306046"/>
              <a:gd name="connsiteX115" fmla="*/ 1571625 w 1855068"/>
              <a:gd name="connsiteY115" fmla="*/ 505946 h 1306046"/>
              <a:gd name="connsiteX116" fmla="*/ 1590675 w 1855068"/>
              <a:gd name="connsiteY116" fmla="*/ 534521 h 1306046"/>
              <a:gd name="connsiteX117" fmla="*/ 1600200 w 1855068"/>
              <a:gd name="connsiteY117" fmla="*/ 548808 h 1306046"/>
              <a:gd name="connsiteX118" fmla="*/ 1638300 w 1855068"/>
              <a:gd name="connsiteY118" fmla="*/ 605958 h 1306046"/>
              <a:gd name="connsiteX119" fmla="*/ 1657350 w 1855068"/>
              <a:gd name="connsiteY119" fmla="*/ 634533 h 1306046"/>
              <a:gd name="connsiteX120" fmla="*/ 1681162 w 1855068"/>
              <a:gd name="connsiteY120" fmla="*/ 663108 h 1306046"/>
              <a:gd name="connsiteX121" fmla="*/ 1695450 w 1855068"/>
              <a:gd name="connsiteY121" fmla="*/ 667871 h 1306046"/>
              <a:gd name="connsiteX122" fmla="*/ 1709737 w 1855068"/>
              <a:gd name="connsiteY122" fmla="*/ 682158 h 1306046"/>
              <a:gd name="connsiteX123" fmla="*/ 1719262 w 1855068"/>
              <a:gd name="connsiteY123" fmla="*/ 696446 h 1306046"/>
              <a:gd name="connsiteX124" fmla="*/ 1733550 w 1855068"/>
              <a:gd name="connsiteY124" fmla="*/ 705971 h 1306046"/>
              <a:gd name="connsiteX125" fmla="*/ 1743075 w 1855068"/>
              <a:gd name="connsiteY125" fmla="*/ 720258 h 1306046"/>
              <a:gd name="connsiteX126" fmla="*/ 1766887 w 1855068"/>
              <a:gd name="connsiteY126" fmla="*/ 763121 h 1306046"/>
              <a:gd name="connsiteX127" fmla="*/ 1781175 w 1855068"/>
              <a:gd name="connsiteY127" fmla="*/ 767883 h 1306046"/>
              <a:gd name="connsiteX128" fmla="*/ 1795462 w 1855068"/>
              <a:gd name="connsiteY128" fmla="*/ 796458 h 1306046"/>
              <a:gd name="connsiteX129" fmla="*/ 1824037 w 1855068"/>
              <a:gd name="connsiteY129" fmla="*/ 820271 h 1306046"/>
              <a:gd name="connsiteX130" fmla="*/ 1847850 w 1855068"/>
              <a:gd name="connsiteY130" fmla="*/ 844083 h 1306046"/>
              <a:gd name="connsiteX131" fmla="*/ 1847850 w 1855068"/>
              <a:gd name="connsiteY131" fmla="*/ 929808 h 1306046"/>
              <a:gd name="connsiteX132" fmla="*/ 1843087 w 1855068"/>
              <a:gd name="connsiteY132" fmla="*/ 953621 h 1306046"/>
              <a:gd name="connsiteX133" fmla="*/ 1814512 w 1855068"/>
              <a:gd name="connsiteY133" fmla="*/ 977433 h 1306046"/>
              <a:gd name="connsiteX134" fmla="*/ 1800225 w 1855068"/>
              <a:gd name="connsiteY134" fmla="*/ 982196 h 1306046"/>
              <a:gd name="connsiteX135" fmla="*/ 1771650 w 1855068"/>
              <a:gd name="connsiteY135" fmla="*/ 1001246 h 1306046"/>
              <a:gd name="connsiteX136" fmla="*/ 1733550 w 1855068"/>
              <a:gd name="connsiteY136" fmla="*/ 1034583 h 1306046"/>
              <a:gd name="connsiteX137" fmla="*/ 1719262 w 1855068"/>
              <a:gd name="connsiteY137" fmla="*/ 1044108 h 1306046"/>
              <a:gd name="connsiteX138" fmla="*/ 1704975 w 1855068"/>
              <a:gd name="connsiteY138" fmla="*/ 1053633 h 1306046"/>
              <a:gd name="connsiteX139" fmla="*/ 1690687 w 1855068"/>
              <a:gd name="connsiteY139" fmla="*/ 1082208 h 1306046"/>
              <a:gd name="connsiteX140" fmla="*/ 1676400 w 1855068"/>
              <a:gd name="connsiteY140" fmla="*/ 1091733 h 1306046"/>
              <a:gd name="connsiteX141" fmla="*/ 1666875 w 1855068"/>
              <a:gd name="connsiteY141" fmla="*/ 1106021 h 1306046"/>
              <a:gd name="connsiteX142" fmla="*/ 1590675 w 1855068"/>
              <a:gd name="connsiteY142" fmla="*/ 1125071 h 1306046"/>
              <a:gd name="connsiteX143" fmla="*/ 1562100 w 1855068"/>
              <a:gd name="connsiteY143" fmla="*/ 1134596 h 1306046"/>
              <a:gd name="connsiteX144" fmla="*/ 1547812 w 1855068"/>
              <a:gd name="connsiteY144" fmla="*/ 1144121 h 1306046"/>
              <a:gd name="connsiteX145" fmla="*/ 1514475 w 1855068"/>
              <a:gd name="connsiteY145" fmla="*/ 1148883 h 1306046"/>
              <a:gd name="connsiteX146" fmla="*/ 1490662 w 1855068"/>
              <a:gd name="connsiteY146" fmla="*/ 1153646 h 1306046"/>
              <a:gd name="connsiteX147" fmla="*/ 1462087 w 1855068"/>
              <a:gd name="connsiteY147" fmla="*/ 1163171 h 1306046"/>
              <a:gd name="connsiteX148" fmla="*/ 1409700 w 1855068"/>
              <a:gd name="connsiteY148" fmla="*/ 1167933 h 1306046"/>
              <a:gd name="connsiteX149" fmla="*/ 1352550 w 1855068"/>
              <a:gd name="connsiteY149" fmla="*/ 1186983 h 1306046"/>
              <a:gd name="connsiteX150" fmla="*/ 1338262 w 1855068"/>
              <a:gd name="connsiteY150" fmla="*/ 1191746 h 1306046"/>
              <a:gd name="connsiteX151" fmla="*/ 1323975 w 1855068"/>
              <a:gd name="connsiteY151" fmla="*/ 1196508 h 1306046"/>
              <a:gd name="connsiteX152" fmla="*/ 1309687 w 1855068"/>
              <a:gd name="connsiteY152" fmla="*/ 1206033 h 1306046"/>
              <a:gd name="connsiteX153" fmla="*/ 1281112 w 1855068"/>
              <a:gd name="connsiteY153" fmla="*/ 1215558 h 1306046"/>
              <a:gd name="connsiteX154" fmla="*/ 1252537 w 1855068"/>
              <a:gd name="connsiteY154" fmla="*/ 1225083 h 1306046"/>
              <a:gd name="connsiteX155" fmla="*/ 1209675 w 1855068"/>
              <a:gd name="connsiteY155" fmla="*/ 1239371 h 1306046"/>
              <a:gd name="connsiteX156" fmla="*/ 1195387 w 1855068"/>
              <a:gd name="connsiteY156" fmla="*/ 1244133 h 1306046"/>
              <a:gd name="connsiteX157" fmla="*/ 1181100 w 1855068"/>
              <a:gd name="connsiteY157" fmla="*/ 1248896 h 1306046"/>
              <a:gd name="connsiteX158" fmla="*/ 952500 w 1855068"/>
              <a:gd name="connsiteY158" fmla="*/ 1258421 h 1306046"/>
              <a:gd name="connsiteX159" fmla="*/ 938212 w 1855068"/>
              <a:gd name="connsiteY159" fmla="*/ 1263183 h 1306046"/>
              <a:gd name="connsiteX160" fmla="*/ 895350 w 1855068"/>
              <a:gd name="connsiteY160" fmla="*/ 1272708 h 1306046"/>
              <a:gd name="connsiteX161" fmla="*/ 866775 w 1855068"/>
              <a:gd name="connsiteY161" fmla="*/ 1286996 h 1306046"/>
              <a:gd name="connsiteX162" fmla="*/ 852487 w 1855068"/>
              <a:gd name="connsiteY162" fmla="*/ 1296521 h 1306046"/>
              <a:gd name="connsiteX163" fmla="*/ 819150 w 1855068"/>
              <a:gd name="connsiteY163" fmla="*/ 1306046 h 1306046"/>
              <a:gd name="connsiteX164" fmla="*/ 762000 w 1855068"/>
              <a:gd name="connsiteY164" fmla="*/ 1296521 h 1306046"/>
              <a:gd name="connsiteX165" fmla="*/ 747712 w 1855068"/>
              <a:gd name="connsiteY165" fmla="*/ 1286996 h 1306046"/>
              <a:gd name="connsiteX166" fmla="*/ 728662 w 1855068"/>
              <a:gd name="connsiteY166" fmla="*/ 1258421 h 1306046"/>
              <a:gd name="connsiteX167" fmla="*/ 723900 w 1855068"/>
              <a:gd name="connsiteY167" fmla="*/ 1244133 h 1306046"/>
              <a:gd name="connsiteX168" fmla="*/ 709612 w 1855068"/>
              <a:gd name="connsiteY168" fmla="*/ 1234608 h 1306046"/>
              <a:gd name="connsiteX169" fmla="*/ 695325 w 1855068"/>
              <a:gd name="connsiteY169" fmla="*/ 1206033 h 1306046"/>
              <a:gd name="connsiteX170" fmla="*/ 690562 w 1855068"/>
              <a:gd name="connsiteY170" fmla="*/ 1191746 h 1306046"/>
              <a:gd name="connsiteX171" fmla="*/ 676275 w 1855068"/>
              <a:gd name="connsiteY171" fmla="*/ 1182221 h 1306046"/>
              <a:gd name="connsiteX172" fmla="*/ 671512 w 1855068"/>
              <a:gd name="connsiteY172" fmla="*/ 1167933 h 1306046"/>
              <a:gd name="connsiteX173" fmla="*/ 642937 w 1855068"/>
              <a:gd name="connsiteY173" fmla="*/ 1148883 h 1306046"/>
              <a:gd name="connsiteX174" fmla="*/ 628650 w 1855068"/>
              <a:gd name="connsiteY174" fmla="*/ 1120308 h 1306046"/>
              <a:gd name="connsiteX175" fmla="*/ 623887 w 1855068"/>
              <a:gd name="connsiteY175" fmla="*/ 1106021 h 1306046"/>
              <a:gd name="connsiteX176" fmla="*/ 609600 w 1855068"/>
              <a:gd name="connsiteY176" fmla="*/ 1101258 h 1306046"/>
              <a:gd name="connsiteX177" fmla="*/ 600075 w 1855068"/>
              <a:gd name="connsiteY177" fmla="*/ 1086971 h 1306046"/>
              <a:gd name="connsiteX178" fmla="*/ 585787 w 1855068"/>
              <a:gd name="connsiteY178" fmla="*/ 1082208 h 1306046"/>
              <a:gd name="connsiteX179" fmla="*/ 581025 w 1855068"/>
              <a:gd name="connsiteY179" fmla="*/ 1067921 h 1306046"/>
              <a:gd name="connsiteX180" fmla="*/ 552450 w 1855068"/>
              <a:gd name="connsiteY180" fmla="*/ 1048871 h 1306046"/>
              <a:gd name="connsiteX181" fmla="*/ 542925 w 1855068"/>
              <a:gd name="connsiteY181" fmla="*/ 1034583 h 1306046"/>
              <a:gd name="connsiteX182" fmla="*/ 514350 w 1855068"/>
              <a:gd name="connsiteY182" fmla="*/ 1020296 h 1306046"/>
              <a:gd name="connsiteX183" fmla="*/ 504825 w 1855068"/>
              <a:gd name="connsiteY183" fmla="*/ 1006008 h 1306046"/>
              <a:gd name="connsiteX184" fmla="*/ 490537 w 1855068"/>
              <a:gd name="connsiteY184" fmla="*/ 1001246 h 1306046"/>
              <a:gd name="connsiteX185" fmla="*/ 471487 w 1855068"/>
              <a:gd name="connsiteY185" fmla="*/ 972671 h 1306046"/>
              <a:gd name="connsiteX186" fmla="*/ 442912 w 1855068"/>
              <a:gd name="connsiteY186" fmla="*/ 963146 h 1306046"/>
              <a:gd name="connsiteX187" fmla="*/ 414337 w 1855068"/>
              <a:gd name="connsiteY187" fmla="*/ 948858 h 1306046"/>
              <a:gd name="connsiteX188" fmla="*/ 400050 w 1855068"/>
              <a:gd name="connsiteY188" fmla="*/ 939333 h 1306046"/>
              <a:gd name="connsiteX189" fmla="*/ 357187 w 1855068"/>
              <a:gd name="connsiteY189" fmla="*/ 920283 h 1306046"/>
              <a:gd name="connsiteX190" fmla="*/ 295275 w 1855068"/>
              <a:gd name="connsiteY190" fmla="*/ 948858 h 1306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</a:cxnLst>
            <a:rect l="l" t="t" r="r" b="b"/>
            <a:pathLst>
              <a:path w="1855068" h="1306046">
                <a:moveTo>
                  <a:pt x="295275" y="948858"/>
                </a:moveTo>
                <a:cubicBezTo>
                  <a:pt x="285750" y="949652"/>
                  <a:pt x="298074" y="932899"/>
                  <a:pt x="300037" y="925046"/>
                </a:cubicBezTo>
                <a:cubicBezTo>
                  <a:pt x="301255" y="920176"/>
                  <a:pt x="304979" y="915775"/>
                  <a:pt x="304800" y="910758"/>
                </a:cubicBezTo>
                <a:cubicBezTo>
                  <a:pt x="303379" y="870969"/>
                  <a:pt x="307866" y="829467"/>
                  <a:pt x="295275" y="791696"/>
                </a:cubicBezTo>
                <a:cubicBezTo>
                  <a:pt x="293687" y="786933"/>
                  <a:pt x="292950" y="781797"/>
                  <a:pt x="290512" y="777408"/>
                </a:cubicBezTo>
                <a:cubicBezTo>
                  <a:pt x="284953" y="767401"/>
                  <a:pt x="277812" y="758358"/>
                  <a:pt x="271462" y="748833"/>
                </a:cubicBezTo>
                <a:cubicBezTo>
                  <a:pt x="268287" y="744071"/>
                  <a:pt x="266699" y="737721"/>
                  <a:pt x="261937" y="734546"/>
                </a:cubicBezTo>
                <a:cubicBezTo>
                  <a:pt x="257175" y="731371"/>
                  <a:pt x="252047" y="728685"/>
                  <a:pt x="247650" y="725021"/>
                </a:cubicBezTo>
                <a:cubicBezTo>
                  <a:pt x="242476" y="720709"/>
                  <a:pt x="238679" y="714868"/>
                  <a:pt x="233362" y="710733"/>
                </a:cubicBezTo>
                <a:cubicBezTo>
                  <a:pt x="208798" y="691627"/>
                  <a:pt x="212057" y="694106"/>
                  <a:pt x="190500" y="686921"/>
                </a:cubicBezTo>
                <a:cubicBezTo>
                  <a:pt x="185737" y="683746"/>
                  <a:pt x="181443" y="679721"/>
                  <a:pt x="176212" y="677396"/>
                </a:cubicBezTo>
                <a:cubicBezTo>
                  <a:pt x="167037" y="673318"/>
                  <a:pt x="147637" y="667871"/>
                  <a:pt x="147637" y="667871"/>
                </a:cubicBezTo>
                <a:cubicBezTo>
                  <a:pt x="138112" y="661521"/>
                  <a:pt x="129922" y="652441"/>
                  <a:pt x="119062" y="648821"/>
                </a:cubicBezTo>
                <a:lnTo>
                  <a:pt x="90487" y="639296"/>
                </a:lnTo>
                <a:cubicBezTo>
                  <a:pt x="85725" y="637708"/>
                  <a:pt x="80377" y="637318"/>
                  <a:pt x="76200" y="634533"/>
                </a:cubicBezTo>
                <a:lnTo>
                  <a:pt x="61912" y="625008"/>
                </a:lnTo>
                <a:cubicBezTo>
                  <a:pt x="53975" y="626596"/>
                  <a:pt x="43824" y="635495"/>
                  <a:pt x="38100" y="629771"/>
                </a:cubicBezTo>
                <a:cubicBezTo>
                  <a:pt x="32376" y="624047"/>
                  <a:pt x="40020" y="613537"/>
                  <a:pt x="42862" y="605958"/>
                </a:cubicBezTo>
                <a:cubicBezTo>
                  <a:pt x="44872" y="600599"/>
                  <a:pt x="50062" y="596901"/>
                  <a:pt x="52387" y="591671"/>
                </a:cubicBezTo>
                <a:cubicBezTo>
                  <a:pt x="56465" y="582496"/>
                  <a:pt x="58737" y="572621"/>
                  <a:pt x="61912" y="563096"/>
                </a:cubicBezTo>
                <a:lnTo>
                  <a:pt x="71437" y="534521"/>
                </a:lnTo>
                <a:lnTo>
                  <a:pt x="80962" y="505946"/>
                </a:lnTo>
                <a:lnTo>
                  <a:pt x="85725" y="491658"/>
                </a:lnTo>
                <a:cubicBezTo>
                  <a:pt x="84137" y="472608"/>
                  <a:pt x="86214" y="452889"/>
                  <a:pt x="80962" y="434508"/>
                </a:cubicBezTo>
                <a:cubicBezTo>
                  <a:pt x="79390" y="429005"/>
                  <a:pt x="70722" y="429030"/>
                  <a:pt x="66675" y="424983"/>
                </a:cubicBezTo>
                <a:cubicBezTo>
                  <a:pt x="26534" y="384842"/>
                  <a:pt x="83371" y="435139"/>
                  <a:pt x="52387" y="396408"/>
                </a:cubicBezTo>
                <a:cubicBezTo>
                  <a:pt x="48811" y="391939"/>
                  <a:pt x="42862" y="390058"/>
                  <a:pt x="38100" y="386883"/>
                </a:cubicBezTo>
                <a:cubicBezTo>
                  <a:pt x="34925" y="382121"/>
                  <a:pt x="32622" y="376643"/>
                  <a:pt x="28575" y="372596"/>
                </a:cubicBezTo>
                <a:cubicBezTo>
                  <a:pt x="19343" y="363365"/>
                  <a:pt x="11619" y="362182"/>
                  <a:pt x="0" y="358308"/>
                </a:cubicBezTo>
                <a:cubicBezTo>
                  <a:pt x="1587" y="350371"/>
                  <a:pt x="-2678" y="337685"/>
                  <a:pt x="4762" y="334496"/>
                </a:cubicBezTo>
                <a:cubicBezTo>
                  <a:pt x="19572" y="328149"/>
                  <a:pt x="35926" y="348532"/>
                  <a:pt x="47625" y="353546"/>
                </a:cubicBezTo>
                <a:cubicBezTo>
                  <a:pt x="53641" y="356124"/>
                  <a:pt x="60325" y="356721"/>
                  <a:pt x="66675" y="358308"/>
                </a:cubicBezTo>
                <a:cubicBezTo>
                  <a:pt x="82550" y="356721"/>
                  <a:pt x="98619" y="356486"/>
                  <a:pt x="114300" y="353546"/>
                </a:cubicBezTo>
                <a:cubicBezTo>
                  <a:pt x="124168" y="351696"/>
                  <a:pt x="133350" y="347196"/>
                  <a:pt x="142875" y="344021"/>
                </a:cubicBezTo>
                <a:lnTo>
                  <a:pt x="157162" y="339258"/>
                </a:lnTo>
                <a:cubicBezTo>
                  <a:pt x="158750" y="334496"/>
                  <a:pt x="161925" y="329991"/>
                  <a:pt x="161925" y="324971"/>
                </a:cubicBezTo>
                <a:cubicBezTo>
                  <a:pt x="161925" y="315923"/>
                  <a:pt x="151203" y="292830"/>
                  <a:pt x="161925" y="282108"/>
                </a:cubicBezTo>
                <a:cubicBezTo>
                  <a:pt x="165475" y="278558"/>
                  <a:pt x="171450" y="278933"/>
                  <a:pt x="176212" y="277346"/>
                </a:cubicBezTo>
                <a:lnTo>
                  <a:pt x="195262" y="248771"/>
                </a:lnTo>
                <a:lnTo>
                  <a:pt x="204787" y="234483"/>
                </a:lnTo>
                <a:cubicBezTo>
                  <a:pt x="203200" y="220196"/>
                  <a:pt x="204571" y="205259"/>
                  <a:pt x="200025" y="191621"/>
                </a:cubicBezTo>
                <a:cubicBezTo>
                  <a:pt x="196405" y="180761"/>
                  <a:pt x="187325" y="172571"/>
                  <a:pt x="180975" y="163046"/>
                </a:cubicBezTo>
                <a:cubicBezTo>
                  <a:pt x="168666" y="144582"/>
                  <a:pt x="173260" y="154187"/>
                  <a:pt x="166687" y="134471"/>
                </a:cubicBezTo>
                <a:cubicBezTo>
                  <a:pt x="168430" y="129243"/>
                  <a:pt x="174172" y="107840"/>
                  <a:pt x="180975" y="105896"/>
                </a:cubicBezTo>
                <a:cubicBezTo>
                  <a:pt x="188758" y="103672"/>
                  <a:pt x="196850" y="109071"/>
                  <a:pt x="204787" y="110658"/>
                </a:cubicBezTo>
                <a:cubicBezTo>
                  <a:pt x="207962" y="115421"/>
                  <a:pt x="210648" y="120549"/>
                  <a:pt x="214312" y="124946"/>
                </a:cubicBezTo>
                <a:cubicBezTo>
                  <a:pt x="223794" y="136324"/>
                  <a:pt x="244923" y="154198"/>
                  <a:pt x="257175" y="158283"/>
                </a:cubicBezTo>
                <a:cubicBezTo>
                  <a:pt x="261937" y="159871"/>
                  <a:pt x="266972" y="160801"/>
                  <a:pt x="271462" y="163046"/>
                </a:cubicBezTo>
                <a:cubicBezTo>
                  <a:pt x="276582" y="165606"/>
                  <a:pt x="280519" y="170246"/>
                  <a:pt x="285750" y="172571"/>
                </a:cubicBezTo>
                <a:cubicBezTo>
                  <a:pt x="285760" y="172575"/>
                  <a:pt x="321463" y="184475"/>
                  <a:pt x="328612" y="186858"/>
                </a:cubicBezTo>
                <a:lnTo>
                  <a:pt x="371475" y="201146"/>
                </a:lnTo>
                <a:cubicBezTo>
                  <a:pt x="376237" y="202733"/>
                  <a:pt x="380892" y="204690"/>
                  <a:pt x="385762" y="205908"/>
                </a:cubicBezTo>
                <a:cubicBezTo>
                  <a:pt x="392112" y="207496"/>
                  <a:pt x="398543" y="208790"/>
                  <a:pt x="404812" y="210671"/>
                </a:cubicBezTo>
                <a:cubicBezTo>
                  <a:pt x="414429" y="213556"/>
                  <a:pt x="423862" y="217021"/>
                  <a:pt x="433387" y="220196"/>
                </a:cubicBezTo>
                <a:lnTo>
                  <a:pt x="461962" y="229721"/>
                </a:lnTo>
                <a:cubicBezTo>
                  <a:pt x="466725" y="231309"/>
                  <a:pt x="471380" y="233265"/>
                  <a:pt x="476250" y="234483"/>
                </a:cubicBezTo>
                <a:lnTo>
                  <a:pt x="495300" y="239246"/>
                </a:lnTo>
                <a:cubicBezTo>
                  <a:pt x="519112" y="237658"/>
                  <a:pt x="543018" y="237118"/>
                  <a:pt x="566737" y="234483"/>
                </a:cubicBezTo>
                <a:cubicBezTo>
                  <a:pt x="571727" y="233929"/>
                  <a:pt x="576637" y="232159"/>
                  <a:pt x="581025" y="229721"/>
                </a:cubicBezTo>
                <a:cubicBezTo>
                  <a:pt x="591032" y="224162"/>
                  <a:pt x="609600" y="210671"/>
                  <a:pt x="609600" y="210671"/>
                </a:cubicBezTo>
                <a:cubicBezTo>
                  <a:pt x="612775" y="201146"/>
                  <a:pt x="613556" y="190450"/>
                  <a:pt x="619125" y="182096"/>
                </a:cubicBezTo>
                <a:lnTo>
                  <a:pt x="638175" y="153521"/>
                </a:lnTo>
                <a:cubicBezTo>
                  <a:pt x="646987" y="127080"/>
                  <a:pt x="647700" y="128578"/>
                  <a:pt x="647700" y="86846"/>
                </a:cubicBezTo>
                <a:cubicBezTo>
                  <a:pt x="647700" y="80301"/>
                  <a:pt x="644818" y="74065"/>
                  <a:pt x="642937" y="67796"/>
                </a:cubicBezTo>
                <a:cubicBezTo>
                  <a:pt x="640052" y="58179"/>
                  <a:pt x="636587" y="48746"/>
                  <a:pt x="633412" y="39221"/>
                </a:cubicBezTo>
                <a:lnTo>
                  <a:pt x="628650" y="24933"/>
                </a:lnTo>
                <a:cubicBezTo>
                  <a:pt x="630237" y="16996"/>
                  <a:pt x="627091" y="6178"/>
                  <a:pt x="633412" y="1121"/>
                </a:cubicBezTo>
                <a:cubicBezTo>
                  <a:pt x="640402" y="-4471"/>
                  <a:pt x="662419" y="12521"/>
                  <a:pt x="666750" y="15408"/>
                </a:cubicBezTo>
                <a:cubicBezTo>
                  <a:pt x="676020" y="43223"/>
                  <a:pt x="664258" y="17680"/>
                  <a:pt x="685800" y="39221"/>
                </a:cubicBezTo>
                <a:cubicBezTo>
                  <a:pt x="689847" y="43268"/>
                  <a:pt x="691017" y="49739"/>
                  <a:pt x="695325" y="53508"/>
                </a:cubicBezTo>
                <a:cubicBezTo>
                  <a:pt x="703940" y="61046"/>
                  <a:pt x="723900" y="72558"/>
                  <a:pt x="723900" y="72558"/>
                </a:cubicBezTo>
                <a:lnTo>
                  <a:pt x="752475" y="115421"/>
                </a:lnTo>
                <a:cubicBezTo>
                  <a:pt x="755650" y="120183"/>
                  <a:pt x="757238" y="126533"/>
                  <a:pt x="762000" y="129708"/>
                </a:cubicBezTo>
                <a:lnTo>
                  <a:pt x="776287" y="139233"/>
                </a:lnTo>
                <a:cubicBezTo>
                  <a:pt x="779462" y="143996"/>
                  <a:pt x="789859" y="149474"/>
                  <a:pt x="785812" y="153521"/>
                </a:cubicBezTo>
                <a:cubicBezTo>
                  <a:pt x="778984" y="160349"/>
                  <a:pt x="765621" y="153492"/>
                  <a:pt x="757237" y="158283"/>
                </a:cubicBezTo>
                <a:cubicBezTo>
                  <a:pt x="752878" y="160774"/>
                  <a:pt x="754720" y="168081"/>
                  <a:pt x="752475" y="172571"/>
                </a:cubicBezTo>
                <a:cubicBezTo>
                  <a:pt x="749915" y="177690"/>
                  <a:pt x="746614" y="182461"/>
                  <a:pt x="742950" y="186858"/>
                </a:cubicBezTo>
                <a:cubicBezTo>
                  <a:pt x="738638" y="192032"/>
                  <a:pt x="732974" y="195972"/>
                  <a:pt x="728662" y="201146"/>
                </a:cubicBezTo>
                <a:cubicBezTo>
                  <a:pt x="695502" y="240938"/>
                  <a:pt x="746600" y="187968"/>
                  <a:pt x="704850" y="229721"/>
                </a:cubicBezTo>
                <a:cubicBezTo>
                  <a:pt x="691278" y="270438"/>
                  <a:pt x="696570" y="248333"/>
                  <a:pt x="690562" y="296396"/>
                </a:cubicBezTo>
                <a:cubicBezTo>
                  <a:pt x="692150" y="317033"/>
                  <a:pt x="691510" y="337964"/>
                  <a:pt x="695325" y="358308"/>
                </a:cubicBezTo>
                <a:cubicBezTo>
                  <a:pt x="696380" y="363934"/>
                  <a:pt x="702010" y="367626"/>
                  <a:pt x="704850" y="372596"/>
                </a:cubicBezTo>
                <a:cubicBezTo>
                  <a:pt x="719723" y="398624"/>
                  <a:pt x="706220" y="386209"/>
                  <a:pt x="728662" y="401171"/>
                </a:cubicBezTo>
                <a:cubicBezTo>
                  <a:pt x="730250" y="405933"/>
                  <a:pt x="730289" y="411538"/>
                  <a:pt x="733425" y="415458"/>
                </a:cubicBezTo>
                <a:cubicBezTo>
                  <a:pt x="740140" y="423851"/>
                  <a:pt x="752588" y="426608"/>
                  <a:pt x="762000" y="429746"/>
                </a:cubicBezTo>
                <a:cubicBezTo>
                  <a:pt x="769937" y="428158"/>
                  <a:pt x="778003" y="427113"/>
                  <a:pt x="785812" y="424983"/>
                </a:cubicBezTo>
                <a:cubicBezTo>
                  <a:pt x="810673" y="418202"/>
                  <a:pt x="811116" y="414754"/>
                  <a:pt x="833437" y="410696"/>
                </a:cubicBezTo>
                <a:cubicBezTo>
                  <a:pt x="872864" y="403527"/>
                  <a:pt x="898883" y="403926"/>
                  <a:pt x="942975" y="401171"/>
                </a:cubicBezTo>
                <a:cubicBezTo>
                  <a:pt x="965200" y="402758"/>
                  <a:pt x="987491" y="403600"/>
                  <a:pt x="1009650" y="405933"/>
                </a:cubicBezTo>
                <a:cubicBezTo>
                  <a:pt x="1020084" y="407031"/>
                  <a:pt x="1041616" y="412734"/>
                  <a:pt x="1052512" y="415458"/>
                </a:cubicBezTo>
                <a:cubicBezTo>
                  <a:pt x="1063625" y="413871"/>
                  <a:pt x="1075592" y="415255"/>
                  <a:pt x="1085850" y="410696"/>
                </a:cubicBezTo>
                <a:cubicBezTo>
                  <a:pt x="1091081" y="408371"/>
                  <a:pt x="1093050" y="401639"/>
                  <a:pt x="1095375" y="396408"/>
                </a:cubicBezTo>
                <a:cubicBezTo>
                  <a:pt x="1099453" y="387233"/>
                  <a:pt x="1104900" y="367833"/>
                  <a:pt x="1104900" y="367833"/>
                </a:cubicBezTo>
                <a:cubicBezTo>
                  <a:pt x="1106487" y="344021"/>
                  <a:pt x="1105739" y="319936"/>
                  <a:pt x="1109662" y="296396"/>
                </a:cubicBezTo>
                <a:cubicBezTo>
                  <a:pt x="1110603" y="290750"/>
                  <a:pt x="1113757" y="283918"/>
                  <a:pt x="1119187" y="282108"/>
                </a:cubicBezTo>
                <a:cubicBezTo>
                  <a:pt x="1125397" y="280038"/>
                  <a:pt x="1131887" y="285283"/>
                  <a:pt x="1138237" y="286871"/>
                </a:cubicBezTo>
                <a:cubicBezTo>
                  <a:pt x="1143000" y="290046"/>
                  <a:pt x="1148477" y="292349"/>
                  <a:pt x="1152525" y="296396"/>
                </a:cubicBezTo>
                <a:cubicBezTo>
                  <a:pt x="1156572" y="300443"/>
                  <a:pt x="1157581" y="307107"/>
                  <a:pt x="1162050" y="310683"/>
                </a:cubicBezTo>
                <a:cubicBezTo>
                  <a:pt x="1165970" y="313819"/>
                  <a:pt x="1171949" y="313008"/>
                  <a:pt x="1176337" y="315446"/>
                </a:cubicBezTo>
                <a:cubicBezTo>
                  <a:pt x="1186344" y="321006"/>
                  <a:pt x="1204912" y="334496"/>
                  <a:pt x="1204912" y="334496"/>
                </a:cubicBezTo>
                <a:lnTo>
                  <a:pt x="1233487" y="377358"/>
                </a:lnTo>
                <a:cubicBezTo>
                  <a:pt x="1236662" y="382121"/>
                  <a:pt x="1237582" y="389836"/>
                  <a:pt x="1243012" y="391646"/>
                </a:cubicBezTo>
                <a:lnTo>
                  <a:pt x="1257300" y="396408"/>
                </a:lnTo>
                <a:cubicBezTo>
                  <a:pt x="1284754" y="414712"/>
                  <a:pt x="1258272" y="398866"/>
                  <a:pt x="1285875" y="410696"/>
                </a:cubicBezTo>
                <a:cubicBezTo>
                  <a:pt x="1304959" y="418875"/>
                  <a:pt x="1301340" y="420515"/>
                  <a:pt x="1319212" y="424983"/>
                </a:cubicBezTo>
                <a:cubicBezTo>
                  <a:pt x="1332536" y="428314"/>
                  <a:pt x="1358848" y="432383"/>
                  <a:pt x="1371600" y="434508"/>
                </a:cubicBezTo>
                <a:cubicBezTo>
                  <a:pt x="1376362" y="436096"/>
                  <a:pt x="1380867" y="439271"/>
                  <a:pt x="1385887" y="439271"/>
                </a:cubicBezTo>
                <a:cubicBezTo>
                  <a:pt x="1417786" y="439271"/>
                  <a:pt x="1420683" y="437197"/>
                  <a:pt x="1443037" y="429746"/>
                </a:cubicBezTo>
                <a:cubicBezTo>
                  <a:pt x="1444625" y="424983"/>
                  <a:pt x="1443310" y="417703"/>
                  <a:pt x="1447800" y="415458"/>
                </a:cubicBezTo>
                <a:cubicBezTo>
                  <a:pt x="1460474" y="409121"/>
                  <a:pt x="1467333" y="430764"/>
                  <a:pt x="1471612" y="434508"/>
                </a:cubicBezTo>
                <a:cubicBezTo>
                  <a:pt x="1480227" y="442046"/>
                  <a:pt x="1490662" y="447208"/>
                  <a:pt x="1500187" y="453558"/>
                </a:cubicBezTo>
                <a:cubicBezTo>
                  <a:pt x="1504950" y="456733"/>
                  <a:pt x="1510428" y="459035"/>
                  <a:pt x="1514475" y="463083"/>
                </a:cubicBezTo>
                <a:cubicBezTo>
                  <a:pt x="1519237" y="467846"/>
                  <a:pt x="1523446" y="473236"/>
                  <a:pt x="1528762" y="477371"/>
                </a:cubicBezTo>
                <a:cubicBezTo>
                  <a:pt x="1537798" y="484399"/>
                  <a:pt x="1547812" y="490071"/>
                  <a:pt x="1557337" y="496421"/>
                </a:cubicBezTo>
                <a:lnTo>
                  <a:pt x="1571625" y="505946"/>
                </a:lnTo>
                <a:lnTo>
                  <a:pt x="1590675" y="534521"/>
                </a:lnTo>
                <a:lnTo>
                  <a:pt x="1600200" y="548808"/>
                </a:lnTo>
                <a:cubicBezTo>
                  <a:pt x="1622848" y="616752"/>
                  <a:pt x="1590734" y="534609"/>
                  <a:pt x="1638300" y="605958"/>
                </a:cubicBezTo>
                <a:lnTo>
                  <a:pt x="1657350" y="634533"/>
                </a:lnTo>
                <a:cubicBezTo>
                  <a:pt x="1664379" y="645076"/>
                  <a:pt x="1670161" y="655774"/>
                  <a:pt x="1681162" y="663108"/>
                </a:cubicBezTo>
                <a:cubicBezTo>
                  <a:pt x="1685339" y="665893"/>
                  <a:pt x="1690687" y="666283"/>
                  <a:pt x="1695450" y="667871"/>
                </a:cubicBezTo>
                <a:cubicBezTo>
                  <a:pt x="1700212" y="672633"/>
                  <a:pt x="1705425" y="676984"/>
                  <a:pt x="1709737" y="682158"/>
                </a:cubicBezTo>
                <a:cubicBezTo>
                  <a:pt x="1713401" y="686555"/>
                  <a:pt x="1715215" y="692399"/>
                  <a:pt x="1719262" y="696446"/>
                </a:cubicBezTo>
                <a:cubicBezTo>
                  <a:pt x="1723309" y="700493"/>
                  <a:pt x="1728787" y="702796"/>
                  <a:pt x="1733550" y="705971"/>
                </a:cubicBezTo>
                <a:cubicBezTo>
                  <a:pt x="1736725" y="710733"/>
                  <a:pt x="1740515" y="715139"/>
                  <a:pt x="1743075" y="720258"/>
                </a:cubicBezTo>
                <a:cubicBezTo>
                  <a:pt x="1749784" y="733677"/>
                  <a:pt x="1748865" y="757115"/>
                  <a:pt x="1766887" y="763121"/>
                </a:cubicBezTo>
                <a:lnTo>
                  <a:pt x="1781175" y="767883"/>
                </a:lnTo>
                <a:cubicBezTo>
                  <a:pt x="1785048" y="779504"/>
                  <a:pt x="1786229" y="787225"/>
                  <a:pt x="1795462" y="796458"/>
                </a:cubicBezTo>
                <a:cubicBezTo>
                  <a:pt x="1832922" y="833916"/>
                  <a:pt x="1785031" y="773463"/>
                  <a:pt x="1824037" y="820271"/>
                </a:cubicBezTo>
                <a:cubicBezTo>
                  <a:pt x="1843878" y="844081"/>
                  <a:pt x="1821658" y="826622"/>
                  <a:pt x="1847850" y="844083"/>
                </a:cubicBezTo>
                <a:cubicBezTo>
                  <a:pt x="1859745" y="879774"/>
                  <a:pt x="1854906" y="859244"/>
                  <a:pt x="1847850" y="929808"/>
                </a:cubicBezTo>
                <a:cubicBezTo>
                  <a:pt x="1847045" y="937863"/>
                  <a:pt x="1846707" y="946381"/>
                  <a:pt x="1843087" y="953621"/>
                </a:cubicBezTo>
                <a:cubicBezTo>
                  <a:pt x="1839576" y="960644"/>
                  <a:pt x="1821806" y="973786"/>
                  <a:pt x="1814512" y="977433"/>
                </a:cubicBezTo>
                <a:cubicBezTo>
                  <a:pt x="1810022" y="979678"/>
                  <a:pt x="1804613" y="979758"/>
                  <a:pt x="1800225" y="982196"/>
                </a:cubicBezTo>
                <a:cubicBezTo>
                  <a:pt x="1790218" y="987756"/>
                  <a:pt x="1771650" y="1001246"/>
                  <a:pt x="1771650" y="1001246"/>
                </a:cubicBezTo>
                <a:cubicBezTo>
                  <a:pt x="1755775" y="1025058"/>
                  <a:pt x="1766887" y="1012359"/>
                  <a:pt x="1733550" y="1034583"/>
                </a:cubicBezTo>
                <a:lnTo>
                  <a:pt x="1719262" y="1044108"/>
                </a:lnTo>
                <a:lnTo>
                  <a:pt x="1704975" y="1053633"/>
                </a:lnTo>
                <a:cubicBezTo>
                  <a:pt x="1701101" y="1065254"/>
                  <a:pt x="1699919" y="1072976"/>
                  <a:pt x="1690687" y="1082208"/>
                </a:cubicBezTo>
                <a:cubicBezTo>
                  <a:pt x="1686640" y="1086255"/>
                  <a:pt x="1681162" y="1088558"/>
                  <a:pt x="1676400" y="1091733"/>
                </a:cubicBezTo>
                <a:cubicBezTo>
                  <a:pt x="1673225" y="1096496"/>
                  <a:pt x="1670539" y="1101624"/>
                  <a:pt x="1666875" y="1106021"/>
                </a:cubicBezTo>
                <a:cubicBezTo>
                  <a:pt x="1643103" y="1134547"/>
                  <a:pt x="1643469" y="1121009"/>
                  <a:pt x="1590675" y="1125071"/>
                </a:cubicBezTo>
                <a:cubicBezTo>
                  <a:pt x="1581150" y="1128246"/>
                  <a:pt x="1570454" y="1129027"/>
                  <a:pt x="1562100" y="1134596"/>
                </a:cubicBezTo>
                <a:cubicBezTo>
                  <a:pt x="1557337" y="1137771"/>
                  <a:pt x="1553295" y="1142476"/>
                  <a:pt x="1547812" y="1144121"/>
                </a:cubicBezTo>
                <a:cubicBezTo>
                  <a:pt x="1537060" y="1147346"/>
                  <a:pt x="1525547" y="1147038"/>
                  <a:pt x="1514475" y="1148883"/>
                </a:cubicBezTo>
                <a:cubicBezTo>
                  <a:pt x="1506490" y="1150214"/>
                  <a:pt x="1498472" y="1151516"/>
                  <a:pt x="1490662" y="1153646"/>
                </a:cubicBezTo>
                <a:cubicBezTo>
                  <a:pt x="1480976" y="1156288"/>
                  <a:pt x="1472086" y="1162262"/>
                  <a:pt x="1462087" y="1163171"/>
                </a:cubicBezTo>
                <a:lnTo>
                  <a:pt x="1409700" y="1167933"/>
                </a:lnTo>
                <a:lnTo>
                  <a:pt x="1352550" y="1186983"/>
                </a:lnTo>
                <a:lnTo>
                  <a:pt x="1338262" y="1191746"/>
                </a:lnTo>
                <a:lnTo>
                  <a:pt x="1323975" y="1196508"/>
                </a:lnTo>
                <a:cubicBezTo>
                  <a:pt x="1319212" y="1199683"/>
                  <a:pt x="1314918" y="1203708"/>
                  <a:pt x="1309687" y="1206033"/>
                </a:cubicBezTo>
                <a:cubicBezTo>
                  <a:pt x="1300512" y="1210111"/>
                  <a:pt x="1290637" y="1212383"/>
                  <a:pt x="1281112" y="1215558"/>
                </a:cubicBezTo>
                <a:lnTo>
                  <a:pt x="1252537" y="1225083"/>
                </a:lnTo>
                <a:lnTo>
                  <a:pt x="1209675" y="1239371"/>
                </a:lnTo>
                <a:lnTo>
                  <a:pt x="1195387" y="1244133"/>
                </a:lnTo>
                <a:cubicBezTo>
                  <a:pt x="1190625" y="1245720"/>
                  <a:pt x="1186114" y="1248657"/>
                  <a:pt x="1181100" y="1248896"/>
                </a:cubicBezTo>
                <a:cubicBezTo>
                  <a:pt x="1038244" y="1255698"/>
                  <a:pt x="1114440" y="1252423"/>
                  <a:pt x="952500" y="1258421"/>
                </a:cubicBezTo>
                <a:cubicBezTo>
                  <a:pt x="947737" y="1260008"/>
                  <a:pt x="943113" y="1262094"/>
                  <a:pt x="938212" y="1263183"/>
                </a:cubicBezTo>
                <a:cubicBezTo>
                  <a:pt x="887925" y="1274358"/>
                  <a:pt x="927511" y="1261988"/>
                  <a:pt x="895350" y="1272708"/>
                </a:cubicBezTo>
                <a:cubicBezTo>
                  <a:pt x="854401" y="1300006"/>
                  <a:pt x="906211" y="1267277"/>
                  <a:pt x="866775" y="1286996"/>
                </a:cubicBezTo>
                <a:cubicBezTo>
                  <a:pt x="861655" y="1289556"/>
                  <a:pt x="857607" y="1293961"/>
                  <a:pt x="852487" y="1296521"/>
                </a:cubicBezTo>
                <a:cubicBezTo>
                  <a:pt x="845658" y="1299936"/>
                  <a:pt x="825249" y="1304521"/>
                  <a:pt x="819150" y="1306046"/>
                </a:cubicBezTo>
                <a:cubicBezTo>
                  <a:pt x="810754" y="1304996"/>
                  <a:pt x="774954" y="1302073"/>
                  <a:pt x="762000" y="1296521"/>
                </a:cubicBezTo>
                <a:cubicBezTo>
                  <a:pt x="756739" y="1294266"/>
                  <a:pt x="752475" y="1290171"/>
                  <a:pt x="747712" y="1286996"/>
                </a:cubicBezTo>
                <a:cubicBezTo>
                  <a:pt x="741362" y="1277471"/>
                  <a:pt x="732282" y="1269281"/>
                  <a:pt x="728662" y="1258421"/>
                </a:cubicBezTo>
                <a:cubicBezTo>
                  <a:pt x="727075" y="1253658"/>
                  <a:pt x="727036" y="1248053"/>
                  <a:pt x="723900" y="1244133"/>
                </a:cubicBezTo>
                <a:cubicBezTo>
                  <a:pt x="720324" y="1239663"/>
                  <a:pt x="714375" y="1237783"/>
                  <a:pt x="709612" y="1234608"/>
                </a:cubicBezTo>
                <a:cubicBezTo>
                  <a:pt x="697645" y="1198705"/>
                  <a:pt x="713786" y="1242954"/>
                  <a:pt x="695325" y="1206033"/>
                </a:cubicBezTo>
                <a:cubicBezTo>
                  <a:pt x="693080" y="1201543"/>
                  <a:pt x="693698" y="1195666"/>
                  <a:pt x="690562" y="1191746"/>
                </a:cubicBezTo>
                <a:cubicBezTo>
                  <a:pt x="686986" y="1187277"/>
                  <a:pt x="681037" y="1185396"/>
                  <a:pt x="676275" y="1182221"/>
                </a:cubicBezTo>
                <a:cubicBezTo>
                  <a:pt x="674687" y="1177458"/>
                  <a:pt x="675062" y="1171483"/>
                  <a:pt x="671512" y="1167933"/>
                </a:cubicBezTo>
                <a:cubicBezTo>
                  <a:pt x="663417" y="1159838"/>
                  <a:pt x="642937" y="1148883"/>
                  <a:pt x="642937" y="1148883"/>
                </a:cubicBezTo>
                <a:cubicBezTo>
                  <a:pt x="630970" y="1112980"/>
                  <a:pt x="647111" y="1157229"/>
                  <a:pt x="628650" y="1120308"/>
                </a:cubicBezTo>
                <a:cubicBezTo>
                  <a:pt x="626405" y="1115818"/>
                  <a:pt x="627437" y="1109571"/>
                  <a:pt x="623887" y="1106021"/>
                </a:cubicBezTo>
                <a:cubicBezTo>
                  <a:pt x="620337" y="1102471"/>
                  <a:pt x="614362" y="1102846"/>
                  <a:pt x="609600" y="1101258"/>
                </a:cubicBezTo>
                <a:cubicBezTo>
                  <a:pt x="606425" y="1096496"/>
                  <a:pt x="604544" y="1090547"/>
                  <a:pt x="600075" y="1086971"/>
                </a:cubicBezTo>
                <a:cubicBezTo>
                  <a:pt x="596155" y="1083835"/>
                  <a:pt x="589337" y="1085758"/>
                  <a:pt x="585787" y="1082208"/>
                </a:cubicBezTo>
                <a:cubicBezTo>
                  <a:pt x="582237" y="1078658"/>
                  <a:pt x="584575" y="1071471"/>
                  <a:pt x="581025" y="1067921"/>
                </a:cubicBezTo>
                <a:cubicBezTo>
                  <a:pt x="572930" y="1059826"/>
                  <a:pt x="552450" y="1048871"/>
                  <a:pt x="552450" y="1048871"/>
                </a:cubicBezTo>
                <a:cubicBezTo>
                  <a:pt x="549275" y="1044108"/>
                  <a:pt x="546972" y="1038630"/>
                  <a:pt x="542925" y="1034583"/>
                </a:cubicBezTo>
                <a:cubicBezTo>
                  <a:pt x="533693" y="1025351"/>
                  <a:pt x="525970" y="1024169"/>
                  <a:pt x="514350" y="1020296"/>
                </a:cubicBezTo>
                <a:cubicBezTo>
                  <a:pt x="511175" y="1015533"/>
                  <a:pt x="509295" y="1009584"/>
                  <a:pt x="504825" y="1006008"/>
                </a:cubicBezTo>
                <a:cubicBezTo>
                  <a:pt x="500905" y="1002872"/>
                  <a:pt x="494087" y="1004796"/>
                  <a:pt x="490537" y="1001246"/>
                </a:cubicBezTo>
                <a:cubicBezTo>
                  <a:pt x="482442" y="993151"/>
                  <a:pt x="482347" y="976291"/>
                  <a:pt x="471487" y="972671"/>
                </a:cubicBezTo>
                <a:lnTo>
                  <a:pt x="442912" y="963146"/>
                </a:lnTo>
                <a:cubicBezTo>
                  <a:pt x="401969" y="935850"/>
                  <a:pt x="453771" y="968576"/>
                  <a:pt x="414337" y="948858"/>
                </a:cubicBezTo>
                <a:cubicBezTo>
                  <a:pt x="409218" y="946298"/>
                  <a:pt x="405280" y="941658"/>
                  <a:pt x="400050" y="939333"/>
                </a:cubicBezTo>
                <a:cubicBezTo>
                  <a:pt x="349039" y="916661"/>
                  <a:pt x="389524" y="941840"/>
                  <a:pt x="357187" y="920283"/>
                </a:cubicBezTo>
                <a:cubicBezTo>
                  <a:pt x="339533" y="926169"/>
                  <a:pt x="304800" y="948064"/>
                  <a:pt x="295275" y="948858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94" name="Полилиния 193"/>
          <p:cNvSpPr/>
          <p:nvPr/>
        </p:nvSpPr>
        <p:spPr>
          <a:xfrm>
            <a:off x="8942778" y="4066984"/>
            <a:ext cx="1976383" cy="1389959"/>
          </a:xfrm>
          <a:custGeom>
            <a:avLst/>
            <a:gdLst>
              <a:gd name="connsiteX0" fmla="*/ 127000 w 1473200"/>
              <a:gd name="connsiteY0" fmla="*/ 584200 h 1320800"/>
              <a:gd name="connsiteX1" fmla="*/ 186267 w 1473200"/>
              <a:gd name="connsiteY1" fmla="*/ 474133 h 1320800"/>
              <a:gd name="connsiteX2" fmla="*/ 194734 w 1473200"/>
              <a:gd name="connsiteY2" fmla="*/ 397933 h 1320800"/>
              <a:gd name="connsiteX3" fmla="*/ 414867 w 1473200"/>
              <a:gd name="connsiteY3" fmla="*/ 389466 h 1320800"/>
              <a:gd name="connsiteX4" fmla="*/ 474134 w 1473200"/>
              <a:gd name="connsiteY4" fmla="*/ 347133 h 1320800"/>
              <a:gd name="connsiteX5" fmla="*/ 499534 w 1473200"/>
              <a:gd name="connsiteY5" fmla="*/ 321733 h 1320800"/>
              <a:gd name="connsiteX6" fmla="*/ 524934 w 1473200"/>
              <a:gd name="connsiteY6" fmla="*/ 296333 h 1320800"/>
              <a:gd name="connsiteX7" fmla="*/ 550334 w 1473200"/>
              <a:gd name="connsiteY7" fmla="*/ 279400 h 1320800"/>
              <a:gd name="connsiteX8" fmla="*/ 592667 w 1473200"/>
              <a:gd name="connsiteY8" fmla="*/ 254000 h 1320800"/>
              <a:gd name="connsiteX9" fmla="*/ 609600 w 1473200"/>
              <a:gd name="connsiteY9" fmla="*/ 237066 h 1320800"/>
              <a:gd name="connsiteX10" fmla="*/ 651934 w 1473200"/>
              <a:gd name="connsiteY10" fmla="*/ 211666 h 1320800"/>
              <a:gd name="connsiteX11" fmla="*/ 685800 w 1473200"/>
              <a:gd name="connsiteY11" fmla="*/ 254000 h 1320800"/>
              <a:gd name="connsiteX12" fmla="*/ 694267 w 1473200"/>
              <a:gd name="connsiteY12" fmla="*/ 313266 h 1320800"/>
              <a:gd name="connsiteX13" fmla="*/ 711200 w 1473200"/>
              <a:gd name="connsiteY13" fmla="*/ 287866 h 1320800"/>
              <a:gd name="connsiteX14" fmla="*/ 745067 w 1473200"/>
              <a:gd name="connsiteY14" fmla="*/ 279400 h 1320800"/>
              <a:gd name="connsiteX15" fmla="*/ 855134 w 1473200"/>
              <a:gd name="connsiteY15" fmla="*/ 270933 h 1320800"/>
              <a:gd name="connsiteX16" fmla="*/ 863600 w 1473200"/>
              <a:gd name="connsiteY16" fmla="*/ 245533 h 1320800"/>
              <a:gd name="connsiteX17" fmla="*/ 838200 w 1473200"/>
              <a:gd name="connsiteY17" fmla="*/ 228600 h 1320800"/>
              <a:gd name="connsiteX18" fmla="*/ 821267 w 1473200"/>
              <a:gd name="connsiteY18" fmla="*/ 211666 h 1320800"/>
              <a:gd name="connsiteX19" fmla="*/ 778934 w 1473200"/>
              <a:gd name="connsiteY19" fmla="*/ 169333 h 1320800"/>
              <a:gd name="connsiteX20" fmla="*/ 719667 w 1473200"/>
              <a:gd name="connsiteY20" fmla="*/ 127000 h 1320800"/>
              <a:gd name="connsiteX21" fmla="*/ 694267 w 1473200"/>
              <a:gd name="connsiteY21" fmla="*/ 8466 h 1320800"/>
              <a:gd name="connsiteX22" fmla="*/ 719667 w 1473200"/>
              <a:gd name="connsiteY22" fmla="*/ 0 h 1320800"/>
              <a:gd name="connsiteX23" fmla="*/ 829734 w 1473200"/>
              <a:gd name="connsiteY23" fmla="*/ 8466 h 1320800"/>
              <a:gd name="connsiteX24" fmla="*/ 880534 w 1473200"/>
              <a:gd name="connsiteY24" fmla="*/ 33866 h 1320800"/>
              <a:gd name="connsiteX25" fmla="*/ 905934 w 1473200"/>
              <a:gd name="connsiteY25" fmla="*/ 42333 h 1320800"/>
              <a:gd name="connsiteX26" fmla="*/ 948267 w 1473200"/>
              <a:gd name="connsiteY26" fmla="*/ 76200 h 1320800"/>
              <a:gd name="connsiteX27" fmla="*/ 973667 w 1473200"/>
              <a:gd name="connsiteY27" fmla="*/ 93133 h 1320800"/>
              <a:gd name="connsiteX28" fmla="*/ 990600 w 1473200"/>
              <a:gd name="connsiteY28" fmla="*/ 118533 h 1320800"/>
              <a:gd name="connsiteX29" fmla="*/ 1041400 w 1473200"/>
              <a:gd name="connsiteY29" fmla="*/ 135466 h 1320800"/>
              <a:gd name="connsiteX30" fmla="*/ 1227667 w 1473200"/>
              <a:gd name="connsiteY30" fmla="*/ 135466 h 1320800"/>
              <a:gd name="connsiteX31" fmla="*/ 1278467 w 1473200"/>
              <a:gd name="connsiteY31" fmla="*/ 194733 h 1320800"/>
              <a:gd name="connsiteX32" fmla="*/ 1303867 w 1473200"/>
              <a:gd name="connsiteY32" fmla="*/ 211666 h 1320800"/>
              <a:gd name="connsiteX33" fmla="*/ 1312334 w 1473200"/>
              <a:gd name="connsiteY33" fmla="*/ 237066 h 1320800"/>
              <a:gd name="connsiteX34" fmla="*/ 1363134 w 1473200"/>
              <a:gd name="connsiteY34" fmla="*/ 270933 h 1320800"/>
              <a:gd name="connsiteX35" fmla="*/ 1413934 w 1473200"/>
              <a:gd name="connsiteY35" fmla="*/ 338666 h 1320800"/>
              <a:gd name="connsiteX36" fmla="*/ 1456267 w 1473200"/>
              <a:gd name="connsiteY36" fmla="*/ 465666 h 1320800"/>
              <a:gd name="connsiteX37" fmla="*/ 1464734 w 1473200"/>
              <a:gd name="connsiteY37" fmla="*/ 491066 h 1320800"/>
              <a:gd name="connsiteX38" fmla="*/ 1473200 w 1473200"/>
              <a:gd name="connsiteY38" fmla="*/ 516466 h 1320800"/>
              <a:gd name="connsiteX39" fmla="*/ 1456267 w 1473200"/>
              <a:gd name="connsiteY39" fmla="*/ 575733 h 1320800"/>
              <a:gd name="connsiteX40" fmla="*/ 1430867 w 1473200"/>
              <a:gd name="connsiteY40" fmla="*/ 592666 h 1320800"/>
              <a:gd name="connsiteX41" fmla="*/ 1397000 w 1473200"/>
              <a:gd name="connsiteY41" fmla="*/ 626533 h 1320800"/>
              <a:gd name="connsiteX42" fmla="*/ 1388534 w 1473200"/>
              <a:gd name="connsiteY42" fmla="*/ 651933 h 1320800"/>
              <a:gd name="connsiteX43" fmla="*/ 1346200 w 1473200"/>
              <a:gd name="connsiteY43" fmla="*/ 677333 h 1320800"/>
              <a:gd name="connsiteX44" fmla="*/ 1278467 w 1473200"/>
              <a:gd name="connsiteY44" fmla="*/ 685800 h 1320800"/>
              <a:gd name="connsiteX45" fmla="*/ 1227667 w 1473200"/>
              <a:gd name="connsiteY45" fmla="*/ 702733 h 1320800"/>
              <a:gd name="connsiteX46" fmla="*/ 1202267 w 1473200"/>
              <a:gd name="connsiteY46" fmla="*/ 711200 h 1320800"/>
              <a:gd name="connsiteX47" fmla="*/ 1176867 w 1473200"/>
              <a:gd name="connsiteY47" fmla="*/ 728133 h 1320800"/>
              <a:gd name="connsiteX48" fmla="*/ 1134534 w 1473200"/>
              <a:gd name="connsiteY48" fmla="*/ 736600 h 1320800"/>
              <a:gd name="connsiteX49" fmla="*/ 999067 w 1473200"/>
              <a:gd name="connsiteY49" fmla="*/ 745066 h 1320800"/>
              <a:gd name="connsiteX50" fmla="*/ 889000 w 1473200"/>
              <a:gd name="connsiteY50" fmla="*/ 770466 h 1320800"/>
              <a:gd name="connsiteX51" fmla="*/ 880534 w 1473200"/>
              <a:gd name="connsiteY51" fmla="*/ 795866 h 1320800"/>
              <a:gd name="connsiteX52" fmla="*/ 838200 w 1473200"/>
              <a:gd name="connsiteY52" fmla="*/ 821266 h 1320800"/>
              <a:gd name="connsiteX53" fmla="*/ 821267 w 1473200"/>
              <a:gd name="connsiteY53" fmla="*/ 872066 h 1320800"/>
              <a:gd name="connsiteX54" fmla="*/ 812800 w 1473200"/>
              <a:gd name="connsiteY54" fmla="*/ 905933 h 1320800"/>
              <a:gd name="connsiteX55" fmla="*/ 787400 w 1473200"/>
              <a:gd name="connsiteY55" fmla="*/ 922866 h 1320800"/>
              <a:gd name="connsiteX56" fmla="*/ 770467 w 1473200"/>
              <a:gd name="connsiteY56" fmla="*/ 897466 h 1320800"/>
              <a:gd name="connsiteX57" fmla="*/ 762000 w 1473200"/>
              <a:gd name="connsiteY57" fmla="*/ 872066 h 1320800"/>
              <a:gd name="connsiteX58" fmla="*/ 736600 w 1473200"/>
              <a:gd name="connsiteY58" fmla="*/ 855133 h 1320800"/>
              <a:gd name="connsiteX59" fmla="*/ 711200 w 1473200"/>
              <a:gd name="connsiteY59" fmla="*/ 872066 h 1320800"/>
              <a:gd name="connsiteX60" fmla="*/ 685800 w 1473200"/>
              <a:gd name="connsiteY60" fmla="*/ 956733 h 1320800"/>
              <a:gd name="connsiteX61" fmla="*/ 677334 w 1473200"/>
              <a:gd name="connsiteY61" fmla="*/ 982133 h 1320800"/>
              <a:gd name="connsiteX62" fmla="*/ 660400 w 1473200"/>
              <a:gd name="connsiteY62" fmla="*/ 999066 h 1320800"/>
              <a:gd name="connsiteX63" fmla="*/ 643467 w 1473200"/>
              <a:gd name="connsiteY63" fmla="*/ 1049866 h 1320800"/>
              <a:gd name="connsiteX64" fmla="*/ 626534 w 1473200"/>
              <a:gd name="connsiteY64" fmla="*/ 1075266 h 1320800"/>
              <a:gd name="connsiteX65" fmla="*/ 601134 w 1473200"/>
              <a:gd name="connsiteY65" fmla="*/ 1117600 h 1320800"/>
              <a:gd name="connsiteX66" fmla="*/ 575734 w 1473200"/>
              <a:gd name="connsiteY66" fmla="*/ 1168400 h 1320800"/>
              <a:gd name="connsiteX67" fmla="*/ 567267 w 1473200"/>
              <a:gd name="connsiteY67" fmla="*/ 1193800 h 1320800"/>
              <a:gd name="connsiteX68" fmla="*/ 541867 w 1473200"/>
              <a:gd name="connsiteY68" fmla="*/ 1210733 h 1320800"/>
              <a:gd name="connsiteX69" fmla="*/ 524934 w 1473200"/>
              <a:gd name="connsiteY69" fmla="*/ 1261533 h 1320800"/>
              <a:gd name="connsiteX70" fmla="*/ 516467 w 1473200"/>
              <a:gd name="connsiteY70" fmla="*/ 1286933 h 1320800"/>
              <a:gd name="connsiteX71" fmla="*/ 440267 w 1473200"/>
              <a:gd name="connsiteY71" fmla="*/ 1312333 h 1320800"/>
              <a:gd name="connsiteX72" fmla="*/ 414867 w 1473200"/>
              <a:gd name="connsiteY72" fmla="*/ 1320800 h 1320800"/>
              <a:gd name="connsiteX73" fmla="*/ 338667 w 1473200"/>
              <a:gd name="connsiteY73" fmla="*/ 1312333 h 1320800"/>
              <a:gd name="connsiteX74" fmla="*/ 313267 w 1473200"/>
              <a:gd name="connsiteY74" fmla="*/ 1303866 h 1320800"/>
              <a:gd name="connsiteX75" fmla="*/ 254000 w 1473200"/>
              <a:gd name="connsiteY75" fmla="*/ 1227666 h 1320800"/>
              <a:gd name="connsiteX76" fmla="*/ 237067 w 1473200"/>
              <a:gd name="connsiteY76" fmla="*/ 1202266 h 1320800"/>
              <a:gd name="connsiteX77" fmla="*/ 211667 w 1473200"/>
              <a:gd name="connsiteY77" fmla="*/ 1151466 h 1320800"/>
              <a:gd name="connsiteX78" fmla="*/ 186267 w 1473200"/>
              <a:gd name="connsiteY78" fmla="*/ 1134533 h 1320800"/>
              <a:gd name="connsiteX79" fmla="*/ 169334 w 1473200"/>
              <a:gd name="connsiteY79" fmla="*/ 1109133 h 1320800"/>
              <a:gd name="connsiteX80" fmla="*/ 152400 w 1473200"/>
              <a:gd name="connsiteY80" fmla="*/ 1092200 h 1320800"/>
              <a:gd name="connsiteX81" fmla="*/ 135467 w 1473200"/>
              <a:gd name="connsiteY81" fmla="*/ 1041400 h 1320800"/>
              <a:gd name="connsiteX82" fmla="*/ 127000 w 1473200"/>
              <a:gd name="connsiteY82" fmla="*/ 1016000 h 1320800"/>
              <a:gd name="connsiteX83" fmla="*/ 110067 w 1473200"/>
              <a:gd name="connsiteY83" fmla="*/ 999066 h 1320800"/>
              <a:gd name="connsiteX84" fmla="*/ 76200 w 1473200"/>
              <a:gd name="connsiteY84" fmla="*/ 956733 h 1320800"/>
              <a:gd name="connsiteX85" fmla="*/ 33867 w 1473200"/>
              <a:gd name="connsiteY85" fmla="*/ 922866 h 1320800"/>
              <a:gd name="connsiteX86" fmla="*/ 0 w 1473200"/>
              <a:gd name="connsiteY86" fmla="*/ 880533 h 1320800"/>
              <a:gd name="connsiteX87" fmla="*/ 8467 w 1473200"/>
              <a:gd name="connsiteY87" fmla="*/ 829733 h 1320800"/>
              <a:gd name="connsiteX88" fmla="*/ 59267 w 1473200"/>
              <a:gd name="connsiteY88" fmla="*/ 795866 h 1320800"/>
              <a:gd name="connsiteX89" fmla="*/ 84667 w 1473200"/>
              <a:gd name="connsiteY89" fmla="*/ 719666 h 1320800"/>
              <a:gd name="connsiteX90" fmla="*/ 93134 w 1473200"/>
              <a:gd name="connsiteY90" fmla="*/ 694266 h 1320800"/>
              <a:gd name="connsiteX91" fmla="*/ 127000 w 1473200"/>
              <a:gd name="connsiteY91" fmla="*/ 584200 h 132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73200" h="1320800">
                <a:moveTo>
                  <a:pt x="127000" y="584200"/>
                </a:moveTo>
                <a:cubicBezTo>
                  <a:pt x="142522" y="547511"/>
                  <a:pt x="180459" y="508977"/>
                  <a:pt x="186267" y="474133"/>
                </a:cubicBezTo>
                <a:cubicBezTo>
                  <a:pt x="190469" y="448924"/>
                  <a:pt x="170769" y="406809"/>
                  <a:pt x="194734" y="397933"/>
                </a:cubicBezTo>
                <a:cubicBezTo>
                  <a:pt x="263595" y="372429"/>
                  <a:pt x="341489" y="392288"/>
                  <a:pt x="414867" y="389466"/>
                </a:cubicBezTo>
                <a:cubicBezTo>
                  <a:pt x="455413" y="375952"/>
                  <a:pt x="433956" y="387311"/>
                  <a:pt x="474134" y="347133"/>
                </a:cubicBezTo>
                <a:lnTo>
                  <a:pt x="499534" y="321733"/>
                </a:lnTo>
                <a:cubicBezTo>
                  <a:pt x="508001" y="313266"/>
                  <a:pt x="514971" y="302975"/>
                  <a:pt x="524934" y="296333"/>
                </a:cubicBezTo>
                <a:cubicBezTo>
                  <a:pt x="533401" y="290689"/>
                  <a:pt x="542388" y="285757"/>
                  <a:pt x="550334" y="279400"/>
                </a:cubicBezTo>
                <a:cubicBezTo>
                  <a:pt x="583540" y="252834"/>
                  <a:pt x="548555" y="268703"/>
                  <a:pt x="592667" y="254000"/>
                </a:cubicBezTo>
                <a:cubicBezTo>
                  <a:pt x="598311" y="248355"/>
                  <a:pt x="602755" y="241173"/>
                  <a:pt x="609600" y="237066"/>
                </a:cubicBezTo>
                <a:cubicBezTo>
                  <a:pt x="664558" y="204091"/>
                  <a:pt x="609025" y="254575"/>
                  <a:pt x="651934" y="211666"/>
                </a:cubicBezTo>
                <a:cubicBezTo>
                  <a:pt x="662896" y="222628"/>
                  <a:pt x="681223" y="238743"/>
                  <a:pt x="685800" y="254000"/>
                </a:cubicBezTo>
                <a:cubicBezTo>
                  <a:pt x="691534" y="273114"/>
                  <a:pt x="691445" y="293511"/>
                  <a:pt x="694267" y="313266"/>
                </a:cubicBezTo>
                <a:cubicBezTo>
                  <a:pt x="699911" y="304799"/>
                  <a:pt x="702733" y="293510"/>
                  <a:pt x="711200" y="287866"/>
                </a:cubicBezTo>
                <a:cubicBezTo>
                  <a:pt x="720882" y="281411"/>
                  <a:pt x="733510" y="280760"/>
                  <a:pt x="745067" y="279400"/>
                </a:cubicBezTo>
                <a:cubicBezTo>
                  <a:pt x="781612" y="275101"/>
                  <a:pt x="818445" y="273755"/>
                  <a:pt x="855134" y="270933"/>
                </a:cubicBezTo>
                <a:cubicBezTo>
                  <a:pt x="857956" y="262466"/>
                  <a:pt x="866915" y="253819"/>
                  <a:pt x="863600" y="245533"/>
                </a:cubicBezTo>
                <a:cubicBezTo>
                  <a:pt x="859821" y="236085"/>
                  <a:pt x="846146" y="234957"/>
                  <a:pt x="838200" y="228600"/>
                </a:cubicBezTo>
                <a:cubicBezTo>
                  <a:pt x="831967" y="223613"/>
                  <a:pt x="826254" y="217899"/>
                  <a:pt x="821267" y="211666"/>
                </a:cubicBezTo>
                <a:cubicBezTo>
                  <a:pt x="767906" y="144962"/>
                  <a:pt x="843584" y="224747"/>
                  <a:pt x="778934" y="169333"/>
                </a:cubicBezTo>
                <a:cubicBezTo>
                  <a:pt x="727799" y="125503"/>
                  <a:pt x="766338" y="142556"/>
                  <a:pt x="719667" y="127000"/>
                </a:cubicBezTo>
                <a:cubicBezTo>
                  <a:pt x="676687" y="84020"/>
                  <a:pt x="664771" y="89579"/>
                  <a:pt x="694267" y="8466"/>
                </a:cubicBezTo>
                <a:cubicBezTo>
                  <a:pt x="697317" y="79"/>
                  <a:pt x="711200" y="2822"/>
                  <a:pt x="719667" y="0"/>
                </a:cubicBezTo>
                <a:cubicBezTo>
                  <a:pt x="756356" y="2822"/>
                  <a:pt x="793221" y="3902"/>
                  <a:pt x="829734" y="8466"/>
                </a:cubicBezTo>
                <a:cubicBezTo>
                  <a:pt x="858107" y="12012"/>
                  <a:pt x="855325" y="21262"/>
                  <a:pt x="880534" y="33866"/>
                </a:cubicBezTo>
                <a:cubicBezTo>
                  <a:pt x="888516" y="37857"/>
                  <a:pt x="897952" y="38342"/>
                  <a:pt x="905934" y="42333"/>
                </a:cubicBezTo>
                <a:cubicBezTo>
                  <a:pt x="940685" y="59709"/>
                  <a:pt x="922014" y="55197"/>
                  <a:pt x="948267" y="76200"/>
                </a:cubicBezTo>
                <a:cubicBezTo>
                  <a:pt x="956213" y="82557"/>
                  <a:pt x="965200" y="87489"/>
                  <a:pt x="973667" y="93133"/>
                </a:cubicBezTo>
                <a:cubicBezTo>
                  <a:pt x="979311" y="101600"/>
                  <a:pt x="981971" y="113140"/>
                  <a:pt x="990600" y="118533"/>
                </a:cubicBezTo>
                <a:cubicBezTo>
                  <a:pt x="1005736" y="127993"/>
                  <a:pt x="1041400" y="135466"/>
                  <a:pt x="1041400" y="135466"/>
                </a:cubicBezTo>
                <a:cubicBezTo>
                  <a:pt x="1099666" y="129640"/>
                  <a:pt x="1169952" y="117430"/>
                  <a:pt x="1227667" y="135466"/>
                </a:cubicBezTo>
                <a:cubicBezTo>
                  <a:pt x="1257095" y="144662"/>
                  <a:pt x="1260094" y="176360"/>
                  <a:pt x="1278467" y="194733"/>
                </a:cubicBezTo>
                <a:cubicBezTo>
                  <a:pt x="1285662" y="201928"/>
                  <a:pt x="1295400" y="206022"/>
                  <a:pt x="1303867" y="211666"/>
                </a:cubicBezTo>
                <a:cubicBezTo>
                  <a:pt x="1306689" y="220133"/>
                  <a:pt x="1306023" y="230755"/>
                  <a:pt x="1312334" y="237066"/>
                </a:cubicBezTo>
                <a:cubicBezTo>
                  <a:pt x="1326725" y="251457"/>
                  <a:pt x="1363134" y="270933"/>
                  <a:pt x="1363134" y="270933"/>
                </a:cubicBezTo>
                <a:cubicBezTo>
                  <a:pt x="1401428" y="328375"/>
                  <a:pt x="1382609" y="307343"/>
                  <a:pt x="1413934" y="338666"/>
                </a:cubicBezTo>
                <a:lnTo>
                  <a:pt x="1456267" y="465666"/>
                </a:lnTo>
                <a:lnTo>
                  <a:pt x="1464734" y="491066"/>
                </a:lnTo>
                <a:lnTo>
                  <a:pt x="1473200" y="516466"/>
                </a:lnTo>
                <a:cubicBezTo>
                  <a:pt x="1472646" y="518682"/>
                  <a:pt x="1460686" y="570210"/>
                  <a:pt x="1456267" y="575733"/>
                </a:cubicBezTo>
                <a:cubicBezTo>
                  <a:pt x="1449910" y="583679"/>
                  <a:pt x="1438593" y="586044"/>
                  <a:pt x="1430867" y="592666"/>
                </a:cubicBezTo>
                <a:cubicBezTo>
                  <a:pt x="1418745" y="603056"/>
                  <a:pt x="1397000" y="626533"/>
                  <a:pt x="1397000" y="626533"/>
                </a:cubicBezTo>
                <a:cubicBezTo>
                  <a:pt x="1394178" y="635000"/>
                  <a:pt x="1393126" y="644280"/>
                  <a:pt x="1388534" y="651933"/>
                </a:cubicBezTo>
                <a:cubicBezTo>
                  <a:pt x="1378736" y="668263"/>
                  <a:pt x="1364139" y="674071"/>
                  <a:pt x="1346200" y="677333"/>
                </a:cubicBezTo>
                <a:cubicBezTo>
                  <a:pt x="1323814" y="681403"/>
                  <a:pt x="1301045" y="682978"/>
                  <a:pt x="1278467" y="685800"/>
                </a:cubicBezTo>
                <a:lnTo>
                  <a:pt x="1227667" y="702733"/>
                </a:lnTo>
                <a:cubicBezTo>
                  <a:pt x="1219200" y="705555"/>
                  <a:pt x="1209693" y="706250"/>
                  <a:pt x="1202267" y="711200"/>
                </a:cubicBezTo>
                <a:cubicBezTo>
                  <a:pt x="1193800" y="716844"/>
                  <a:pt x="1186395" y="724560"/>
                  <a:pt x="1176867" y="728133"/>
                </a:cubicBezTo>
                <a:cubicBezTo>
                  <a:pt x="1163393" y="733186"/>
                  <a:pt x="1148860" y="735236"/>
                  <a:pt x="1134534" y="736600"/>
                </a:cubicBezTo>
                <a:cubicBezTo>
                  <a:pt x="1089494" y="740889"/>
                  <a:pt x="1044223" y="742244"/>
                  <a:pt x="999067" y="745066"/>
                </a:cubicBezTo>
                <a:cubicBezTo>
                  <a:pt x="974107" y="748632"/>
                  <a:pt x="912243" y="753864"/>
                  <a:pt x="889000" y="770466"/>
                </a:cubicBezTo>
                <a:cubicBezTo>
                  <a:pt x="881738" y="775653"/>
                  <a:pt x="885126" y="788213"/>
                  <a:pt x="880534" y="795866"/>
                </a:cubicBezTo>
                <a:cubicBezTo>
                  <a:pt x="868912" y="815237"/>
                  <a:pt x="858180" y="814607"/>
                  <a:pt x="838200" y="821266"/>
                </a:cubicBezTo>
                <a:cubicBezTo>
                  <a:pt x="832556" y="838199"/>
                  <a:pt x="825596" y="854750"/>
                  <a:pt x="821267" y="872066"/>
                </a:cubicBezTo>
                <a:cubicBezTo>
                  <a:pt x="818445" y="883355"/>
                  <a:pt x="819255" y="896251"/>
                  <a:pt x="812800" y="905933"/>
                </a:cubicBezTo>
                <a:cubicBezTo>
                  <a:pt x="807156" y="914400"/>
                  <a:pt x="795867" y="917222"/>
                  <a:pt x="787400" y="922866"/>
                </a:cubicBezTo>
                <a:cubicBezTo>
                  <a:pt x="781756" y="914399"/>
                  <a:pt x="775018" y="906567"/>
                  <a:pt x="770467" y="897466"/>
                </a:cubicBezTo>
                <a:cubicBezTo>
                  <a:pt x="766476" y="889484"/>
                  <a:pt x="767575" y="879035"/>
                  <a:pt x="762000" y="872066"/>
                </a:cubicBezTo>
                <a:cubicBezTo>
                  <a:pt x="755643" y="864120"/>
                  <a:pt x="745067" y="860777"/>
                  <a:pt x="736600" y="855133"/>
                </a:cubicBezTo>
                <a:cubicBezTo>
                  <a:pt x="728133" y="860777"/>
                  <a:pt x="716593" y="863437"/>
                  <a:pt x="711200" y="872066"/>
                </a:cubicBezTo>
                <a:cubicBezTo>
                  <a:pt x="700613" y="889006"/>
                  <a:pt x="692060" y="934821"/>
                  <a:pt x="685800" y="956733"/>
                </a:cubicBezTo>
                <a:cubicBezTo>
                  <a:pt x="683348" y="965314"/>
                  <a:pt x="681926" y="974480"/>
                  <a:pt x="677334" y="982133"/>
                </a:cubicBezTo>
                <a:cubicBezTo>
                  <a:pt x="673227" y="988978"/>
                  <a:pt x="666045" y="993422"/>
                  <a:pt x="660400" y="999066"/>
                </a:cubicBezTo>
                <a:cubicBezTo>
                  <a:pt x="654756" y="1015999"/>
                  <a:pt x="653368" y="1035014"/>
                  <a:pt x="643467" y="1049866"/>
                </a:cubicBezTo>
                <a:cubicBezTo>
                  <a:pt x="637823" y="1058333"/>
                  <a:pt x="631085" y="1066165"/>
                  <a:pt x="626534" y="1075266"/>
                </a:cubicBezTo>
                <a:cubicBezTo>
                  <a:pt x="604552" y="1119230"/>
                  <a:pt x="634208" y="1084524"/>
                  <a:pt x="601134" y="1117600"/>
                </a:cubicBezTo>
                <a:cubicBezTo>
                  <a:pt x="579852" y="1181444"/>
                  <a:pt x="608560" y="1102748"/>
                  <a:pt x="575734" y="1168400"/>
                </a:cubicBezTo>
                <a:cubicBezTo>
                  <a:pt x="571743" y="1176382"/>
                  <a:pt x="572842" y="1186831"/>
                  <a:pt x="567267" y="1193800"/>
                </a:cubicBezTo>
                <a:cubicBezTo>
                  <a:pt x="560910" y="1201746"/>
                  <a:pt x="550334" y="1205089"/>
                  <a:pt x="541867" y="1210733"/>
                </a:cubicBezTo>
                <a:lnTo>
                  <a:pt x="524934" y="1261533"/>
                </a:lnTo>
                <a:cubicBezTo>
                  <a:pt x="522112" y="1270000"/>
                  <a:pt x="524934" y="1284111"/>
                  <a:pt x="516467" y="1286933"/>
                </a:cubicBezTo>
                <a:lnTo>
                  <a:pt x="440267" y="1312333"/>
                </a:lnTo>
                <a:lnTo>
                  <a:pt x="414867" y="1320800"/>
                </a:lnTo>
                <a:cubicBezTo>
                  <a:pt x="389467" y="1317978"/>
                  <a:pt x="363876" y="1316535"/>
                  <a:pt x="338667" y="1312333"/>
                </a:cubicBezTo>
                <a:cubicBezTo>
                  <a:pt x="329864" y="1310866"/>
                  <a:pt x="320693" y="1308817"/>
                  <a:pt x="313267" y="1303866"/>
                </a:cubicBezTo>
                <a:cubicBezTo>
                  <a:pt x="289393" y="1287950"/>
                  <a:pt x="267456" y="1247850"/>
                  <a:pt x="254000" y="1227666"/>
                </a:cubicBezTo>
                <a:cubicBezTo>
                  <a:pt x="248356" y="1219199"/>
                  <a:pt x="240285" y="1211919"/>
                  <a:pt x="237067" y="1202266"/>
                </a:cubicBezTo>
                <a:cubicBezTo>
                  <a:pt x="230181" y="1181609"/>
                  <a:pt x="228079" y="1167878"/>
                  <a:pt x="211667" y="1151466"/>
                </a:cubicBezTo>
                <a:cubicBezTo>
                  <a:pt x="204472" y="1144271"/>
                  <a:pt x="194734" y="1140177"/>
                  <a:pt x="186267" y="1134533"/>
                </a:cubicBezTo>
                <a:cubicBezTo>
                  <a:pt x="180623" y="1126066"/>
                  <a:pt x="175691" y="1117079"/>
                  <a:pt x="169334" y="1109133"/>
                </a:cubicBezTo>
                <a:cubicBezTo>
                  <a:pt x="164347" y="1102900"/>
                  <a:pt x="155970" y="1099340"/>
                  <a:pt x="152400" y="1092200"/>
                </a:cubicBezTo>
                <a:cubicBezTo>
                  <a:pt x="144417" y="1076235"/>
                  <a:pt x="141111" y="1058333"/>
                  <a:pt x="135467" y="1041400"/>
                </a:cubicBezTo>
                <a:cubicBezTo>
                  <a:pt x="132645" y="1032933"/>
                  <a:pt x="133311" y="1022311"/>
                  <a:pt x="127000" y="1016000"/>
                </a:cubicBezTo>
                <a:cubicBezTo>
                  <a:pt x="121356" y="1010355"/>
                  <a:pt x="115054" y="1005299"/>
                  <a:pt x="110067" y="999066"/>
                </a:cubicBezTo>
                <a:cubicBezTo>
                  <a:pt x="90508" y="974616"/>
                  <a:pt x="98916" y="974905"/>
                  <a:pt x="76200" y="956733"/>
                </a:cubicBezTo>
                <a:cubicBezTo>
                  <a:pt x="51750" y="937174"/>
                  <a:pt x="52039" y="945582"/>
                  <a:pt x="33867" y="922866"/>
                </a:cubicBezTo>
                <a:cubicBezTo>
                  <a:pt x="-8845" y="869475"/>
                  <a:pt x="40879" y="921409"/>
                  <a:pt x="0" y="880533"/>
                </a:cubicBezTo>
                <a:cubicBezTo>
                  <a:pt x="2822" y="863600"/>
                  <a:pt x="-1378" y="843797"/>
                  <a:pt x="8467" y="829733"/>
                </a:cubicBezTo>
                <a:cubicBezTo>
                  <a:pt x="20138" y="813060"/>
                  <a:pt x="59267" y="795866"/>
                  <a:pt x="59267" y="795866"/>
                </a:cubicBezTo>
                <a:lnTo>
                  <a:pt x="84667" y="719666"/>
                </a:lnTo>
                <a:lnTo>
                  <a:pt x="93134" y="694266"/>
                </a:lnTo>
                <a:cubicBezTo>
                  <a:pt x="84044" y="612456"/>
                  <a:pt x="111478" y="620889"/>
                  <a:pt x="127000" y="584200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95" name="Полилиния 194"/>
          <p:cNvSpPr/>
          <p:nvPr/>
        </p:nvSpPr>
        <p:spPr>
          <a:xfrm>
            <a:off x="10146782" y="3184895"/>
            <a:ext cx="1669703" cy="1568158"/>
          </a:xfrm>
          <a:custGeom>
            <a:avLst/>
            <a:gdLst>
              <a:gd name="connsiteX0" fmla="*/ 0 w 1244600"/>
              <a:gd name="connsiteY0" fmla="*/ 872066 h 1490133"/>
              <a:gd name="connsiteX1" fmla="*/ 42333 w 1244600"/>
              <a:gd name="connsiteY1" fmla="*/ 651933 h 1490133"/>
              <a:gd name="connsiteX2" fmla="*/ 33867 w 1244600"/>
              <a:gd name="connsiteY2" fmla="*/ 626533 h 1490133"/>
              <a:gd name="connsiteX3" fmla="*/ 16933 w 1244600"/>
              <a:gd name="connsiteY3" fmla="*/ 541866 h 1490133"/>
              <a:gd name="connsiteX4" fmla="*/ 25400 w 1244600"/>
              <a:gd name="connsiteY4" fmla="*/ 491066 h 1490133"/>
              <a:gd name="connsiteX5" fmla="*/ 101600 w 1244600"/>
              <a:gd name="connsiteY5" fmla="*/ 491066 h 1490133"/>
              <a:gd name="connsiteX6" fmla="*/ 211667 w 1244600"/>
              <a:gd name="connsiteY6" fmla="*/ 482600 h 1490133"/>
              <a:gd name="connsiteX7" fmla="*/ 245533 w 1244600"/>
              <a:gd name="connsiteY7" fmla="*/ 440266 h 1490133"/>
              <a:gd name="connsiteX8" fmla="*/ 287867 w 1244600"/>
              <a:gd name="connsiteY8" fmla="*/ 414866 h 1490133"/>
              <a:gd name="connsiteX9" fmla="*/ 313267 w 1244600"/>
              <a:gd name="connsiteY9" fmla="*/ 389466 h 1490133"/>
              <a:gd name="connsiteX10" fmla="*/ 338667 w 1244600"/>
              <a:gd name="connsiteY10" fmla="*/ 372533 h 1490133"/>
              <a:gd name="connsiteX11" fmla="*/ 347133 w 1244600"/>
              <a:gd name="connsiteY11" fmla="*/ 338666 h 1490133"/>
              <a:gd name="connsiteX12" fmla="*/ 364067 w 1244600"/>
              <a:gd name="connsiteY12" fmla="*/ 254000 h 1490133"/>
              <a:gd name="connsiteX13" fmla="*/ 397933 w 1244600"/>
              <a:gd name="connsiteY13" fmla="*/ 262466 h 1490133"/>
              <a:gd name="connsiteX14" fmla="*/ 431800 w 1244600"/>
              <a:gd name="connsiteY14" fmla="*/ 304800 h 1490133"/>
              <a:gd name="connsiteX15" fmla="*/ 482600 w 1244600"/>
              <a:gd name="connsiteY15" fmla="*/ 338666 h 1490133"/>
              <a:gd name="connsiteX16" fmla="*/ 508000 w 1244600"/>
              <a:gd name="connsiteY16" fmla="*/ 330200 h 1490133"/>
              <a:gd name="connsiteX17" fmla="*/ 516467 w 1244600"/>
              <a:gd name="connsiteY17" fmla="*/ 304800 h 1490133"/>
              <a:gd name="connsiteX18" fmla="*/ 524933 w 1244600"/>
              <a:gd name="connsiteY18" fmla="*/ 228600 h 1490133"/>
              <a:gd name="connsiteX19" fmla="*/ 550333 w 1244600"/>
              <a:gd name="connsiteY19" fmla="*/ 220133 h 1490133"/>
              <a:gd name="connsiteX20" fmla="*/ 592667 w 1244600"/>
              <a:gd name="connsiteY20" fmla="*/ 245533 h 1490133"/>
              <a:gd name="connsiteX21" fmla="*/ 618067 w 1244600"/>
              <a:gd name="connsiteY21" fmla="*/ 254000 h 1490133"/>
              <a:gd name="connsiteX22" fmla="*/ 677333 w 1244600"/>
              <a:gd name="connsiteY22" fmla="*/ 245533 h 1490133"/>
              <a:gd name="connsiteX23" fmla="*/ 702733 w 1244600"/>
              <a:gd name="connsiteY23" fmla="*/ 237066 h 1490133"/>
              <a:gd name="connsiteX24" fmla="*/ 719667 w 1244600"/>
              <a:gd name="connsiteY24" fmla="*/ 211666 h 1490133"/>
              <a:gd name="connsiteX25" fmla="*/ 711200 w 1244600"/>
              <a:gd name="connsiteY25" fmla="*/ 160866 h 1490133"/>
              <a:gd name="connsiteX26" fmla="*/ 711200 w 1244600"/>
              <a:gd name="connsiteY26" fmla="*/ 59266 h 1490133"/>
              <a:gd name="connsiteX27" fmla="*/ 787400 w 1244600"/>
              <a:gd name="connsiteY27" fmla="*/ 16933 h 1490133"/>
              <a:gd name="connsiteX28" fmla="*/ 812800 w 1244600"/>
              <a:gd name="connsiteY28" fmla="*/ 0 h 1490133"/>
              <a:gd name="connsiteX29" fmla="*/ 863600 w 1244600"/>
              <a:gd name="connsiteY29" fmla="*/ 25400 h 1490133"/>
              <a:gd name="connsiteX30" fmla="*/ 872067 w 1244600"/>
              <a:gd name="connsiteY30" fmla="*/ 50800 h 1490133"/>
              <a:gd name="connsiteX31" fmla="*/ 872067 w 1244600"/>
              <a:gd name="connsiteY31" fmla="*/ 118533 h 1490133"/>
              <a:gd name="connsiteX32" fmla="*/ 897467 w 1244600"/>
              <a:gd name="connsiteY32" fmla="*/ 127000 h 1490133"/>
              <a:gd name="connsiteX33" fmla="*/ 922867 w 1244600"/>
              <a:gd name="connsiteY33" fmla="*/ 143933 h 1490133"/>
              <a:gd name="connsiteX34" fmla="*/ 931333 w 1244600"/>
              <a:gd name="connsiteY34" fmla="*/ 194733 h 1490133"/>
              <a:gd name="connsiteX35" fmla="*/ 905933 w 1244600"/>
              <a:gd name="connsiteY35" fmla="*/ 203200 h 1490133"/>
              <a:gd name="connsiteX36" fmla="*/ 838200 w 1244600"/>
              <a:gd name="connsiteY36" fmla="*/ 262466 h 1490133"/>
              <a:gd name="connsiteX37" fmla="*/ 787400 w 1244600"/>
              <a:gd name="connsiteY37" fmla="*/ 330200 h 1490133"/>
              <a:gd name="connsiteX38" fmla="*/ 778933 w 1244600"/>
              <a:gd name="connsiteY38" fmla="*/ 355600 h 1490133"/>
              <a:gd name="connsiteX39" fmla="*/ 838200 w 1244600"/>
              <a:gd name="connsiteY39" fmla="*/ 397933 h 1490133"/>
              <a:gd name="connsiteX40" fmla="*/ 863600 w 1244600"/>
              <a:gd name="connsiteY40" fmla="*/ 406400 h 1490133"/>
              <a:gd name="connsiteX41" fmla="*/ 931333 w 1244600"/>
              <a:gd name="connsiteY41" fmla="*/ 397933 h 1490133"/>
              <a:gd name="connsiteX42" fmla="*/ 948267 w 1244600"/>
              <a:gd name="connsiteY42" fmla="*/ 414866 h 1490133"/>
              <a:gd name="connsiteX43" fmla="*/ 914400 w 1244600"/>
              <a:gd name="connsiteY43" fmla="*/ 482600 h 1490133"/>
              <a:gd name="connsiteX44" fmla="*/ 889000 w 1244600"/>
              <a:gd name="connsiteY44" fmla="*/ 499533 h 1490133"/>
              <a:gd name="connsiteX45" fmla="*/ 905933 w 1244600"/>
              <a:gd name="connsiteY45" fmla="*/ 601133 h 1490133"/>
              <a:gd name="connsiteX46" fmla="*/ 922867 w 1244600"/>
              <a:gd name="connsiteY46" fmla="*/ 618066 h 1490133"/>
              <a:gd name="connsiteX47" fmla="*/ 982133 w 1244600"/>
              <a:gd name="connsiteY47" fmla="*/ 677333 h 1490133"/>
              <a:gd name="connsiteX48" fmla="*/ 1049867 w 1244600"/>
              <a:gd name="connsiteY48" fmla="*/ 711200 h 1490133"/>
              <a:gd name="connsiteX49" fmla="*/ 1075267 w 1244600"/>
              <a:gd name="connsiteY49" fmla="*/ 719666 h 1490133"/>
              <a:gd name="connsiteX50" fmla="*/ 1100667 w 1244600"/>
              <a:gd name="connsiteY50" fmla="*/ 728133 h 1490133"/>
              <a:gd name="connsiteX51" fmla="*/ 1176867 w 1244600"/>
              <a:gd name="connsiteY51" fmla="*/ 745066 h 1490133"/>
              <a:gd name="connsiteX52" fmla="*/ 1202267 w 1244600"/>
              <a:gd name="connsiteY52" fmla="*/ 753533 h 1490133"/>
              <a:gd name="connsiteX53" fmla="*/ 1244600 w 1244600"/>
              <a:gd name="connsiteY53" fmla="*/ 829733 h 1490133"/>
              <a:gd name="connsiteX54" fmla="*/ 1227667 w 1244600"/>
              <a:gd name="connsiteY54" fmla="*/ 897466 h 1490133"/>
              <a:gd name="connsiteX55" fmla="*/ 1210733 w 1244600"/>
              <a:gd name="connsiteY55" fmla="*/ 914400 h 1490133"/>
              <a:gd name="connsiteX56" fmla="*/ 1193800 w 1244600"/>
              <a:gd name="connsiteY56" fmla="*/ 965200 h 1490133"/>
              <a:gd name="connsiteX57" fmla="*/ 1185333 w 1244600"/>
              <a:gd name="connsiteY57" fmla="*/ 990600 h 1490133"/>
              <a:gd name="connsiteX58" fmla="*/ 1176867 w 1244600"/>
              <a:gd name="connsiteY58" fmla="*/ 1117600 h 1490133"/>
              <a:gd name="connsiteX59" fmla="*/ 1159933 w 1244600"/>
              <a:gd name="connsiteY59" fmla="*/ 1134533 h 1490133"/>
              <a:gd name="connsiteX60" fmla="*/ 1126067 w 1244600"/>
              <a:gd name="connsiteY60" fmla="*/ 1126066 h 1490133"/>
              <a:gd name="connsiteX61" fmla="*/ 1100667 w 1244600"/>
              <a:gd name="connsiteY61" fmla="*/ 1117600 h 1490133"/>
              <a:gd name="connsiteX62" fmla="*/ 1032933 w 1244600"/>
              <a:gd name="connsiteY62" fmla="*/ 1126066 h 1490133"/>
              <a:gd name="connsiteX63" fmla="*/ 982133 w 1244600"/>
              <a:gd name="connsiteY63" fmla="*/ 1143000 h 1490133"/>
              <a:gd name="connsiteX64" fmla="*/ 965200 w 1244600"/>
              <a:gd name="connsiteY64" fmla="*/ 1168400 h 1490133"/>
              <a:gd name="connsiteX65" fmla="*/ 939800 w 1244600"/>
              <a:gd name="connsiteY65" fmla="*/ 1176866 h 1490133"/>
              <a:gd name="connsiteX66" fmla="*/ 922867 w 1244600"/>
              <a:gd name="connsiteY66" fmla="*/ 1227666 h 1490133"/>
              <a:gd name="connsiteX67" fmla="*/ 897467 w 1244600"/>
              <a:gd name="connsiteY67" fmla="*/ 1219200 h 1490133"/>
              <a:gd name="connsiteX68" fmla="*/ 821267 w 1244600"/>
              <a:gd name="connsiteY68" fmla="*/ 1236133 h 1490133"/>
              <a:gd name="connsiteX69" fmla="*/ 787400 w 1244600"/>
              <a:gd name="connsiteY69" fmla="*/ 1270000 h 1490133"/>
              <a:gd name="connsiteX70" fmla="*/ 762000 w 1244600"/>
              <a:gd name="connsiteY70" fmla="*/ 1295400 h 1490133"/>
              <a:gd name="connsiteX71" fmla="*/ 711200 w 1244600"/>
              <a:gd name="connsiteY71" fmla="*/ 1329266 h 1490133"/>
              <a:gd name="connsiteX72" fmla="*/ 677333 w 1244600"/>
              <a:gd name="connsiteY72" fmla="*/ 1363133 h 1490133"/>
              <a:gd name="connsiteX73" fmla="*/ 635000 w 1244600"/>
              <a:gd name="connsiteY73" fmla="*/ 1422400 h 1490133"/>
              <a:gd name="connsiteX74" fmla="*/ 584200 w 1244600"/>
              <a:gd name="connsiteY74" fmla="*/ 1439333 h 1490133"/>
              <a:gd name="connsiteX75" fmla="*/ 567267 w 1244600"/>
              <a:gd name="connsiteY75" fmla="*/ 1464733 h 1490133"/>
              <a:gd name="connsiteX76" fmla="*/ 558800 w 1244600"/>
              <a:gd name="connsiteY76" fmla="*/ 1490133 h 1490133"/>
              <a:gd name="connsiteX77" fmla="*/ 541867 w 1244600"/>
              <a:gd name="connsiteY77" fmla="*/ 1464733 h 1490133"/>
              <a:gd name="connsiteX78" fmla="*/ 550333 w 1244600"/>
              <a:gd name="connsiteY78" fmla="*/ 1439333 h 1490133"/>
              <a:gd name="connsiteX79" fmla="*/ 575733 w 1244600"/>
              <a:gd name="connsiteY79" fmla="*/ 1430866 h 1490133"/>
              <a:gd name="connsiteX80" fmla="*/ 592667 w 1244600"/>
              <a:gd name="connsiteY80" fmla="*/ 1380066 h 1490133"/>
              <a:gd name="connsiteX81" fmla="*/ 575733 w 1244600"/>
              <a:gd name="connsiteY81" fmla="*/ 1329266 h 1490133"/>
              <a:gd name="connsiteX82" fmla="*/ 567267 w 1244600"/>
              <a:gd name="connsiteY82" fmla="*/ 1303866 h 1490133"/>
              <a:gd name="connsiteX83" fmla="*/ 541867 w 1244600"/>
              <a:gd name="connsiteY83" fmla="*/ 1219200 h 1490133"/>
              <a:gd name="connsiteX84" fmla="*/ 533400 w 1244600"/>
              <a:gd name="connsiteY84" fmla="*/ 1193800 h 1490133"/>
              <a:gd name="connsiteX85" fmla="*/ 499533 w 1244600"/>
              <a:gd name="connsiteY85" fmla="*/ 1159933 h 1490133"/>
              <a:gd name="connsiteX86" fmla="*/ 491067 w 1244600"/>
              <a:gd name="connsiteY86" fmla="*/ 1134533 h 1490133"/>
              <a:gd name="connsiteX87" fmla="*/ 448733 w 1244600"/>
              <a:gd name="connsiteY87" fmla="*/ 1100666 h 1490133"/>
              <a:gd name="connsiteX88" fmla="*/ 431800 w 1244600"/>
              <a:gd name="connsiteY88" fmla="*/ 1075266 h 1490133"/>
              <a:gd name="connsiteX89" fmla="*/ 406400 w 1244600"/>
              <a:gd name="connsiteY89" fmla="*/ 1058333 h 1490133"/>
              <a:gd name="connsiteX90" fmla="*/ 397933 w 1244600"/>
              <a:gd name="connsiteY90" fmla="*/ 1032933 h 1490133"/>
              <a:gd name="connsiteX91" fmla="*/ 372533 w 1244600"/>
              <a:gd name="connsiteY91" fmla="*/ 1016000 h 1490133"/>
              <a:gd name="connsiteX92" fmla="*/ 355600 w 1244600"/>
              <a:gd name="connsiteY92" fmla="*/ 999066 h 1490133"/>
              <a:gd name="connsiteX93" fmla="*/ 304800 w 1244600"/>
              <a:gd name="connsiteY93" fmla="*/ 965200 h 1490133"/>
              <a:gd name="connsiteX94" fmla="*/ 203200 w 1244600"/>
              <a:gd name="connsiteY94" fmla="*/ 965200 h 1490133"/>
              <a:gd name="connsiteX95" fmla="*/ 152400 w 1244600"/>
              <a:gd name="connsiteY95" fmla="*/ 948266 h 1490133"/>
              <a:gd name="connsiteX96" fmla="*/ 101600 w 1244600"/>
              <a:gd name="connsiteY96" fmla="*/ 914400 h 1490133"/>
              <a:gd name="connsiteX97" fmla="*/ 59267 w 1244600"/>
              <a:gd name="connsiteY97" fmla="*/ 889000 h 1490133"/>
              <a:gd name="connsiteX98" fmla="*/ 50800 w 1244600"/>
              <a:gd name="connsiteY98" fmla="*/ 863600 h 1490133"/>
              <a:gd name="connsiteX99" fmla="*/ 25400 w 1244600"/>
              <a:gd name="connsiteY99" fmla="*/ 821266 h 1490133"/>
              <a:gd name="connsiteX100" fmla="*/ 42333 w 1244600"/>
              <a:gd name="connsiteY100" fmla="*/ 770466 h 1490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</a:cxnLst>
            <a:rect l="l" t="t" r="r" b="b"/>
            <a:pathLst>
              <a:path w="1244600" h="1490133">
                <a:moveTo>
                  <a:pt x="0" y="872066"/>
                </a:moveTo>
                <a:cubicBezTo>
                  <a:pt x="14111" y="798688"/>
                  <a:pt x="32123" y="725954"/>
                  <a:pt x="42333" y="651933"/>
                </a:cubicBezTo>
                <a:cubicBezTo>
                  <a:pt x="43552" y="643092"/>
                  <a:pt x="35617" y="635284"/>
                  <a:pt x="33867" y="626533"/>
                </a:cubicBezTo>
                <a:cubicBezTo>
                  <a:pt x="14412" y="529253"/>
                  <a:pt x="36061" y="599247"/>
                  <a:pt x="16933" y="541866"/>
                </a:cubicBezTo>
                <a:cubicBezTo>
                  <a:pt x="19755" y="524933"/>
                  <a:pt x="16883" y="505971"/>
                  <a:pt x="25400" y="491066"/>
                </a:cubicBezTo>
                <a:cubicBezTo>
                  <a:pt x="36274" y="472037"/>
                  <a:pt x="101265" y="491010"/>
                  <a:pt x="101600" y="491066"/>
                </a:cubicBezTo>
                <a:cubicBezTo>
                  <a:pt x="138289" y="488244"/>
                  <a:pt x="175584" y="489817"/>
                  <a:pt x="211667" y="482600"/>
                </a:cubicBezTo>
                <a:cubicBezTo>
                  <a:pt x="221401" y="480653"/>
                  <a:pt x="242521" y="444031"/>
                  <a:pt x="245533" y="440266"/>
                </a:cubicBezTo>
                <a:cubicBezTo>
                  <a:pt x="262437" y="419136"/>
                  <a:pt x="261983" y="423494"/>
                  <a:pt x="287867" y="414866"/>
                </a:cubicBezTo>
                <a:cubicBezTo>
                  <a:pt x="296334" y="406399"/>
                  <a:pt x="304069" y="397131"/>
                  <a:pt x="313267" y="389466"/>
                </a:cubicBezTo>
                <a:cubicBezTo>
                  <a:pt x="321084" y="382952"/>
                  <a:pt x="333023" y="381000"/>
                  <a:pt x="338667" y="372533"/>
                </a:cubicBezTo>
                <a:cubicBezTo>
                  <a:pt x="345122" y="362851"/>
                  <a:pt x="345051" y="350115"/>
                  <a:pt x="347133" y="338666"/>
                </a:cubicBezTo>
                <a:cubicBezTo>
                  <a:pt x="362698" y="253060"/>
                  <a:pt x="346679" y="306160"/>
                  <a:pt x="364067" y="254000"/>
                </a:cubicBezTo>
                <a:cubicBezTo>
                  <a:pt x="375356" y="256822"/>
                  <a:pt x="387525" y="257262"/>
                  <a:pt x="397933" y="262466"/>
                </a:cubicBezTo>
                <a:cubicBezTo>
                  <a:pt x="412010" y="269504"/>
                  <a:pt x="423253" y="294544"/>
                  <a:pt x="431800" y="304800"/>
                </a:cubicBezTo>
                <a:cubicBezTo>
                  <a:pt x="456193" y="334072"/>
                  <a:pt x="451295" y="328232"/>
                  <a:pt x="482600" y="338666"/>
                </a:cubicBezTo>
                <a:cubicBezTo>
                  <a:pt x="491067" y="335844"/>
                  <a:pt x="501689" y="336511"/>
                  <a:pt x="508000" y="330200"/>
                </a:cubicBezTo>
                <a:cubicBezTo>
                  <a:pt x="514311" y="323889"/>
                  <a:pt x="515000" y="313603"/>
                  <a:pt x="516467" y="304800"/>
                </a:cubicBezTo>
                <a:cubicBezTo>
                  <a:pt x="520668" y="279591"/>
                  <a:pt x="515442" y="252328"/>
                  <a:pt x="524933" y="228600"/>
                </a:cubicBezTo>
                <a:cubicBezTo>
                  <a:pt x="528247" y="220314"/>
                  <a:pt x="541866" y="222955"/>
                  <a:pt x="550333" y="220133"/>
                </a:cubicBezTo>
                <a:cubicBezTo>
                  <a:pt x="622287" y="244119"/>
                  <a:pt x="534556" y="210667"/>
                  <a:pt x="592667" y="245533"/>
                </a:cubicBezTo>
                <a:cubicBezTo>
                  <a:pt x="600320" y="250125"/>
                  <a:pt x="609600" y="251178"/>
                  <a:pt x="618067" y="254000"/>
                </a:cubicBezTo>
                <a:cubicBezTo>
                  <a:pt x="637822" y="251178"/>
                  <a:pt x="657765" y="249447"/>
                  <a:pt x="677333" y="245533"/>
                </a:cubicBezTo>
                <a:cubicBezTo>
                  <a:pt x="686084" y="243783"/>
                  <a:pt x="695764" y="242641"/>
                  <a:pt x="702733" y="237066"/>
                </a:cubicBezTo>
                <a:cubicBezTo>
                  <a:pt x="710679" y="230709"/>
                  <a:pt x="714022" y="220133"/>
                  <a:pt x="719667" y="211666"/>
                </a:cubicBezTo>
                <a:cubicBezTo>
                  <a:pt x="716845" y="194733"/>
                  <a:pt x="714924" y="177624"/>
                  <a:pt x="711200" y="160866"/>
                </a:cubicBezTo>
                <a:cubicBezTo>
                  <a:pt x="702265" y="120659"/>
                  <a:pt x="679945" y="117310"/>
                  <a:pt x="711200" y="59266"/>
                </a:cubicBezTo>
                <a:cubicBezTo>
                  <a:pt x="730869" y="22738"/>
                  <a:pt x="759602" y="30832"/>
                  <a:pt x="787400" y="16933"/>
                </a:cubicBezTo>
                <a:cubicBezTo>
                  <a:pt x="796501" y="12382"/>
                  <a:pt x="804333" y="5644"/>
                  <a:pt x="812800" y="0"/>
                </a:cubicBezTo>
                <a:cubicBezTo>
                  <a:pt x="837153" y="6088"/>
                  <a:pt x="850279" y="3197"/>
                  <a:pt x="863600" y="25400"/>
                </a:cubicBezTo>
                <a:cubicBezTo>
                  <a:pt x="868192" y="33053"/>
                  <a:pt x="869245" y="42333"/>
                  <a:pt x="872067" y="50800"/>
                </a:cubicBezTo>
                <a:cubicBezTo>
                  <a:pt x="859951" y="87146"/>
                  <a:pt x="839228" y="98830"/>
                  <a:pt x="872067" y="118533"/>
                </a:cubicBezTo>
                <a:cubicBezTo>
                  <a:pt x="879720" y="123125"/>
                  <a:pt x="889485" y="123009"/>
                  <a:pt x="897467" y="127000"/>
                </a:cubicBezTo>
                <a:cubicBezTo>
                  <a:pt x="906568" y="131551"/>
                  <a:pt x="914400" y="138289"/>
                  <a:pt x="922867" y="143933"/>
                </a:cubicBezTo>
                <a:cubicBezTo>
                  <a:pt x="934093" y="160772"/>
                  <a:pt x="952365" y="173701"/>
                  <a:pt x="931333" y="194733"/>
                </a:cubicBezTo>
                <a:cubicBezTo>
                  <a:pt x="925022" y="201044"/>
                  <a:pt x="914400" y="200378"/>
                  <a:pt x="905933" y="203200"/>
                </a:cubicBezTo>
                <a:cubicBezTo>
                  <a:pt x="857950" y="275175"/>
                  <a:pt x="936989" y="163671"/>
                  <a:pt x="838200" y="262466"/>
                </a:cubicBezTo>
                <a:cubicBezTo>
                  <a:pt x="818142" y="282525"/>
                  <a:pt x="796973" y="301482"/>
                  <a:pt x="787400" y="330200"/>
                </a:cubicBezTo>
                <a:lnTo>
                  <a:pt x="778933" y="355600"/>
                </a:lnTo>
                <a:cubicBezTo>
                  <a:pt x="793045" y="397933"/>
                  <a:pt x="778933" y="378177"/>
                  <a:pt x="838200" y="397933"/>
                </a:cubicBezTo>
                <a:lnTo>
                  <a:pt x="863600" y="406400"/>
                </a:lnTo>
                <a:cubicBezTo>
                  <a:pt x="886178" y="403578"/>
                  <a:pt x="908693" y="395669"/>
                  <a:pt x="931333" y="397933"/>
                </a:cubicBezTo>
                <a:cubicBezTo>
                  <a:pt x="939276" y="398727"/>
                  <a:pt x="948267" y="406883"/>
                  <a:pt x="948267" y="414866"/>
                </a:cubicBezTo>
                <a:cubicBezTo>
                  <a:pt x="948267" y="444452"/>
                  <a:pt x="935252" y="465918"/>
                  <a:pt x="914400" y="482600"/>
                </a:cubicBezTo>
                <a:cubicBezTo>
                  <a:pt x="906454" y="488957"/>
                  <a:pt x="897467" y="493889"/>
                  <a:pt x="889000" y="499533"/>
                </a:cubicBezTo>
                <a:cubicBezTo>
                  <a:pt x="889835" y="507051"/>
                  <a:pt x="892395" y="578570"/>
                  <a:pt x="905933" y="601133"/>
                </a:cubicBezTo>
                <a:cubicBezTo>
                  <a:pt x="910040" y="607978"/>
                  <a:pt x="918077" y="611680"/>
                  <a:pt x="922867" y="618066"/>
                </a:cubicBezTo>
                <a:cubicBezTo>
                  <a:pt x="968154" y="678449"/>
                  <a:pt x="934589" y="661484"/>
                  <a:pt x="982133" y="677333"/>
                </a:cubicBezTo>
                <a:cubicBezTo>
                  <a:pt x="1011688" y="706887"/>
                  <a:pt x="991495" y="691743"/>
                  <a:pt x="1049867" y="711200"/>
                </a:cubicBezTo>
                <a:lnTo>
                  <a:pt x="1075267" y="719666"/>
                </a:lnTo>
                <a:cubicBezTo>
                  <a:pt x="1083734" y="722488"/>
                  <a:pt x="1091916" y="726383"/>
                  <a:pt x="1100667" y="728133"/>
                </a:cubicBezTo>
                <a:cubicBezTo>
                  <a:pt x="1129750" y="733950"/>
                  <a:pt x="1148980" y="737098"/>
                  <a:pt x="1176867" y="745066"/>
                </a:cubicBezTo>
                <a:cubicBezTo>
                  <a:pt x="1185448" y="747518"/>
                  <a:pt x="1193800" y="750711"/>
                  <a:pt x="1202267" y="753533"/>
                </a:cubicBezTo>
                <a:cubicBezTo>
                  <a:pt x="1241083" y="811759"/>
                  <a:pt x="1229697" y="785026"/>
                  <a:pt x="1244600" y="829733"/>
                </a:cubicBezTo>
                <a:cubicBezTo>
                  <a:pt x="1242780" y="838833"/>
                  <a:pt x="1235476" y="884451"/>
                  <a:pt x="1227667" y="897466"/>
                </a:cubicBezTo>
                <a:cubicBezTo>
                  <a:pt x="1223560" y="904311"/>
                  <a:pt x="1216378" y="908755"/>
                  <a:pt x="1210733" y="914400"/>
                </a:cubicBezTo>
                <a:lnTo>
                  <a:pt x="1193800" y="965200"/>
                </a:lnTo>
                <a:lnTo>
                  <a:pt x="1185333" y="990600"/>
                </a:lnTo>
                <a:cubicBezTo>
                  <a:pt x="1182511" y="1032933"/>
                  <a:pt x="1184240" y="1075818"/>
                  <a:pt x="1176867" y="1117600"/>
                </a:cubicBezTo>
                <a:cubicBezTo>
                  <a:pt x="1175480" y="1125461"/>
                  <a:pt x="1167807" y="1133221"/>
                  <a:pt x="1159933" y="1134533"/>
                </a:cubicBezTo>
                <a:cubicBezTo>
                  <a:pt x="1148455" y="1136446"/>
                  <a:pt x="1137255" y="1129263"/>
                  <a:pt x="1126067" y="1126066"/>
                </a:cubicBezTo>
                <a:cubicBezTo>
                  <a:pt x="1117486" y="1123614"/>
                  <a:pt x="1109134" y="1120422"/>
                  <a:pt x="1100667" y="1117600"/>
                </a:cubicBezTo>
                <a:cubicBezTo>
                  <a:pt x="1078089" y="1120422"/>
                  <a:pt x="1055182" y="1121298"/>
                  <a:pt x="1032933" y="1126066"/>
                </a:cubicBezTo>
                <a:cubicBezTo>
                  <a:pt x="1015480" y="1129806"/>
                  <a:pt x="982133" y="1143000"/>
                  <a:pt x="982133" y="1143000"/>
                </a:cubicBezTo>
                <a:cubicBezTo>
                  <a:pt x="976489" y="1151467"/>
                  <a:pt x="973146" y="1162043"/>
                  <a:pt x="965200" y="1168400"/>
                </a:cubicBezTo>
                <a:cubicBezTo>
                  <a:pt x="958231" y="1173975"/>
                  <a:pt x="944987" y="1169604"/>
                  <a:pt x="939800" y="1176866"/>
                </a:cubicBezTo>
                <a:cubicBezTo>
                  <a:pt x="929425" y="1191391"/>
                  <a:pt x="922867" y="1227666"/>
                  <a:pt x="922867" y="1227666"/>
                </a:cubicBezTo>
                <a:cubicBezTo>
                  <a:pt x="914400" y="1224844"/>
                  <a:pt x="906392" y="1219200"/>
                  <a:pt x="897467" y="1219200"/>
                </a:cubicBezTo>
                <a:cubicBezTo>
                  <a:pt x="867662" y="1219200"/>
                  <a:pt x="847461" y="1227401"/>
                  <a:pt x="821267" y="1236133"/>
                </a:cubicBezTo>
                <a:lnTo>
                  <a:pt x="787400" y="1270000"/>
                </a:lnTo>
                <a:cubicBezTo>
                  <a:pt x="778933" y="1278467"/>
                  <a:pt x="771963" y="1288758"/>
                  <a:pt x="762000" y="1295400"/>
                </a:cubicBezTo>
                <a:cubicBezTo>
                  <a:pt x="745067" y="1306689"/>
                  <a:pt x="725590" y="1314876"/>
                  <a:pt x="711200" y="1329266"/>
                </a:cubicBezTo>
                <a:lnTo>
                  <a:pt x="677333" y="1363133"/>
                </a:lnTo>
                <a:cubicBezTo>
                  <a:pt x="669433" y="1386834"/>
                  <a:pt x="665134" y="1412356"/>
                  <a:pt x="635000" y="1422400"/>
                </a:cubicBezTo>
                <a:lnTo>
                  <a:pt x="584200" y="1439333"/>
                </a:lnTo>
                <a:cubicBezTo>
                  <a:pt x="578556" y="1447800"/>
                  <a:pt x="571818" y="1455632"/>
                  <a:pt x="567267" y="1464733"/>
                </a:cubicBezTo>
                <a:cubicBezTo>
                  <a:pt x="563276" y="1472715"/>
                  <a:pt x="567725" y="1490133"/>
                  <a:pt x="558800" y="1490133"/>
                </a:cubicBezTo>
                <a:cubicBezTo>
                  <a:pt x="548624" y="1490133"/>
                  <a:pt x="547511" y="1473200"/>
                  <a:pt x="541867" y="1464733"/>
                </a:cubicBezTo>
                <a:cubicBezTo>
                  <a:pt x="544689" y="1456266"/>
                  <a:pt x="544022" y="1445644"/>
                  <a:pt x="550333" y="1439333"/>
                </a:cubicBezTo>
                <a:cubicBezTo>
                  <a:pt x="556644" y="1433022"/>
                  <a:pt x="570546" y="1438128"/>
                  <a:pt x="575733" y="1430866"/>
                </a:cubicBezTo>
                <a:cubicBezTo>
                  <a:pt x="586108" y="1416341"/>
                  <a:pt x="592667" y="1380066"/>
                  <a:pt x="592667" y="1380066"/>
                </a:cubicBezTo>
                <a:lnTo>
                  <a:pt x="575733" y="1329266"/>
                </a:lnTo>
                <a:lnTo>
                  <a:pt x="567267" y="1303866"/>
                </a:lnTo>
                <a:cubicBezTo>
                  <a:pt x="551869" y="1196086"/>
                  <a:pt x="572670" y="1280805"/>
                  <a:pt x="541867" y="1219200"/>
                </a:cubicBezTo>
                <a:cubicBezTo>
                  <a:pt x="537876" y="1211218"/>
                  <a:pt x="538587" y="1201062"/>
                  <a:pt x="533400" y="1193800"/>
                </a:cubicBezTo>
                <a:cubicBezTo>
                  <a:pt x="524120" y="1180809"/>
                  <a:pt x="499533" y="1159933"/>
                  <a:pt x="499533" y="1159933"/>
                </a:cubicBezTo>
                <a:cubicBezTo>
                  <a:pt x="496711" y="1151466"/>
                  <a:pt x="495659" y="1142186"/>
                  <a:pt x="491067" y="1134533"/>
                </a:cubicBezTo>
                <a:cubicBezTo>
                  <a:pt x="483026" y="1121131"/>
                  <a:pt x="460266" y="1108355"/>
                  <a:pt x="448733" y="1100666"/>
                </a:cubicBezTo>
                <a:cubicBezTo>
                  <a:pt x="443089" y="1092199"/>
                  <a:pt x="438995" y="1082461"/>
                  <a:pt x="431800" y="1075266"/>
                </a:cubicBezTo>
                <a:cubicBezTo>
                  <a:pt x="424605" y="1068071"/>
                  <a:pt x="412757" y="1066279"/>
                  <a:pt x="406400" y="1058333"/>
                </a:cubicBezTo>
                <a:cubicBezTo>
                  <a:pt x="400825" y="1051364"/>
                  <a:pt x="403508" y="1039902"/>
                  <a:pt x="397933" y="1032933"/>
                </a:cubicBezTo>
                <a:cubicBezTo>
                  <a:pt x="391576" y="1024987"/>
                  <a:pt x="380479" y="1022357"/>
                  <a:pt x="372533" y="1016000"/>
                </a:cubicBezTo>
                <a:cubicBezTo>
                  <a:pt x="366300" y="1011013"/>
                  <a:pt x="361986" y="1003856"/>
                  <a:pt x="355600" y="999066"/>
                </a:cubicBezTo>
                <a:cubicBezTo>
                  <a:pt x="339319" y="986855"/>
                  <a:pt x="304800" y="965200"/>
                  <a:pt x="304800" y="965200"/>
                </a:cubicBezTo>
                <a:cubicBezTo>
                  <a:pt x="260107" y="980097"/>
                  <a:pt x="274090" y="979378"/>
                  <a:pt x="203200" y="965200"/>
                </a:cubicBezTo>
                <a:cubicBezTo>
                  <a:pt x="185697" y="961699"/>
                  <a:pt x="152400" y="948266"/>
                  <a:pt x="152400" y="948266"/>
                </a:cubicBezTo>
                <a:cubicBezTo>
                  <a:pt x="87806" y="883672"/>
                  <a:pt x="162869" y="951161"/>
                  <a:pt x="101600" y="914400"/>
                </a:cubicBezTo>
                <a:cubicBezTo>
                  <a:pt x="43491" y="879534"/>
                  <a:pt x="131220" y="912983"/>
                  <a:pt x="59267" y="889000"/>
                </a:cubicBezTo>
                <a:cubicBezTo>
                  <a:pt x="56445" y="880533"/>
                  <a:pt x="55392" y="871253"/>
                  <a:pt x="50800" y="863600"/>
                </a:cubicBezTo>
                <a:cubicBezTo>
                  <a:pt x="15934" y="805489"/>
                  <a:pt x="49386" y="893220"/>
                  <a:pt x="25400" y="821266"/>
                </a:cubicBezTo>
                <a:cubicBezTo>
                  <a:pt x="35398" y="781278"/>
                  <a:pt x="28664" y="797808"/>
                  <a:pt x="42333" y="770466"/>
                </a:cubicBez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99" name="Полилиния 198"/>
          <p:cNvSpPr/>
          <p:nvPr/>
        </p:nvSpPr>
        <p:spPr>
          <a:xfrm>
            <a:off x="9430732" y="1162326"/>
            <a:ext cx="1772393" cy="1790908"/>
          </a:xfrm>
          <a:custGeom>
            <a:avLst/>
            <a:gdLst>
              <a:gd name="connsiteX0" fmla="*/ 8812 w 1321145"/>
              <a:gd name="connsiteY0" fmla="*/ 1117600 h 1701800"/>
              <a:gd name="connsiteX1" fmla="*/ 8812 w 1321145"/>
              <a:gd name="connsiteY1" fmla="*/ 1016000 h 1701800"/>
              <a:gd name="connsiteX2" fmla="*/ 17278 w 1321145"/>
              <a:gd name="connsiteY2" fmla="*/ 990600 h 1701800"/>
              <a:gd name="connsiteX3" fmla="*/ 34212 w 1321145"/>
              <a:gd name="connsiteY3" fmla="*/ 973667 h 1701800"/>
              <a:gd name="connsiteX4" fmla="*/ 93478 w 1321145"/>
              <a:gd name="connsiteY4" fmla="*/ 905934 h 1701800"/>
              <a:gd name="connsiteX5" fmla="*/ 118878 w 1321145"/>
              <a:gd name="connsiteY5" fmla="*/ 863600 h 1701800"/>
              <a:gd name="connsiteX6" fmla="*/ 127345 w 1321145"/>
              <a:gd name="connsiteY6" fmla="*/ 838200 h 1701800"/>
              <a:gd name="connsiteX7" fmla="*/ 144278 w 1321145"/>
              <a:gd name="connsiteY7" fmla="*/ 812800 h 1701800"/>
              <a:gd name="connsiteX8" fmla="*/ 152745 w 1321145"/>
              <a:gd name="connsiteY8" fmla="*/ 787400 h 1701800"/>
              <a:gd name="connsiteX9" fmla="*/ 186612 w 1321145"/>
              <a:gd name="connsiteY9" fmla="*/ 745067 h 1701800"/>
              <a:gd name="connsiteX10" fmla="*/ 212012 w 1321145"/>
              <a:gd name="connsiteY10" fmla="*/ 694267 h 1701800"/>
              <a:gd name="connsiteX11" fmla="*/ 228945 w 1321145"/>
              <a:gd name="connsiteY11" fmla="*/ 668867 h 1701800"/>
              <a:gd name="connsiteX12" fmla="*/ 212012 w 1321145"/>
              <a:gd name="connsiteY12" fmla="*/ 431800 h 1701800"/>
              <a:gd name="connsiteX13" fmla="*/ 169678 w 1321145"/>
              <a:gd name="connsiteY13" fmla="*/ 364067 h 1701800"/>
              <a:gd name="connsiteX14" fmla="*/ 144278 w 1321145"/>
              <a:gd name="connsiteY14" fmla="*/ 355600 h 1701800"/>
              <a:gd name="connsiteX15" fmla="*/ 127345 w 1321145"/>
              <a:gd name="connsiteY15" fmla="*/ 330200 h 1701800"/>
              <a:gd name="connsiteX16" fmla="*/ 101945 w 1321145"/>
              <a:gd name="connsiteY16" fmla="*/ 321734 h 1701800"/>
              <a:gd name="connsiteX17" fmla="*/ 93478 w 1321145"/>
              <a:gd name="connsiteY17" fmla="*/ 296334 h 1701800"/>
              <a:gd name="connsiteX18" fmla="*/ 76545 w 1321145"/>
              <a:gd name="connsiteY18" fmla="*/ 279400 h 1701800"/>
              <a:gd name="connsiteX19" fmla="*/ 110412 w 1321145"/>
              <a:gd name="connsiteY19" fmla="*/ 262467 h 1701800"/>
              <a:gd name="connsiteX20" fmla="*/ 237412 w 1321145"/>
              <a:gd name="connsiteY20" fmla="*/ 287867 h 1701800"/>
              <a:gd name="connsiteX21" fmla="*/ 288212 w 1321145"/>
              <a:gd name="connsiteY21" fmla="*/ 304800 h 1701800"/>
              <a:gd name="connsiteX22" fmla="*/ 313612 w 1321145"/>
              <a:gd name="connsiteY22" fmla="*/ 313267 h 1701800"/>
              <a:gd name="connsiteX23" fmla="*/ 415212 w 1321145"/>
              <a:gd name="connsiteY23" fmla="*/ 279400 h 1701800"/>
              <a:gd name="connsiteX24" fmla="*/ 440612 w 1321145"/>
              <a:gd name="connsiteY24" fmla="*/ 262467 h 1701800"/>
              <a:gd name="connsiteX25" fmla="*/ 457545 w 1321145"/>
              <a:gd name="connsiteY25" fmla="*/ 237067 h 1701800"/>
              <a:gd name="connsiteX26" fmla="*/ 508345 w 1321145"/>
              <a:gd name="connsiteY26" fmla="*/ 220134 h 1701800"/>
              <a:gd name="connsiteX27" fmla="*/ 516812 w 1321145"/>
              <a:gd name="connsiteY27" fmla="*/ 194734 h 1701800"/>
              <a:gd name="connsiteX28" fmla="*/ 533745 w 1321145"/>
              <a:gd name="connsiteY28" fmla="*/ 177800 h 1701800"/>
              <a:gd name="connsiteX29" fmla="*/ 584545 w 1321145"/>
              <a:gd name="connsiteY29" fmla="*/ 152400 h 1701800"/>
              <a:gd name="connsiteX30" fmla="*/ 652278 w 1321145"/>
              <a:gd name="connsiteY30" fmla="*/ 160867 h 1701800"/>
              <a:gd name="connsiteX31" fmla="*/ 660745 w 1321145"/>
              <a:gd name="connsiteY31" fmla="*/ 186267 h 1701800"/>
              <a:gd name="connsiteX32" fmla="*/ 635345 w 1321145"/>
              <a:gd name="connsiteY32" fmla="*/ 211667 h 1701800"/>
              <a:gd name="connsiteX33" fmla="*/ 576078 w 1321145"/>
              <a:gd name="connsiteY33" fmla="*/ 262467 h 1701800"/>
              <a:gd name="connsiteX34" fmla="*/ 542212 w 1321145"/>
              <a:gd name="connsiteY34" fmla="*/ 313267 h 1701800"/>
              <a:gd name="connsiteX35" fmla="*/ 584545 w 1321145"/>
              <a:gd name="connsiteY35" fmla="*/ 355600 h 1701800"/>
              <a:gd name="connsiteX36" fmla="*/ 593012 w 1321145"/>
              <a:gd name="connsiteY36" fmla="*/ 330200 h 1701800"/>
              <a:gd name="connsiteX37" fmla="*/ 609945 w 1321145"/>
              <a:gd name="connsiteY37" fmla="*/ 296334 h 1701800"/>
              <a:gd name="connsiteX38" fmla="*/ 618412 w 1321145"/>
              <a:gd name="connsiteY38" fmla="*/ 270934 h 1701800"/>
              <a:gd name="connsiteX39" fmla="*/ 635345 w 1321145"/>
              <a:gd name="connsiteY39" fmla="*/ 254000 h 1701800"/>
              <a:gd name="connsiteX40" fmla="*/ 686145 w 1321145"/>
              <a:gd name="connsiteY40" fmla="*/ 220134 h 1701800"/>
              <a:gd name="connsiteX41" fmla="*/ 694612 w 1321145"/>
              <a:gd name="connsiteY41" fmla="*/ 194734 h 1701800"/>
              <a:gd name="connsiteX42" fmla="*/ 745412 w 1321145"/>
              <a:gd name="connsiteY42" fmla="*/ 127000 h 1701800"/>
              <a:gd name="connsiteX43" fmla="*/ 762345 w 1321145"/>
              <a:gd name="connsiteY43" fmla="*/ 76200 h 1701800"/>
              <a:gd name="connsiteX44" fmla="*/ 779278 w 1321145"/>
              <a:gd name="connsiteY44" fmla="*/ 50800 h 1701800"/>
              <a:gd name="connsiteX45" fmla="*/ 787745 w 1321145"/>
              <a:gd name="connsiteY45" fmla="*/ 25400 h 1701800"/>
              <a:gd name="connsiteX46" fmla="*/ 838545 w 1321145"/>
              <a:gd name="connsiteY46" fmla="*/ 0 h 1701800"/>
              <a:gd name="connsiteX47" fmla="*/ 897812 w 1321145"/>
              <a:gd name="connsiteY47" fmla="*/ 50800 h 1701800"/>
              <a:gd name="connsiteX48" fmla="*/ 923212 w 1321145"/>
              <a:gd name="connsiteY48" fmla="*/ 101600 h 1701800"/>
              <a:gd name="connsiteX49" fmla="*/ 948612 w 1321145"/>
              <a:gd name="connsiteY49" fmla="*/ 152400 h 1701800"/>
              <a:gd name="connsiteX50" fmla="*/ 974012 w 1321145"/>
              <a:gd name="connsiteY50" fmla="*/ 228600 h 1701800"/>
              <a:gd name="connsiteX51" fmla="*/ 982478 w 1321145"/>
              <a:gd name="connsiteY51" fmla="*/ 254000 h 1701800"/>
              <a:gd name="connsiteX52" fmla="*/ 965545 w 1321145"/>
              <a:gd name="connsiteY52" fmla="*/ 321734 h 1701800"/>
              <a:gd name="connsiteX53" fmla="*/ 990945 w 1321145"/>
              <a:gd name="connsiteY53" fmla="*/ 508000 h 1701800"/>
              <a:gd name="connsiteX54" fmla="*/ 1007878 w 1321145"/>
              <a:gd name="connsiteY54" fmla="*/ 567267 h 1701800"/>
              <a:gd name="connsiteX55" fmla="*/ 1067145 w 1321145"/>
              <a:gd name="connsiteY55" fmla="*/ 609600 h 1701800"/>
              <a:gd name="connsiteX56" fmla="*/ 1101012 w 1321145"/>
              <a:gd name="connsiteY56" fmla="*/ 643467 h 1701800"/>
              <a:gd name="connsiteX57" fmla="*/ 1109478 w 1321145"/>
              <a:gd name="connsiteY57" fmla="*/ 668867 h 1701800"/>
              <a:gd name="connsiteX58" fmla="*/ 1126412 w 1321145"/>
              <a:gd name="connsiteY58" fmla="*/ 685800 h 1701800"/>
              <a:gd name="connsiteX59" fmla="*/ 1160278 w 1321145"/>
              <a:gd name="connsiteY59" fmla="*/ 728134 h 1701800"/>
              <a:gd name="connsiteX60" fmla="*/ 1168745 w 1321145"/>
              <a:gd name="connsiteY60" fmla="*/ 753534 h 1701800"/>
              <a:gd name="connsiteX61" fmla="*/ 1185678 w 1321145"/>
              <a:gd name="connsiteY61" fmla="*/ 778934 h 1701800"/>
              <a:gd name="connsiteX62" fmla="*/ 1202612 w 1321145"/>
              <a:gd name="connsiteY62" fmla="*/ 829734 h 1701800"/>
              <a:gd name="connsiteX63" fmla="*/ 1202612 w 1321145"/>
              <a:gd name="connsiteY63" fmla="*/ 1109134 h 1701800"/>
              <a:gd name="connsiteX64" fmla="*/ 1211078 w 1321145"/>
              <a:gd name="connsiteY64" fmla="*/ 1151467 h 1701800"/>
              <a:gd name="connsiteX65" fmla="*/ 1219545 w 1321145"/>
              <a:gd name="connsiteY65" fmla="*/ 1176867 h 1701800"/>
              <a:gd name="connsiteX66" fmla="*/ 1244945 w 1321145"/>
              <a:gd name="connsiteY66" fmla="*/ 1185334 h 1701800"/>
              <a:gd name="connsiteX67" fmla="*/ 1253412 w 1321145"/>
              <a:gd name="connsiteY67" fmla="*/ 1210734 h 1701800"/>
              <a:gd name="connsiteX68" fmla="*/ 1261878 w 1321145"/>
              <a:gd name="connsiteY68" fmla="*/ 1329267 h 1701800"/>
              <a:gd name="connsiteX69" fmla="*/ 1278812 w 1321145"/>
              <a:gd name="connsiteY69" fmla="*/ 1346200 h 1701800"/>
              <a:gd name="connsiteX70" fmla="*/ 1287278 w 1321145"/>
              <a:gd name="connsiteY70" fmla="*/ 1371600 h 1701800"/>
              <a:gd name="connsiteX71" fmla="*/ 1321145 w 1321145"/>
              <a:gd name="connsiteY71" fmla="*/ 1413934 h 1701800"/>
              <a:gd name="connsiteX72" fmla="*/ 1295745 w 1321145"/>
              <a:gd name="connsiteY72" fmla="*/ 1481667 h 1701800"/>
              <a:gd name="connsiteX73" fmla="*/ 1270345 w 1321145"/>
              <a:gd name="connsiteY73" fmla="*/ 1490134 h 1701800"/>
              <a:gd name="connsiteX74" fmla="*/ 1219545 w 1321145"/>
              <a:gd name="connsiteY74" fmla="*/ 1532467 h 1701800"/>
              <a:gd name="connsiteX75" fmla="*/ 1177212 w 1321145"/>
              <a:gd name="connsiteY75" fmla="*/ 1524000 h 1701800"/>
              <a:gd name="connsiteX76" fmla="*/ 1168745 w 1321145"/>
              <a:gd name="connsiteY76" fmla="*/ 1498600 h 1701800"/>
              <a:gd name="connsiteX77" fmla="*/ 1084078 w 1321145"/>
              <a:gd name="connsiteY77" fmla="*/ 1498600 h 1701800"/>
              <a:gd name="connsiteX78" fmla="*/ 1075612 w 1321145"/>
              <a:gd name="connsiteY78" fmla="*/ 1524000 h 1701800"/>
              <a:gd name="connsiteX79" fmla="*/ 1058678 w 1321145"/>
              <a:gd name="connsiteY79" fmla="*/ 1540934 h 1701800"/>
              <a:gd name="connsiteX80" fmla="*/ 1041745 w 1321145"/>
              <a:gd name="connsiteY80" fmla="*/ 1566334 h 1701800"/>
              <a:gd name="connsiteX81" fmla="*/ 1041745 w 1321145"/>
              <a:gd name="connsiteY81" fmla="*/ 1684867 h 1701800"/>
              <a:gd name="connsiteX82" fmla="*/ 1016345 w 1321145"/>
              <a:gd name="connsiteY82" fmla="*/ 1701800 h 1701800"/>
              <a:gd name="connsiteX83" fmla="*/ 957078 w 1321145"/>
              <a:gd name="connsiteY83" fmla="*/ 1693334 h 1701800"/>
              <a:gd name="connsiteX84" fmla="*/ 931678 w 1321145"/>
              <a:gd name="connsiteY84" fmla="*/ 1651000 h 1701800"/>
              <a:gd name="connsiteX85" fmla="*/ 906278 w 1321145"/>
              <a:gd name="connsiteY85" fmla="*/ 1625600 h 1701800"/>
              <a:gd name="connsiteX86" fmla="*/ 880878 w 1321145"/>
              <a:gd name="connsiteY86" fmla="*/ 1515534 h 1701800"/>
              <a:gd name="connsiteX87" fmla="*/ 847012 w 1321145"/>
              <a:gd name="connsiteY87" fmla="*/ 1473200 h 1701800"/>
              <a:gd name="connsiteX88" fmla="*/ 796212 w 1321145"/>
              <a:gd name="connsiteY88" fmla="*/ 1464734 h 1701800"/>
              <a:gd name="connsiteX89" fmla="*/ 762345 w 1321145"/>
              <a:gd name="connsiteY89" fmla="*/ 1456267 h 1701800"/>
              <a:gd name="connsiteX90" fmla="*/ 711545 w 1321145"/>
              <a:gd name="connsiteY90" fmla="*/ 1439334 h 1701800"/>
              <a:gd name="connsiteX91" fmla="*/ 694612 w 1321145"/>
              <a:gd name="connsiteY91" fmla="*/ 1422400 h 1701800"/>
              <a:gd name="connsiteX92" fmla="*/ 643812 w 1321145"/>
              <a:gd name="connsiteY92" fmla="*/ 1405467 h 1701800"/>
              <a:gd name="connsiteX93" fmla="*/ 593012 w 1321145"/>
              <a:gd name="connsiteY93" fmla="*/ 1380067 h 1701800"/>
              <a:gd name="connsiteX94" fmla="*/ 567612 w 1321145"/>
              <a:gd name="connsiteY94" fmla="*/ 1363134 h 1701800"/>
              <a:gd name="connsiteX95" fmla="*/ 525278 w 1321145"/>
              <a:gd name="connsiteY95" fmla="*/ 1303867 h 1701800"/>
              <a:gd name="connsiteX96" fmla="*/ 499878 w 1321145"/>
              <a:gd name="connsiteY96" fmla="*/ 1312334 h 1701800"/>
              <a:gd name="connsiteX97" fmla="*/ 491412 w 1321145"/>
              <a:gd name="connsiteY97" fmla="*/ 1337734 h 1701800"/>
              <a:gd name="connsiteX98" fmla="*/ 474478 w 1321145"/>
              <a:gd name="connsiteY98" fmla="*/ 1363134 h 1701800"/>
              <a:gd name="connsiteX99" fmla="*/ 415212 w 1321145"/>
              <a:gd name="connsiteY99" fmla="*/ 1354667 h 1701800"/>
              <a:gd name="connsiteX100" fmla="*/ 364412 w 1321145"/>
              <a:gd name="connsiteY100" fmla="*/ 1337734 h 1701800"/>
              <a:gd name="connsiteX101" fmla="*/ 339012 w 1321145"/>
              <a:gd name="connsiteY101" fmla="*/ 1295400 h 1701800"/>
              <a:gd name="connsiteX102" fmla="*/ 203545 w 1321145"/>
              <a:gd name="connsiteY102" fmla="*/ 1244600 h 1701800"/>
              <a:gd name="connsiteX103" fmla="*/ 144278 w 1321145"/>
              <a:gd name="connsiteY103" fmla="*/ 1227667 h 1701800"/>
              <a:gd name="connsiteX104" fmla="*/ 152745 w 1321145"/>
              <a:gd name="connsiteY104" fmla="*/ 1185334 h 1701800"/>
              <a:gd name="connsiteX105" fmla="*/ 169678 w 1321145"/>
              <a:gd name="connsiteY105" fmla="*/ 1134534 h 1701800"/>
              <a:gd name="connsiteX106" fmla="*/ 161212 w 1321145"/>
              <a:gd name="connsiteY106" fmla="*/ 1083734 h 1701800"/>
              <a:gd name="connsiteX107" fmla="*/ 135812 w 1321145"/>
              <a:gd name="connsiteY107" fmla="*/ 1092200 h 1701800"/>
              <a:gd name="connsiteX108" fmla="*/ 110412 w 1321145"/>
              <a:gd name="connsiteY108" fmla="*/ 1109134 h 1701800"/>
              <a:gd name="connsiteX109" fmla="*/ 59612 w 1321145"/>
              <a:gd name="connsiteY109" fmla="*/ 1126067 h 1701800"/>
              <a:gd name="connsiteX110" fmla="*/ 8812 w 1321145"/>
              <a:gd name="connsiteY110" fmla="*/ 1117600 h 170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321145" h="1701800">
                <a:moveTo>
                  <a:pt x="8812" y="1117600"/>
                </a:moveTo>
                <a:cubicBezTo>
                  <a:pt x="-2055" y="1063270"/>
                  <a:pt x="-3790" y="1079013"/>
                  <a:pt x="8812" y="1016000"/>
                </a:cubicBezTo>
                <a:cubicBezTo>
                  <a:pt x="10562" y="1007249"/>
                  <a:pt x="12686" y="998253"/>
                  <a:pt x="17278" y="990600"/>
                </a:cubicBezTo>
                <a:cubicBezTo>
                  <a:pt x="21385" y="983755"/>
                  <a:pt x="29422" y="980053"/>
                  <a:pt x="34212" y="973667"/>
                </a:cubicBezTo>
                <a:cubicBezTo>
                  <a:pt x="83602" y="907814"/>
                  <a:pt x="46205" y="937449"/>
                  <a:pt x="93478" y="905934"/>
                </a:cubicBezTo>
                <a:cubicBezTo>
                  <a:pt x="117464" y="833980"/>
                  <a:pt x="84012" y="921711"/>
                  <a:pt x="118878" y="863600"/>
                </a:cubicBezTo>
                <a:cubicBezTo>
                  <a:pt x="123470" y="855947"/>
                  <a:pt x="123354" y="846182"/>
                  <a:pt x="127345" y="838200"/>
                </a:cubicBezTo>
                <a:cubicBezTo>
                  <a:pt x="131896" y="829099"/>
                  <a:pt x="139727" y="821901"/>
                  <a:pt x="144278" y="812800"/>
                </a:cubicBezTo>
                <a:cubicBezTo>
                  <a:pt x="148269" y="804818"/>
                  <a:pt x="148754" y="795382"/>
                  <a:pt x="152745" y="787400"/>
                </a:cubicBezTo>
                <a:cubicBezTo>
                  <a:pt x="170121" y="752649"/>
                  <a:pt x="165609" y="771320"/>
                  <a:pt x="186612" y="745067"/>
                </a:cubicBezTo>
                <a:cubicBezTo>
                  <a:pt x="218961" y="704632"/>
                  <a:pt x="191148" y="735994"/>
                  <a:pt x="212012" y="694267"/>
                </a:cubicBezTo>
                <a:cubicBezTo>
                  <a:pt x="216563" y="685166"/>
                  <a:pt x="223301" y="677334"/>
                  <a:pt x="228945" y="668867"/>
                </a:cubicBezTo>
                <a:cubicBezTo>
                  <a:pt x="205485" y="551570"/>
                  <a:pt x="231265" y="691717"/>
                  <a:pt x="212012" y="431800"/>
                </a:cubicBezTo>
                <a:cubicBezTo>
                  <a:pt x="210129" y="406385"/>
                  <a:pt x="197426" y="373317"/>
                  <a:pt x="169678" y="364067"/>
                </a:cubicBezTo>
                <a:lnTo>
                  <a:pt x="144278" y="355600"/>
                </a:lnTo>
                <a:cubicBezTo>
                  <a:pt x="138634" y="347133"/>
                  <a:pt x="135291" y="336557"/>
                  <a:pt x="127345" y="330200"/>
                </a:cubicBezTo>
                <a:cubicBezTo>
                  <a:pt x="120376" y="324625"/>
                  <a:pt x="108256" y="328045"/>
                  <a:pt x="101945" y="321734"/>
                </a:cubicBezTo>
                <a:cubicBezTo>
                  <a:pt x="95634" y="315423"/>
                  <a:pt x="98070" y="303987"/>
                  <a:pt x="93478" y="296334"/>
                </a:cubicBezTo>
                <a:cubicBezTo>
                  <a:pt x="89371" y="289489"/>
                  <a:pt x="82189" y="285045"/>
                  <a:pt x="76545" y="279400"/>
                </a:cubicBezTo>
                <a:cubicBezTo>
                  <a:pt x="87834" y="273756"/>
                  <a:pt x="97828" y="263435"/>
                  <a:pt x="110412" y="262467"/>
                </a:cubicBezTo>
                <a:cubicBezTo>
                  <a:pt x="161294" y="258553"/>
                  <a:pt x="192440" y="272876"/>
                  <a:pt x="237412" y="287867"/>
                </a:cubicBezTo>
                <a:lnTo>
                  <a:pt x="288212" y="304800"/>
                </a:lnTo>
                <a:lnTo>
                  <a:pt x="313612" y="313267"/>
                </a:lnTo>
                <a:cubicBezTo>
                  <a:pt x="450916" y="285807"/>
                  <a:pt x="365498" y="319171"/>
                  <a:pt x="415212" y="279400"/>
                </a:cubicBezTo>
                <a:cubicBezTo>
                  <a:pt x="423158" y="273043"/>
                  <a:pt x="432145" y="268111"/>
                  <a:pt x="440612" y="262467"/>
                </a:cubicBezTo>
                <a:cubicBezTo>
                  <a:pt x="446256" y="254000"/>
                  <a:pt x="448916" y="242460"/>
                  <a:pt x="457545" y="237067"/>
                </a:cubicBezTo>
                <a:cubicBezTo>
                  <a:pt x="472681" y="227607"/>
                  <a:pt x="508345" y="220134"/>
                  <a:pt x="508345" y="220134"/>
                </a:cubicBezTo>
                <a:cubicBezTo>
                  <a:pt x="511167" y="211667"/>
                  <a:pt x="512220" y="202387"/>
                  <a:pt x="516812" y="194734"/>
                </a:cubicBezTo>
                <a:cubicBezTo>
                  <a:pt x="520919" y="187889"/>
                  <a:pt x="527512" y="182787"/>
                  <a:pt x="533745" y="177800"/>
                </a:cubicBezTo>
                <a:cubicBezTo>
                  <a:pt x="557190" y="159044"/>
                  <a:pt x="557719" y="161342"/>
                  <a:pt x="584545" y="152400"/>
                </a:cubicBezTo>
                <a:cubicBezTo>
                  <a:pt x="607123" y="155222"/>
                  <a:pt x="631486" y="151626"/>
                  <a:pt x="652278" y="160867"/>
                </a:cubicBezTo>
                <a:cubicBezTo>
                  <a:pt x="660433" y="164492"/>
                  <a:pt x="663567" y="177800"/>
                  <a:pt x="660745" y="186267"/>
                </a:cubicBezTo>
                <a:cubicBezTo>
                  <a:pt x="656959" y="197626"/>
                  <a:pt x="644543" y="204002"/>
                  <a:pt x="635345" y="211667"/>
                </a:cubicBezTo>
                <a:cubicBezTo>
                  <a:pt x="606619" y="235605"/>
                  <a:pt x="601516" y="224309"/>
                  <a:pt x="576078" y="262467"/>
                </a:cubicBezTo>
                <a:lnTo>
                  <a:pt x="542212" y="313267"/>
                </a:lnTo>
                <a:cubicBezTo>
                  <a:pt x="546563" y="339375"/>
                  <a:pt x="538110" y="392748"/>
                  <a:pt x="584545" y="355600"/>
                </a:cubicBezTo>
                <a:cubicBezTo>
                  <a:pt x="591514" y="350025"/>
                  <a:pt x="589496" y="338403"/>
                  <a:pt x="593012" y="330200"/>
                </a:cubicBezTo>
                <a:cubicBezTo>
                  <a:pt x="597984" y="318599"/>
                  <a:pt x="604973" y="307935"/>
                  <a:pt x="609945" y="296334"/>
                </a:cubicBezTo>
                <a:cubicBezTo>
                  <a:pt x="613461" y="288131"/>
                  <a:pt x="613820" y="278587"/>
                  <a:pt x="618412" y="270934"/>
                </a:cubicBezTo>
                <a:cubicBezTo>
                  <a:pt x="622519" y="264089"/>
                  <a:pt x="628959" y="258790"/>
                  <a:pt x="635345" y="254000"/>
                </a:cubicBezTo>
                <a:cubicBezTo>
                  <a:pt x="651626" y="241789"/>
                  <a:pt x="686145" y="220134"/>
                  <a:pt x="686145" y="220134"/>
                </a:cubicBezTo>
                <a:cubicBezTo>
                  <a:pt x="688967" y="211667"/>
                  <a:pt x="690278" y="202536"/>
                  <a:pt x="694612" y="194734"/>
                </a:cubicBezTo>
                <a:cubicBezTo>
                  <a:pt x="718547" y="151651"/>
                  <a:pt x="719720" y="152692"/>
                  <a:pt x="745412" y="127000"/>
                </a:cubicBezTo>
                <a:cubicBezTo>
                  <a:pt x="751056" y="110067"/>
                  <a:pt x="752444" y="91052"/>
                  <a:pt x="762345" y="76200"/>
                </a:cubicBezTo>
                <a:cubicBezTo>
                  <a:pt x="767989" y="67733"/>
                  <a:pt x="774727" y="59901"/>
                  <a:pt x="779278" y="50800"/>
                </a:cubicBezTo>
                <a:cubicBezTo>
                  <a:pt x="783269" y="42818"/>
                  <a:pt x="782170" y="32369"/>
                  <a:pt x="787745" y="25400"/>
                </a:cubicBezTo>
                <a:cubicBezTo>
                  <a:pt x="799681" y="10480"/>
                  <a:pt x="821813" y="5577"/>
                  <a:pt x="838545" y="0"/>
                </a:cubicBezTo>
                <a:cubicBezTo>
                  <a:pt x="879607" y="41062"/>
                  <a:pt x="859128" y="25011"/>
                  <a:pt x="897812" y="50800"/>
                </a:cubicBezTo>
                <a:cubicBezTo>
                  <a:pt x="919091" y="114643"/>
                  <a:pt x="890386" y="35949"/>
                  <a:pt x="923212" y="101600"/>
                </a:cubicBezTo>
                <a:cubicBezTo>
                  <a:pt x="958266" y="171707"/>
                  <a:pt x="900081" y="79606"/>
                  <a:pt x="948612" y="152400"/>
                </a:cubicBezTo>
                <a:lnTo>
                  <a:pt x="974012" y="228600"/>
                </a:lnTo>
                <a:lnTo>
                  <a:pt x="982478" y="254000"/>
                </a:lnTo>
                <a:cubicBezTo>
                  <a:pt x="975798" y="274042"/>
                  <a:pt x="965545" y="301303"/>
                  <a:pt x="965545" y="321734"/>
                </a:cubicBezTo>
                <a:cubicBezTo>
                  <a:pt x="965545" y="515865"/>
                  <a:pt x="963485" y="398162"/>
                  <a:pt x="990945" y="508000"/>
                </a:cubicBezTo>
                <a:cubicBezTo>
                  <a:pt x="991829" y="511538"/>
                  <a:pt x="1003208" y="560729"/>
                  <a:pt x="1007878" y="567267"/>
                </a:cubicBezTo>
                <a:cubicBezTo>
                  <a:pt x="1032989" y="602423"/>
                  <a:pt x="1035021" y="598893"/>
                  <a:pt x="1067145" y="609600"/>
                </a:cubicBezTo>
                <a:cubicBezTo>
                  <a:pt x="1078434" y="620889"/>
                  <a:pt x="1095964" y="628321"/>
                  <a:pt x="1101012" y="643467"/>
                </a:cubicBezTo>
                <a:cubicBezTo>
                  <a:pt x="1103834" y="651934"/>
                  <a:pt x="1104886" y="661214"/>
                  <a:pt x="1109478" y="668867"/>
                </a:cubicBezTo>
                <a:cubicBezTo>
                  <a:pt x="1113585" y="675712"/>
                  <a:pt x="1121425" y="679567"/>
                  <a:pt x="1126412" y="685800"/>
                </a:cubicBezTo>
                <a:cubicBezTo>
                  <a:pt x="1169145" y="739215"/>
                  <a:pt x="1119384" y="687238"/>
                  <a:pt x="1160278" y="728134"/>
                </a:cubicBezTo>
                <a:cubicBezTo>
                  <a:pt x="1163100" y="736601"/>
                  <a:pt x="1164754" y="745552"/>
                  <a:pt x="1168745" y="753534"/>
                </a:cubicBezTo>
                <a:cubicBezTo>
                  <a:pt x="1173296" y="762635"/>
                  <a:pt x="1181545" y="769635"/>
                  <a:pt x="1185678" y="778934"/>
                </a:cubicBezTo>
                <a:cubicBezTo>
                  <a:pt x="1192927" y="795245"/>
                  <a:pt x="1202612" y="829734"/>
                  <a:pt x="1202612" y="829734"/>
                </a:cubicBezTo>
                <a:cubicBezTo>
                  <a:pt x="1191783" y="970499"/>
                  <a:pt x="1189277" y="942442"/>
                  <a:pt x="1202612" y="1109134"/>
                </a:cubicBezTo>
                <a:cubicBezTo>
                  <a:pt x="1203760" y="1123479"/>
                  <a:pt x="1207588" y="1137506"/>
                  <a:pt x="1211078" y="1151467"/>
                </a:cubicBezTo>
                <a:cubicBezTo>
                  <a:pt x="1213243" y="1160125"/>
                  <a:pt x="1213234" y="1170556"/>
                  <a:pt x="1219545" y="1176867"/>
                </a:cubicBezTo>
                <a:cubicBezTo>
                  <a:pt x="1225856" y="1183178"/>
                  <a:pt x="1236478" y="1182512"/>
                  <a:pt x="1244945" y="1185334"/>
                </a:cubicBezTo>
                <a:cubicBezTo>
                  <a:pt x="1247767" y="1193801"/>
                  <a:pt x="1252369" y="1201870"/>
                  <a:pt x="1253412" y="1210734"/>
                </a:cubicBezTo>
                <a:cubicBezTo>
                  <a:pt x="1258040" y="1250074"/>
                  <a:pt x="1254578" y="1290334"/>
                  <a:pt x="1261878" y="1329267"/>
                </a:cubicBezTo>
                <a:cubicBezTo>
                  <a:pt x="1263349" y="1337113"/>
                  <a:pt x="1273167" y="1340556"/>
                  <a:pt x="1278812" y="1346200"/>
                </a:cubicBezTo>
                <a:cubicBezTo>
                  <a:pt x="1281634" y="1354667"/>
                  <a:pt x="1283287" y="1363618"/>
                  <a:pt x="1287278" y="1371600"/>
                </a:cubicBezTo>
                <a:cubicBezTo>
                  <a:pt x="1297957" y="1392958"/>
                  <a:pt x="1305397" y="1398185"/>
                  <a:pt x="1321145" y="1413934"/>
                </a:cubicBezTo>
                <a:cubicBezTo>
                  <a:pt x="1316555" y="1436881"/>
                  <a:pt x="1316507" y="1465057"/>
                  <a:pt x="1295745" y="1481667"/>
                </a:cubicBezTo>
                <a:cubicBezTo>
                  <a:pt x="1288776" y="1487242"/>
                  <a:pt x="1278812" y="1487312"/>
                  <a:pt x="1270345" y="1490134"/>
                </a:cubicBezTo>
                <a:cubicBezTo>
                  <a:pt x="1263509" y="1496970"/>
                  <a:pt x="1233017" y="1530783"/>
                  <a:pt x="1219545" y="1532467"/>
                </a:cubicBezTo>
                <a:cubicBezTo>
                  <a:pt x="1205266" y="1534252"/>
                  <a:pt x="1191323" y="1526822"/>
                  <a:pt x="1177212" y="1524000"/>
                </a:cubicBezTo>
                <a:cubicBezTo>
                  <a:pt x="1174390" y="1515533"/>
                  <a:pt x="1175056" y="1504911"/>
                  <a:pt x="1168745" y="1498600"/>
                </a:cubicBezTo>
                <a:cubicBezTo>
                  <a:pt x="1150274" y="1480130"/>
                  <a:pt x="1094352" y="1497132"/>
                  <a:pt x="1084078" y="1498600"/>
                </a:cubicBezTo>
                <a:cubicBezTo>
                  <a:pt x="1081256" y="1507067"/>
                  <a:pt x="1080204" y="1516347"/>
                  <a:pt x="1075612" y="1524000"/>
                </a:cubicBezTo>
                <a:cubicBezTo>
                  <a:pt x="1071505" y="1530845"/>
                  <a:pt x="1063665" y="1534700"/>
                  <a:pt x="1058678" y="1540934"/>
                </a:cubicBezTo>
                <a:cubicBezTo>
                  <a:pt x="1052321" y="1548880"/>
                  <a:pt x="1047389" y="1557867"/>
                  <a:pt x="1041745" y="1566334"/>
                </a:cubicBezTo>
                <a:cubicBezTo>
                  <a:pt x="1045869" y="1599327"/>
                  <a:pt x="1058836" y="1650686"/>
                  <a:pt x="1041745" y="1684867"/>
                </a:cubicBezTo>
                <a:cubicBezTo>
                  <a:pt x="1037194" y="1693968"/>
                  <a:pt x="1024812" y="1696156"/>
                  <a:pt x="1016345" y="1701800"/>
                </a:cubicBezTo>
                <a:cubicBezTo>
                  <a:pt x="996589" y="1698978"/>
                  <a:pt x="976010" y="1699645"/>
                  <a:pt x="957078" y="1693334"/>
                </a:cubicBezTo>
                <a:cubicBezTo>
                  <a:pt x="934479" y="1685801"/>
                  <a:pt x="941949" y="1666407"/>
                  <a:pt x="931678" y="1651000"/>
                </a:cubicBezTo>
                <a:cubicBezTo>
                  <a:pt x="925036" y="1641037"/>
                  <a:pt x="914745" y="1634067"/>
                  <a:pt x="906278" y="1625600"/>
                </a:cubicBezTo>
                <a:cubicBezTo>
                  <a:pt x="895287" y="1548659"/>
                  <a:pt x="904124" y="1585271"/>
                  <a:pt x="880878" y="1515534"/>
                </a:cubicBezTo>
                <a:cubicBezTo>
                  <a:pt x="872792" y="1491277"/>
                  <a:pt x="875735" y="1482774"/>
                  <a:pt x="847012" y="1473200"/>
                </a:cubicBezTo>
                <a:cubicBezTo>
                  <a:pt x="830726" y="1467771"/>
                  <a:pt x="813046" y="1468101"/>
                  <a:pt x="796212" y="1464734"/>
                </a:cubicBezTo>
                <a:cubicBezTo>
                  <a:pt x="784802" y="1462452"/>
                  <a:pt x="773491" y="1459611"/>
                  <a:pt x="762345" y="1456267"/>
                </a:cubicBezTo>
                <a:cubicBezTo>
                  <a:pt x="745248" y="1451138"/>
                  <a:pt x="711545" y="1439334"/>
                  <a:pt x="711545" y="1439334"/>
                </a:cubicBezTo>
                <a:cubicBezTo>
                  <a:pt x="705901" y="1433689"/>
                  <a:pt x="701752" y="1425970"/>
                  <a:pt x="694612" y="1422400"/>
                </a:cubicBezTo>
                <a:cubicBezTo>
                  <a:pt x="678647" y="1414417"/>
                  <a:pt x="658664" y="1415368"/>
                  <a:pt x="643812" y="1405467"/>
                </a:cubicBezTo>
                <a:cubicBezTo>
                  <a:pt x="571020" y="1356940"/>
                  <a:pt x="663119" y="1415120"/>
                  <a:pt x="593012" y="1380067"/>
                </a:cubicBezTo>
                <a:cubicBezTo>
                  <a:pt x="583911" y="1375516"/>
                  <a:pt x="576079" y="1368778"/>
                  <a:pt x="567612" y="1363134"/>
                </a:cubicBezTo>
                <a:cubicBezTo>
                  <a:pt x="547856" y="1303867"/>
                  <a:pt x="567611" y="1317979"/>
                  <a:pt x="525278" y="1303867"/>
                </a:cubicBezTo>
                <a:cubicBezTo>
                  <a:pt x="516811" y="1306689"/>
                  <a:pt x="506189" y="1306023"/>
                  <a:pt x="499878" y="1312334"/>
                </a:cubicBezTo>
                <a:cubicBezTo>
                  <a:pt x="493567" y="1318645"/>
                  <a:pt x="495403" y="1329752"/>
                  <a:pt x="491412" y="1337734"/>
                </a:cubicBezTo>
                <a:cubicBezTo>
                  <a:pt x="486861" y="1346836"/>
                  <a:pt x="480123" y="1354667"/>
                  <a:pt x="474478" y="1363134"/>
                </a:cubicBezTo>
                <a:cubicBezTo>
                  <a:pt x="454723" y="1360312"/>
                  <a:pt x="434657" y="1359154"/>
                  <a:pt x="415212" y="1354667"/>
                </a:cubicBezTo>
                <a:cubicBezTo>
                  <a:pt x="397820" y="1350653"/>
                  <a:pt x="364412" y="1337734"/>
                  <a:pt x="364412" y="1337734"/>
                </a:cubicBezTo>
                <a:cubicBezTo>
                  <a:pt x="292007" y="1265329"/>
                  <a:pt x="404962" y="1383333"/>
                  <a:pt x="339012" y="1295400"/>
                </a:cubicBezTo>
                <a:cubicBezTo>
                  <a:pt x="291908" y="1232595"/>
                  <a:pt x="289572" y="1252421"/>
                  <a:pt x="203545" y="1244600"/>
                </a:cubicBezTo>
                <a:cubicBezTo>
                  <a:pt x="170671" y="1250079"/>
                  <a:pt x="144278" y="1271669"/>
                  <a:pt x="144278" y="1227667"/>
                </a:cubicBezTo>
                <a:cubicBezTo>
                  <a:pt x="144278" y="1213277"/>
                  <a:pt x="148959" y="1199217"/>
                  <a:pt x="152745" y="1185334"/>
                </a:cubicBezTo>
                <a:cubicBezTo>
                  <a:pt x="157441" y="1168114"/>
                  <a:pt x="169678" y="1134534"/>
                  <a:pt x="169678" y="1134534"/>
                </a:cubicBezTo>
                <a:cubicBezTo>
                  <a:pt x="166856" y="1117601"/>
                  <a:pt x="171936" y="1097139"/>
                  <a:pt x="161212" y="1083734"/>
                </a:cubicBezTo>
                <a:cubicBezTo>
                  <a:pt x="155637" y="1076765"/>
                  <a:pt x="143794" y="1088209"/>
                  <a:pt x="135812" y="1092200"/>
                </a:cubicBezTo>
                <a:cubicBezTo>
                  <a:pt x="126710" y="1096751"/>
                  <a:pt x="119711" y="1105001"/>
                  <a:pt x="110412" y="1109134"/>
                </a:cubicBezTo>
                <a:cubicBezTo>
                  <a:pt x="94101" y="1116383"/>
                  <a:pt x="76545" y="1120423"/>
                  <a:pt x="59612" y="1126067"/>
                </a:cubicBezTo>
                <a:lnTo>
                  <a:pt x="8812" y="111760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0" name="Полилиния 199"/>
          <p:cNvSpPr/>
          <p:nvPr/>
        </p:nvSpPr>
        <p:spPr>
          <a:xfrm>
            <a:off x="9113583" y="2320337"/>
            <a:ext cx="2180726" cy="1363517"/>
          </a:xfrm>
          <a:custGeom>
            <a:avLst/>
            <a:gdLst>
              <a:gd name="connsiteX0" fmla="*/ 33548 w 1625517"/>
              <a:gd name="connsiteY0" fmla="*/ 609874 h 1295674"/>
              <a:gd name="connsiteX1" fmla="*/ 33548 w 1625517"/>
              <a:gd name="connsiteY1" fmla="*/ 499807 h 1295674"/>
              <a:gd name="connsiteX2" fmla="*/ 50481 w 1625517"/>
              <a:gd name="connsiteY2" fmla="*/ 474407 h 1295674"/>
              <a:gd name="connsiteX3" fmla="*/ 84348 w 1625517"/>
              <a:gd name="connsiteY3" fmla="*/ 432074 h 1295674"/>
              <a:gd name="connsiteX4" fmla="*/ 101281 w 1625517"/>
              <a:gd name="connsiteY4" fmla="*/ 406674 h 1295674"/>
              <a:gd name="connsiteX5" fmla="*/ 118215 w 1625517"/>
              <a:gd name="connsiteY5" fmla="*/ 389741 h 1295674"/>
              <a:gd name="connsiteX6" fmla="*/ 126681 w 1625517"/>
              <a:gd name="connsiteY6" fmla="*/ 364341 h 1295674"/>
              <a:gd name="connsiteX7" fmla="*/ 143615 w 1625517"/>
              <a:gd name="connsiteY7" fmla="*/ 347407 h 1295674"/>
              <a:gd name="connsiteX8" fmla="*/ 160548 w 1625517"/>
              <a:gd name="connsiteY8" fmla="*/ 322007 h 1295674"/>
              <a:gd name="connsiteX9" fmla="*/ 169015 w 1625517"/>
              <a:gd name="connsiteY9" fmla="*/ 296607 h 1295674"/>
              <a:gd name="connsiteX10" fmla="*/ 194415 w 1625517"/>
              <a:gd name="connsiteY10" fmla="*/ 279674 h 1295674"/>
              <a:gd name="connsiteX11" fmla="*/ 219815 w 1625517"/>
              <a:gd name="connsiteY11" fmla="*/ 237341 h 1295674"/>
              <a:gd name="connsiteX12" fmla="*/ 228281 w 1625517"/>
              <a:gd name="connsiteY12" fmla="*/ 211941 h 1295674"/>
              <a:gd name="connsiteX13" fmla="*/ 219815 w 1625517"/>
              <a:gd name="connsiteY13" fmla="*/ 144207 h 1295674"/>
              <a:gd name="connsiteX14" fmla="*/ 228281 w 1625517"/>
              <a:gd name="connsiteY14" fmla="*/ 76474 h 1295674"/>
              <a:gd name="connsiteX15" fmla="*/ 236748 w 1625517"/>
              <a:gd name="connsiteY15" fmla="*/ 51074 h 1295674"/>
              <a:gd name="connsiteX16" fmla="*/ 397615 w 1625517"/>
              <a:gd name="connsiteY16" fmla="*/ 25674 h 1295674"/>
              <a:gd name="connsiteX17" fmla="*/ 423015 w 1625517"/>
              <a:gd name="connsiteY17" fmla="*/ 17207 h 1295674"/>
              <a:gd name="connsiteX18" fmla="*/ 448415 w 1625517"/>
              <a:gd name="connsiteY18" fmla="*/ 274 h 1295674"/>
              <a:gd name="connsiteX19" fmla="*/ 456881 w 1625517"/>
              <a:gd name="connsiteY19" fmla="*/ 25674 h 1295674"/>
              <a:gd name="connsiteX20" fmla="*/ 431481 w 1625517"/>
              <a:gd name="connsiteY20" fmla="*/ 68007 h 1295674"/>
              <a:gd name="connsiteX21" fmla="*/ 380681 w 1625517"/>
              <a:gd name="connsiteY21" fmla="*/ 84941 h 1295674"/>
              <a:gd name="connsiteX22" fmla="*/ 372215 w 1625517"/>
              <a:gd name="connsiteY22" fmla="*/ 110341 h 1295674"/>
              <a:gd name="connsiteX23" fmla="*/ 439948 w 1625517"/>
              <a:gd name="connsiteY23" fmla="*/ 152674 h 1295674"/>
              <a:gd name="connsiteX24" fmla="*/ 533081 w 1625517"/>
              <a:gd name="connsiteY24" fmla="*/ 178074 h 1295674"/>
              <a:gd name="connsiteX25" fmla="*/ 634681 w 1625517"/>
              <a:gd name="connsiteY25" fmla="*/ 186541 h 1295674"/>
              <a:gd name="connsiteX26" fmla="*/ 727815 w 1625517"/>
              <a:gd name="connsiteY26" fmla="*/ 203474 h 1295674"/>
              <a:gd name="connsiteX27" fmla="*/ 753215 w 1625517"/>
              <a:gd name="connsiteY27" fmla="*/ 211941 h 1295674"/>
              <a:gd name="connsiteX28" fmla="*/ 804015 w 1625517"/>
              <a:gd name="connsiteY28" fmla="*/ 245807 h 1295674"/>
              <a:gd name="connsiteX29" fmla="*/ 854815 w 1625517"/>
              <a:gd name="connsiteY29" fmla="*/ 271207 h 1295674"/>
              <a:gd name="connsiteX30" fmla="*/ 897148 w 1625517"/>
              <a:gd name="connsiteY30" fmla="*/ 305074 h 1295674"/>
              <a:gd name="connsiteX31" fmla="*/ 973348 w 1625517"/>
              <a:gd name="connsiteY31" fmla="*/ 347407 h 1295674"/>
              <a:gd name="connsiteX32" fmla="*/ 1032615 w 1625517"/>
              <a:gd name="connsiteY32" fmla="*/ 398207 h 1295674"/>
              <a:gd name="connsiteX33" fmla="*/ 1083415 w 1625517"/>
              <a:gd name="connsiteY33" fmla="*/ 415141 h 1295674"/>
              <a:gd name="connsiteX34" fmla="*/ 1134215 w 1625517"/>
              <a:gd name="connsiteY34" fmla="*/ 449007 h 1295674"/>
              <a:gd name="connsiteX35" fmla="*/ 1176548 w 1625517"/>
              <a:gd name="connsiteY35" fmla="*/ 474407 h 1295674"/>
              <a:gd name="connsiteX36" fmla="*/ 1193481 w 1625517"/>
              <a:gd name="connsiteY36" fmla="*/ 491341 h 1295674"/>
              <a:gd name="connsiteX37" fmla="*/ 1218881 w 1625517"/>
              <a:gd name="connsiteY37" fmla="*/ 508274 h 1295674"/>
              <a:gd name="connsiteX38" fmla="*/ 1227348 w 1625517"/>
              <a:gd name="connsiteY38" fmla="*/ 533674 h 1295674"/>
              <a:gd name="connsiteX39" fmla="*/ 1286615 w 1625517"/>
              <a:gd name="connsiteY39" fmla="*/ 592941 h 1295674"/>
              <a:gd name="connsiteX40" fmla="*/ 1303548 w 1625517"/>
              <a:gd name="connsiteY40" fmla="*/ 576007 h 1295674"/>
              <a:gd name="connsiteX41" fmla="*/ 1312015 w 1625517"/>
              <a:gd name="connsiteY41" fmla="*/ 533674 h 1295674"/>
              <a:gd name="connsiteX42" fmla="*/ 1320481 w 1625517"/>
              <a:gd name="connsiteY42" fmla="*/ 499807 h 1295674"/>
              <a:gd name="connsiteX43" fmla="*/ 1328948 w 1625517"/>
              <a:gd name="connsiteY43" fmla="*/ 474407 h 1295674"/>
              <a:gd name="connsiteX44" fmla="*/ 1354348 w 1625517"/>
              <a:gd name="connsiteY44" fmla="*/ 457474 h 1295674"/>
              <a:gd name="connsiteX45" fmla="*/ 1405148 w 1625517"/>
              <a:gd name="connsiteY45" fmla="*/ 440541 h 1295674"/>
              <a:gd name="connsiteX46" fmla="*/ 1422081 w 1625517"/>
              <a:gd name="connsiteY46" fmla="*/ 423607 h 1295674"/>
              <a:gd name="connsiteX47" fmla="*/ 1498281 w 1625517"/>
              <a:gd name="connsiteY47" fmla="*/ 432074 h 1295674"/>
              <a:gd name="connsiteX48" fmla="*/ 1549081 w 1625517"/>
              <a:gd name="connsiteY48" fmla="*/ 491341 h 1295674"/>
              <a:gd name="connsiteX49" fmla="*/ 1566015 w 1625517"/>
              <a:gd name="connsiteY49" fmla="*/ 508274 h 1295674"/>
              <a:gd name="connsiteX50" fmla="*/ 1574481 w 1625517"/>
              <a:gd name="connsiteY50" fmla="*/ 533674 h 1295674"/>
              <a:gd name="connsiteX51" fmla="*/ 1608348 w 1625517"/>
              <a:gd name="connsiteY51" fmla="*/ 567541 h 1295674"/>
              <a:gd name="connsiteX52" fmla="*/ 1616815 w 1625517"/>
              <a:gd name="connsiteY52" fmla="*/ 626807 h 1295674"/>
              <a:gd name="connsiteX53" fmla="*/ 1625281 w 1625517"/>
              <a:gd name="connsiteY53" fmla="*/ 652207 h 1295674"/>
              <a:gd name="connsiteX54" fmla="*/ 1582948 w 1625517"/>
              <a:gd name="connsiteY54" fmla="*/ 677607 h 1295674"/>
              <a:gd name="connsiteX55" fmla="*/ 1540615 w 1625517"/>
              <a:gd name="connsiteY55" fmla="*/ 703007 h 1295674"/>
              <a:gd name="connsiteX56" fmla="*/ 1498281 w 1625517"/>
              <a:gd name="connsiteY56" fmla="*/ 728407 h 1295674"/>
              <a:gd name="connsiteX57" fmla="*/ 1472881 w 1625517"/>
              <a:gd name="connsiteY57" fmla="*/ 804607 h 1295674"/>
              <a:gd name="connsiteX58" fmla="*/ 1455948 w 1625517"/>
              <a:gd name="connsiteY58" fmla="*/ 821541 h 1295674"/>
              <a:gd name="connsiteX59" fmla="*/ 1439015 w 1625517"/>
              <a:gd name="connsiteY59" fmla="*/ 846941 h 1295674"/>
              <a:gd name="connsiteX60" fmla="*/ 1447481 w 1625517"/>
              <a:gd name="connsiteY60" fmla="*/ 872341 h 1295674"/>
              <a:gd name="connsiteX61" fmla="*/ 1464415 w 1625517"/>
              <a:gd name="connsiteY61" fmla="*/ 889274 h 1295674"/>
              <a:gd name="connsiteX62" fmla="*/ 1481348 w 1625517"/>
              <a:gd name="connsiteY62" fmla="*/ 914674 h 1295674"/>
              <a:gd name="connsiteX63" fmla="*/ 1472881 w 1625517"/>
              <a:gd name="connsiteY63" fmla="*/ 965474 h 1295674"/>
              <a:gd name="connsiteX64" fmla="*/ 1447481 w 1625517"/>
              <a:gd name="connsiteY64" fmla="*/ 990874 h 1295674"/>
              <a:gd name="connsiteX65" fmla="*/ 1422081 w 1625517"/>
              <a:gd name="connsiteY65" fmla="*/ 1041674 h 1295674"/>
              <a:gd name="connsiteX66" fmla="*/ 1405148 w 1625517"/>
              <a:gd name="connsiteY66" fmla="*/ 1067074 h 1295674"/>
              <a:gd name="connsiteX67" fmla="*/ 1362815 w 1625517"/>
              <a:gd name="connsiteY67" fmla="*/ 1058607 h 1295674"/>
              <a:gd name="connsiteX68" fmla="*/ 1345881 w 1625517"/>
              <a:gd name="connsiteY68" fmla="*/ 1041674 h 1295674"/>
              <a:gd name="connsiteX69" fmla="*/ 1320481 w 1625517"/>
              <a:gd name="connsiteY69" fmla="*/ 1033207 h 1295674"/>
              <a:gd name="connsiteX70" fmla="*/ 1295081 w 1625517"/>
              <a:gd name="connsiteY70" fmla="*/ 1007807 h 1295674"/>
              <a:gd name="connsiteX71" fmla="*/ 1269681 w 1625517"/>
              <a:gd name="connsiteY71" fmla="*/ 999341 h 1295674"/>
              <a:gd name="connsiteX72" fmla="*/ 1252748 w 1625517"/>
              <a:gd name="connsiteY72" fmla="*/ 1050141 h 1295674"/>
              <a:gd name="connsiteX73" fmla="*/ 1244281 w 1625517"/>
              <a:gd name="connsiteY73" fmla="*/ 1134807 h 1295674"/>
              <a:gd name="connsiteX74" fmla="*/ 1218881 w 1625517"/>
              <a:gd name="connsiteY74" fmla="*/ 1126341 h 1295674"/>
              <a:gd name="connsiteX75" fmla="*/ 1193481 w 1625517"/>
              <a:gd name="connsiteY75" fmla="*/ 1041674 h 1295674"/>
              <a:gd name="connsiteX76" fmla="*/ 1159615 w 1625517"/>
              <a:gd name="connsiteY76" fmla="*/ 1058607 h 1295674"/>
              <a:gd name="connsiteX77" fmla="*/ 1151148 w 1625517"/>
              <a:gd name="connsiteY77" fmla="*/ 1084007 h 1295674"/>
              <a:gd name="connsiteX78" fmla="*/ 1125748 w 1625517"/>
              <a:gd name="connsiteY78" fmla="*/ 1143274 h 1295674"/>
              <a:gd name="connsiteX79" fmla="*/ 1100348 w 1625517"/>
              <a:gd name="connsiteY79" fmla="*/ 1151741 h 1295674"/>
              <a:gd name="connsiteX80" fmla="*/ 1049548 w 1625517"/>
              <a:gd name="connsiteY80" fmla="*/ 1185607 h 1295674"/>
              <a:gd name="connsiteX81" fmla="*/ 1024148 w 1625517"/>
              <a:gd name="connsiteY81" fmla="*/ 1227941 h 1295674"/>
              <a:gd name="connsiteX82" fmla="*/ 998748 w 1625517"/>
              <a:gd name="connsiteY82" fmla="*/ 1236407 h 1295674"/>
              <a:gd name="connsiteX83" fmla="*/ 897148 w 1625517"/>
              <a:gd name="connsiteY83" fmla="*/ 1278741 h 1295674"/>
              <a:gd name="connsiteX84" fmla="*/ 871748 w 1625517"/>
              <a:gd name="connsiteY84" fmla="*/ 1295674 h 1295674"/>
              <a:gd name="connsiteX85" fmla="*/ 770148 w 1625517"/>
              <a:gd name="connsiteY85" fmla="*/ 1278741 h 1295674"/>
              <a:gd name="connsiteX86" fmla="*/ 753215 w 1625517"/>
              <a:gd name="connsiteY86" fmla="*/ 1261807 h 1295674"/>
              <a:gd name="connsiteX87" fmla="*/ 744748 w 1625517"/>
              <a:gd name="connsiteY87" fmla="*/ 1236407 h 1295674"/>
              <a:gd name="connsiteX88" fmla="*/ 693948 w 1625517"/>
              <a:gd name="connsiteY88" fmla="*/ 1211007 h 1295674"/>
              <a:gd name="connsiteX89" fmla="*/ 626215 w 1625517"/>
              <a:gd name="connsiteY89" fmla="*/ 1219474 h 1295674"/>
              <a:gd name="connsiteX90" fmla="*/ 600815 w 1625517"/>
              <a:gd name="connsiteY90" fmla="*/ 1227941 h 1295674"/>
              <a:gd name="connsiteX91" fmla="*/ 507681 w 1625517"/>
              <a:gd name="connsiteY91" fmla="*/ 1219474 h 1295674"/>
              <a:gd name="connsiteX92" fmla="*/ 456881 w 1625517"/>
              <a:gd name="connsiteY92" fmla="*/ 1194074 h 1295674"/>
              <a:gd name="connsiteX93" fmla="*/ 431481 w 1625517"/>
              <a:gd name="connsiteY93" fmla="*/ 1185607 h 1295674"/>
              <a:gd name="connsiteX94" fmla="*/ 414548 w 1625517"/>
              <a:gd name="connsiteY94" fmla="*/ 1160207 h 1295674"/>
              <a:gd name="connsiteX95" fmla="*/ 389148 w 1625517"/>
              <a:gd name="connsiteY95" fmla="*/ 1143274 h 1295674"/>
              <a:gd name="connsiteX96" fmla="*/ 380681 w 1625517"/>
              <a:gd name="connsiteY96" fmla="*/ 1117874 h 1295674"/>
              <a:gd name="connsiteX97" fmla="*/ 406081 w 1625517"/>
              <a:gd name="connsiteY97" fmla="*/ 1067074 h 1295674"/>
              <a:gd name="connsiteX98" fmla="*/ 431481 w 1625517"/>
              <a:gd name="connsiteY98" fmla="*/ 1050141 h 1295674"/>
              <a:gd name="connsiteX99" fmla="*/ 448415 w 1625517"/>
              <a:gd name="connsiteY99" fmla="*/ 1033207 h 1295674"/>
              <a:gd name="connsiteX100" fmla="*/ 465348 w 1625517"/>
              <a:gd name="connsiteY100" fmla="*/ 1007807 h 1295674"/>
              <a:gd name="connsiteX101" fmla="*/ 490748 w 1625517"/>
              <a:gd name="connsiteY101" fmla="*/ 999341 h 1295674"/>
              <a:gd name="connsiteX102" fmla="*/ 507681 w 1625517"/>
              <a:gd name="connsiteY102" fmla="*/ 940074 h 1295674"/>
              <a:gd name="connsiteX103" fmla="*/ 499215 w 1625517"/>
              <a:gd name="connsiteY103" fmla="*/ 855407 h 1295674"/>
              <a:gd name="connsiteX104" fmla="*/ 482281 w 1625517"/>
              <a:gd name="connsiteY104" fmla="*/ 830007 h 1295674"/>
              <a:gd name="connsiteX105" fmla="*/ 465348 w 1625517"/>
              <a:gd name="connsiteY105" fmla="*/ 846941 h 1295674"/>
              <a:gd name="connsiteX106" fmla="*/ 439948 w 1625517"/>
              <a:gd name="connsiteY106" fmla="*/ 855407 h 1295674"/>
              <a:gd name="connsiteX107" fmla="*/ 414548 w 1625517"/>
              <a:gd name="connsiteY107" fmla="*/ 897741 h 1295674"/>
              <a:gd name="connsiteX108" fmla="*/ 363748 w 1625517"/>
              <a:gd name="connsiteY108" fmla="*/ 914674 h 1295674"/>
              <a:gd name="connsiteX109" fmla="*/ 279081 w 1625517"/>
              <a:gd name="connsiteY109" fmla="*/ 897741 h 1295674"/>
              <a:gd name="connsiteX110" fmla="*/ 262148 w 1625517"/>
              <a:gd name="connsiteY110" fmla="*/ 880807 h 1295674"/>
              <a:gd name="connsiteX111" fmla="*/ 236748 w 1625517"/>
              <a:gd name="connsiteY111" fmla="*/ 863874 h 1295674"/>
              <a:gd name="connsiteX112" fmla="*/ 219815 w 1625517"/>
              <a:gd name="connsiteY112" fmla="*/ 838474 h 1295674"/>
              <a:gd name="connsiteX113" fmla="*/ 211348 w 1625517"/>
              <a:gd name="connsiteY113" fmla="*/ 813074 h 1295674"/>
              <a:gd name="connsiteX114" fmla="*/ 160548 w 1625517"/>
              <a:gd name="connsiteY114" fmla="*/ 796141 h 1295674"/>
              <a:gd name="connsiteX115" fmla="*/ 84348 w 1625517"/>
              <a:gd name="connsiteY115" fmla="*/ 779207 h 1295674"/>
              <a:gd name="connsiteX116" fmla="*/ 75881 w 1625517"/>
              <a:gd name="connsiteY116" fmla="*/ 753807 h 1295674"/>
              <a:gd name="connsiteX117" fmla="*/ 92815 w 1625517"/>
              <a:gd name="connsiteY117" fmla="*/ 736874 h 1295674"/>
              <a:gd name="connsiteX118" fmla="*/ 101281 w 1625517"/>
              <a:gd name="connsiteY118" fmla="*/ 711474 h 1295674"/>
              <a:gd name="connsiteX119" fmla="*/ 92815 w 1625517"/>
              <a:gd name="connsiteY119" fmla="*/ 677607 h 1295674"/>
              <a:gd name="connsiteX120" fmla="*/ 16615 w 1625517"/>
              <a:gd name="connsiteY120" fmla="*/ 669141 h 1295674"/>
              <a:gd name="connsiteX121" fmla="*/ 33548 w 1625517"/>
              <a:gd name="connsiteY121" fmla="*/ 609874 h 1295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</a:cxnLst>
            <a:rect l="l" t="t" r="r" b="b"/>
            <a:pathLst>
              <a:path w="1625517" h="1295674">
                <a:moveTo>
                  <a:pt x="33548" y="609874"/>
                </a:moveTo>
                <a:cubicBezTo>
                  <a:pt x="36370" y="581652"/>
                  <a:pt x="18170" y="556193"/>
                  <a:pt x="33548" y="499807"/>
                </a:cubicBezTo>
                <a:cubicBezTo>
                  <a:pt x="36225" y="489990"/>
                  <a:pt x="45930" y="483508"/>
                  <a:pt x="50481" y="474407"/>
                </a:cubicBezTo>
                <a:cubicBezTo>
                  <a:pt x="70928" y="433512"/>
                  <a:pt x="41531" y="460618"/>
                  <a:pt x="84348" y="432074"/>
                </a:cubicBezTo>
                <a:cubicBezTo>
                  <a:pt x="89992" y="423607"/>
                  <a:pt x="94924" y="414620"/>
                  <a:pt x="101281" y="406674"/>
                </a:cubicBezTo>
                <a:cubicBezTo>
                  <a:pt x="106268" y="400441"/>
                  <a:pt x="114108" y="396586"/>
                  <a:pt x="118215" y="389741"/>
                </a:cubicBezTo>
                <a:cubicBezTo>
                  <a:pt x="122807" y="382088"/>
                  <a:pt x="122089" y="371994"/>
                  <a:pt x="126681" y="364341"/>
                </a:cubicBezTo>
                <a:cubicBezTo>
                  <a:pt x="130788" y="357496"/>
                  <a:pt x="138628" y="353641"/>
                  <a:pt x="143615" y="347407"/>
                </a:cubicBezTo>
                <a:cubicBezTo>
                  <a:pt x="149972" y="339461"/>
                  <a:pt x="155997" y="331108"/>
                  <a:pt x="160548" y="322007"/>
                </a:cubicBezTo>
                <a:cubicBezTo>
                  <a:pt x="164539" y="314025"/>
                  <a:pt x="163440" y="303576"/>
                  <a:pt x="169015" y="296607"/>
                </a:cubicBezTo>
                <a:cubicBezTo>
                  <a:pt x="175372" y="288661"/>
                  <a:pt x="185948" y="285318"/>
                  <a:pt x="194415" y="279674"/>
                </a:cubicBezTo>
                <a:cubicBezTo>
                  <a:pt x="218398" y="207721"/>
                  <a:pt x="184949" y="295450"/>
                  <a:pt x="219815" y="237341"/>
                </a:cubicBezTo>
                <a:cubicBezTo>
                  <a:pt x="224407" y="229688"/>
                  <a:pt x="225459" y="220408"/>
                  <a:pt x="228281" y="211941"/>
                </a:cubicBezTo>
                <a:cubicBezTo>
                  <a:pt x="225459" y="189363"/>
                  <a:pt x="219815" y="166961"/>
                  <a:pt x="219815" y="144207"/>
                </a:cubicBezTo>
                <a:cubicBezTo>
                  <a:pt x="219815" y="121454"/>
                  <a:pt x="224211" y="98860"/>
                  <a:pt x="228281" y="76474"/>
                </a:cubicBezTo>
                <a:cubicBezTo>
                  <a:pt x="229877" y="67693"/>
                  <a:pt x="231173" y="58043"/>
                  <a:pt x="236748" y="51074"/>
                </a:cubicBezTo>
                <a:cubicBezTo>
                  <a:pt x="268824" y="10980"/>
                  <a:pt x="389693" y="26169"/>
                  <a:pt x="397615" y="25674"/>
                </a:cubicBezTo>
                <a:cubicBezTo>
                  <a:pt x="406082" y="22852"/>
                  <a:pt x="415033" y="21198"/>
                  <a:pt x="423015" y="17207"/>
                </a:cubicBezTo>
                <a:cubicBezTo>
                  <a:pt x="432116" y="12656"/>
                  <a:pt x="438543" y="-2194"/>
                  <a:pt x="448415" y="274"/>
                </a:cubicBezTo>
                <a:cubicBezTo>
                  <a:pt x="457073" y="2439"/>
                  <a:pt x="454059" y="17207"/>
                  <a:pt x="456881" y="25674"/>
                </a:cubicBezTo>
                <a:cubicBezTo>
                  <a:pt x="451087" y="43056"/>
                  <a:pt x="450078" y="58709"/>
                  <a:pt x="431481" y="68007"/>
                </a:cubicBezTo>
                <a:cubicBezTo>
                  <a:pt x="415516" y="75989"/>
                  <a:pt x="380681" y="84941"/>
                  <a:pt x="380681" y="84941"/>
                </a:cubicBezTo>
                <a:cubicBezTo>
                  <a:pt x="377859" y="93408"/>
                  <a:pt x="370748" y="101538"/>
                  <a:pt x="372215" y="110341"/>
                </a:cubicBezTo>
                <a:cubicBezTo>
                  <a:pt x="377740" y="143490"/>
                  <a:pt x="416873" y="144982"/>
                  <a:pt x="439948" y="152674"/>
                </a:cubicBezTo>
                <a:cubicBezTo>
                  <a:pt x="467899" y="161991"/>
                  <a:pt x="507609" y="175951"/>
                  <a:pt x="533081" y="178074"/>
                </a:cubicBezTo>
                <a:cubicBezTo>
                  <a:pt x="566948" y="180896"/>
                  <a:pt x="600884" y="182983"/>
                  <a:pt x="634681" y="186541"/>
                </a:cubicBezTo>
                <a:cubicBezTo>
                  <a:pt x="672659" y="190539"/>
                  <a:pt x="693718" y="193732"/>
                  <a:pt x="727815" y="203474"/>
                </a:cubicBezTo>
                <a:cubicBezTo>
                  <a:pt x="736396" y="205926"/>
                  <a:pt x="745413" y="207607"/>
                  <a:pt x="753215" y="211941"/>
                </a:cubicBezTo>
                <a:cubicBezTo>
                  <a:pt x="771005" y="221824"/>
                  <a:pt x="784708" y="239371"/>
                  <a:pt x="804015" y="245807"/>
                </a:cubicBezTo>
                <a:cubicBezTo>
                  <a:pt x="830841" y="254749"/>
                  <a:pt x="831370" y="252451"/>
                  <a:pt x="854815" y="271207"/>
                </a:cubicBezTo>
                <a:cubicBezTo>
                  <a:pt x="881068" y="292210"/>
                  <a:pt x="862397" y="287698"/>
                  <a:pt x="897148" y="305074"/>
                </a:cubicBezTo>
                <a:cubicBezTo>
                  <a:pt x="939733" y="326366"/>
                  <a:pt x="919962" y="294021"/>
                  <a:pt x="973348" y="347407"/>
                </a:cubicBezTo>
                <a:cubicBezTo>
                  <a:pt x="990135" y="364194"/>
                  <a:pt x="1009404" y="387891"/>
                  <a:pt x="1032615" y="398207"/>
                </a:cubicBezTo>
                <a:cubicBezTo>
                  <a:pt x="1048926" y="405456"/>
                  <a:pt x="1083415" y="415141"/>
                  <a:pt x="1083415" y="415141"/>
                </a:cubicBezTo>
                <a:cubicBezTo>
                  <a:pt x="1148009" y="479735"/>
                  <a:pt x="1072946" y="412246"/>
                  <a:pt x="1134215" y="449007"/>
                </a:cubicBezTo>
                <a:cubicBezTo>
                  <a:pt x="1192324" y="483873"/>
                  <a:pt x="1104595" y="450424"/>
                  <a:pt x="1176548" y="474407"/>
                </a:cubicBezTo>
                <a:cubicBezTo>
                  <a:pt x="1182192" y="480052"/>
                  <a:pt x="1187248" y="486354"/>
                  <a:pt x="1193481" y="491341"/>
                </a:cubicBezTo>
                <a:cubicBezTo>
                  <a:pt x="1201427" y="497698"/>
                  <a:pt x="1212524" y="500328"/>
                  <a:pt x="1218881" y="508274"/>
                </a:cubicBezTo>
                <a:cubicBezTo>
                  <a:pt x="1224456" y="515243"/>
                  <a:pt x="1223014" y="525872"/>
                  <a:pt x="1227348" y="533674"/>
                </a:cubicBezTo>
                <a:cubicBezTo>
                  <a:pt x="1258226" y="589253"/>
                  <a:pt x="1245390" y="579199"/>
                  <a:pt x="1286615" y="592941"/>
                </a:cubicBezTo>
                <a:cubicBezTo>
                  <a:pt x="1292259" y="587296"/>
                  <a:pt x="1300404" y="583344"/>
                  <a:pt x="1303548" y="576007"/>
                </a:cubicBezTo>
                <a:cubicBezTo>
                  <a:pt x="1309217" y="562780"/>
                  <a:pt x="1308893" y="547722"/>
                  <a:pt x="1312015" y="533674"/>
                </a:cubicBezTo>
                <a:cubicBezTo>
                  <a:pt x="1314539" y="522315"/>
                  <a:pt x="1317284" y="510996"/>
                  <a:pt x="1320481" y="499807"/>
                </a:cubicBezTo>
                <a:cubicBezTo>
                  <a:pt x="1322933" y="491226"/>
                  <a:pt x="1323373" y="481376"/>
                  <a:pt x="1328948" y="474407"/>
                </a:cubicBezTo>
                <a:cubicBezTo>
                  <a:pt x="1335305" y="466461"/>
                  <a:pt x="1345049" y="461607"/>
                  <a:pt x="1354348" y="457474"/>
                </a:cubicBezTo>
                <a:cubicBezTo>
                  <a:pt x="1370659" y="450225"/>
                  <a:pt x="1405148" y="440541"/>
                  <a:pt x="1405148" y="440541"/>
                </a:cubicBezTo>
                <a:cubicBezTo>
                  <a:pt x="1410792" y="434896"/>
                  <a:pt x="1414131" y="424330"/>
                  <a:pt x="1422081" y="423607"/>
                </a:cubicBezTo>
                <a:cubicBezTo>
                  <a:pt x="1447532" y="421293"/>
                  <a:pt x="1474428" y="422900"/>
                  <a:pt x="1498281" y="432074"/>
                </a:cubicBezTo>
                <a:cubicBezTo>
                  <a:pt x="1521834" y="441133"/>
                  <a:pt x="1534452" y="473055"/>
                  <a:pt x="1549081" y="491341"/>
                </a:cubicBezTo>
                <a:cubicBezTo>
                  <a:pt x="1554068" y="497574"/>
                  <a:pt x="1560370" y="502630"/>
                  <a:pt x="1566015" y="508274"/>
                </a:cubicBezTo>
                <a:cubicBezTo>
                  <a:pt x="1568837" y="516741"/>
                  <a:pt x="1569294" y="526412"/>
                  <a:pt x="1574481" y="533674"/>
                </a:cubicBezTo>
                <a:cubicBezTo>
                  <a:pt x="1583760" y="546665"/>
                  <a:pt x="1608348" y="567541"/>
                  <a:pt x="1608348" y="567541"/>
                </a:cubicBezTo>
                <a:cubicBezTo>
                  <a:pt x="1611170" y="587296"/>
                  <a:pt x="1612901" y="607239"/>
                  <a:pt x="1616815" y="626807"/>
                </a:cubicBezTo>
                <a:cubicBezTo>
                  <a:pt x="1618565" y="635558"/>
                  <a:pt x="1627031" y="643456"/>
                  <a:pt x="1625281" y="652207"/>
                </a:cubicBezTo>
                <a:cubicBezTo>
                  <a:pt x="1621960" y="668812"/>
                  <a:pt x="1593647" y="674041"/>
                  <a:pt x="1582948" y="677607"/>
                </a:cubicBezTo>
                <a:cubicBezTo>
                  <a:pt x="1540045" y="720512"/>
                  <a:pt x="1595568" y="670036"/>
                  <a:pt x="1540615" y="703007"/>
                </a:cubicBezTo>
                <a:cubicBezTo>
                  <a:pt x="1482505" y="737873"/>
                  <a:pt x="1570233" y="704425"/>
                  <a:pt x="1498281" y="728407"/>
                </a:cubicBezTo>
                <a:cubicBezTo>
                  <a:pt x="1459561" y="767129"/>
                  <a:pt x="1501668" y="718247"/>
                  <a:pt x="1472881" y="804607"/>
                </a:cubicBezTo>
                <a:cubicBezTo>
                  <a:pt x="1470357" y="812180"/>
                  <a:pt x="1460935" y="815308"/>
                  <a:pt x="1455948" y="821541"/>
                </a:cubicBezTo>
                <a:cubicBezTo>
                  <a:pt x="1449591" y="829487"/>
                  <a:pt x="1444659" y="838474"/>
                  <a:pt x="1439015" y="846941"/>
                </a:cubicBezTo>
                <a:cubicBezTo>
                  <a:pt x="1441837" y="855408"/>
                  <a:pt x="1442889" y="864688"/>
                  <a:pt x="1447481" y="872341"/>
                </a:cubicBezTo>
                <a:cubicBezTo>
                  <a:pt x="1451588" y="879186"/>
                  <a:pt x="1459428" y="883041"/>
                  <a:pt x="1464415" y="889274"/>
                </a:cubicBezTo>
                <a:cubicBezTo>
                  <a:pt x="1470772" y="897220"/>
                  <a:pt x="1475704" y="906207"/>
                  <a:pt x="1481348" y="914674"/>
                </a:cubicBezTo>
                <a:cubicBezTo>
                  <a:pt x="1478526" y="931607"/>
                  <a:pt x="1479853" y="949787"/>
                  <a:pt x="1472881" y="965474"/>
                </a:cubicBezTo>
                <a:cubicBezTo>
                  <a:pt x="1468018" y="976416"/>
                  <a:pt x="1455146" y="981676"/>
                  <a:pt x="1447481" y="990874"/>
                </a:cubicBezTo>
                <a:cubicBezTo>
                  <a:pt x="1417153" y="1027268"/>
                  <a:pt x="1441172" y="1003491"/>
                  <a:pt x="1422081" y="1041674"/>
                </a:cubicBezTo>
                <a:cubicBezTo>
                  <a:pt x="1417530" y="1050775"/>
                  <a:pt x="1410792" y="1058607"/>
                  <a:pt x="1405148" y="1067074"/>
                </a:cubicBezTo>
                <a:cubicBezTo>
                  <a:pt x="1391037" y="1064252"/>
                  <a:pt x="1376042" y="1064276"/>
                  <a:pt x="1362815" y="1058607"/>
                </a:cubicBezTo>
                <a:cubicBezTo>
                  <a:pt x="1355478" y="1055463"/>
                  <a:pt x="1352726" y="1045781"/>
                  <a:pt x="1345881" y="1041674"/>
                </a:cubicBezTo>
                <a:cubicBezTo>
                  <a:pt x="1338228" y="1037082"/>
                  <a:pt x="1328948" y="1036029"/>
                  <a:pt x="1320481" y="1033207"/>
                </a:cubicBezTo>
                <a:cubicBezTo>
                  <a:pt x="1312014" y="1024740"/>
                  <a:pt x="1305044" y="1014449"/>
                  <a:pt x="1295081" y="1007807"/>
                </a:cubicBezTo>
                <a:cubicBezTo>
                  <a:pt x="1287655" y="1002857"/>
                  <a:pt x="1275992" y="993030"/>
                  <a:pt x="1269681" y="999341"/>
                </a:cubicBezTo>
                <a:cubicBezTo>
                  <a:pt x="1257060" y="1011962"/>
                  <a:pt x="1252748" y="1050141"/>
                  <a:pt x="1252748" y="1050141"/>
                </a:cubicBezTo>
                <a:cubicBezTo>
                  <a:pt x="1249926" y="1078363"/>
                  <a:pt x="1255800" y="1108889"/>
                  <a:pt x="1244281" y="1134807"/>
                </a:cubicBezTo>
                <a:cubicBezTo>
                  <a:pt x="1240656" y="1142962"/>
                  <a:pt x="1224068" y="1133603"/>
                  <a:pt x="1218881" y="1126341"/>
                </a:cubicBezTo>
                <a:cubicBezTo>
                  <a:pt x="1210954" y="1115243"/>
                  <a:pt x="1198007" y="1059777"/>
                  <a:pt x="1193481" y="1041674"/>
                </a:cubicBezTo>
                <a:cubicBezTo>
                  <a:pt x="1182192" y="1047318"/>
                  <a:pt x="1168539" y="1049683"/>
                  <a:pt x="1159615" y="1058607"/>
                </a:cubicBezTo>
                <a:cubicBezTo>
                  <a:pt x="1153304" y="1064918"/>
                  <a:pt x="1153600" y="1075426"/>
                  <a:pt x="1151148" y="1084007"/>
                </a:cubicBezTo>
                <a:cubicBezTo>
                  <a:pt x="1145122" y="1105096"/>
                  <a:pt x="1144843" y="1127998"/>
                  <a:pt x="1125748" y="1143274"/>
                </a:cubicBezTo>
                <a:cubicBezTo>
                  <a:pt x="1118779" y="1148849"/>
                  <a:pt x="1108150" y="1147407"/>
                  <a:pt x="1100348" y="1151741"/>
                </a:cubicBezTo>
                <a:cubicBezTo>
                  <a:pt x="1082558" y="1161624"/>
                  <a:pt x="1049548" y="1185607"/>
                  <a:pt x="1049548" y="1185607"/>
                </a:cubicBezTo>
                <a:cubicBezTo>
                  <a:pt x="1042889" y="1205584"/>
                  <a:pt x="1043517" y="1216320"/>
                  <a:pt x="1024148" y="1227941"/>
                </a:cubicBezTo>
                <a:cubicBezTo>
                  <a:pt x="1016495" y="1232533"/>
                  <a:pt x="1007215" y="1233585"/>
                  <a:pt x="998748" y="1236407"/>
                </a:cubicBezTo>
                <a:cubicBezTo>
                  <a:pt x="948792" y="1286363"/>
                  <a:pt x="980723" y="1268294"/>
                  <a:pt x="897148" y="1278741"/>
                </a:cubicBezTo>
                <a:cubicBezTo>
                  <a:pt x="888681" y="1284385"/>
                  <a:pt x="881924" y="1295674"/>
                  <a:pt x="871748" y="1295674"/>
                </a:cubicBezTo>
                <a:cubicBezTo>
                  <a:pt x="837414" y="1295674"/>
                  <a:pt x="770148" y="1278741"/>
                  <a:pt x="770148" y="1278741"/>
                </a:cubicBezTo>
                <a:cubicBezTo>
                  <a:pt x="764504" y="1273096"/>
                  <a:pt x="757322" y="1268652"/>
                  <a:pt x="753215" y="1261807"/>
                </a:cubicBezTo>
                <a:cubicBezTo>
                  <a:pt x="748623" y="1254154"/>
                  <a:pt x="750323" y="1243376"/>
                  <a:pt x="744748" y="1236407"/>
                </a:cubicBezTo>
                <a:cubicBezTo>
                  <a:pt x="732812" y="1221487"/>
                  <a:pt x="710680" y="1216584"/>
                  <a:pt x="693948" y="1211007"/>
                </a:cubicBezTo>
                <a:cubicBezTo>
                  <a:pt x="671370" y="1213829"/>
                  <a:pt x="648601" y="1215404"/>
                  <a:pt x="626215" y="1219474"/>
                </a:cubicBezTo>
                <a:cubicBezTo>
                  <a:pt x="617434" y="1221071"/>
                  <a:pt x="609740" y="1227941"/>
                  <a:pt x="600815" y="1227941"/>
                </a:cubicBezTo>
                <a:cubicBezTo>
                  <a:pt x="569642" y="1227941"/>
                  <a:pt x="538726" y="1222296"/>
                  <a:pt x="507681" y="1219474"/>
                </a:cubicBezTo>
                <a:cubicBezTo>
                  <a:pt x="443837" y="1198192"/>
                  <a:pt x="522533" y="1226900"/>
                  <a:pt x="456881" y="1194074"/>
                </a:cubicBezTo>
                <a:cubicBezTo>
                  <a:pt x="448899" y="1190083"/>
                  <a:pt x="439948" y="1188429"/>
                  <a:pt x="431481" y="1185607"/>
                </a:cubicBezTo>
                <a:cubicBezTo>
                  <a:pt x="425837" y="1177140"/>
                  <a:pt x="421743" y="1167402"/>
                  <a:pt x="414548" y="1160207"/>
                </a:cubicBezTo>
                <a:cubicBezTo>
                  <a:pt x="407353" y="1153012"/>
                  <a:pt x="395505" y="1151220"/>
                  <a:pt x="389148" y="1143274"/>
                </a:cubicBezTo>
                <a:cubicBezTo>
                  <a:pt x="383573" y="1136305"/>
                  <a:pt x="383503" y="1126341"/>
                  <a:pt x="380681" y="1117874"/>
                </a:cubicBezTo>
                <a:cubicBezTo>
                  <a:pt x="387567" y="1097217"/>
                  <a:pt x="389669" y="1083486"/>
                  <a:pt x="406081" y="1067074"/>
                </a:cubicBezTo>
                <a:cubicBezTo>
                  <a:pt x="413276" y="1059879"/>
                  <a:pt x="423535" y="1056498"/>
                  <a:pt x="431481" y="1050141"/>
                </a:cubicBezTo>
                <a:cubicBezTo>
                  <a:pt x="437715" y="1045154"/>
                  <a:pt x="443428" y="1039441"/>
                  <a:pt x="448415" y="1033207"/>
                </a:cubicBezTo>
                <a:cubicBezTo>
                  <a:pt x="454772" y="1025261"/>
                  <a:pt x="457402" y="1014164"/>
                  <a:pt x="465348" y="1007807"/>
                </a:cubicBezTo>
                <a:cubicBezTo>
                  <a:pt x="472317" y="1002232"/>
                  <a:pt x="482281" y="1002163"/>
                  <a:pt x="490748" y="999341"/>
                </a:cubicBezTo>
                <a:cubicBezTo>
                  <a:pt x="494742" y="987360"/>
                  <a:pt x="507681" y="950709"/>
                  <a:pt x="507681" y="940074"/>
                </a:cubicBezTo>
                <a:cubicBezTo>
                  <a:pt x="507681" y="911711"/>
                  <a:pt x="505593" y="883044"/>
                  <a:pt x="499215" y="855407"/>
                </a:cubicBezTo>
                <a:cubicBezTo>
                  <a:pt x="496927" y="845492"/>
                  <a:pt x="487926" y="838474"/>
                  <a:pt x="482281" y="830007"/>
                </a:cubicBezTo>
                <a:cubicBezTo>
                  <a:pt x="476637" y="835652"/>
                  <a:pt x="472193" y="842834"/>
                  <a:pt x="465348" y="846941"/>
                </a:cubicBezTo>
                <a:cubicBezTo>
                  <a:pt x="457695" y="851533"/>
                  <a:pt x="446259" y="849096"/>
                  <a:pt x="439948" y="855407"/>
                </a:cubicBezTo>
                <a:cubicBezTo>
                  <a:pt x="410981" y="884373"/>
                  <a:pt x="453869" y="878080"/>
                  <a:pt x="414548" y="897741"/>
                </a:cubicBezTo>
                <a:cubicBezTo>
                  <a:pt x="398583" y="905724"/>
                  <a:pt x="363748" y="914674"/>
                  <a:pt x="363748" y="914674"/>
                </a:cubicBezTo>
                <a:cubicBezTo>
                  <a:pt x="353480" y="913207"/>
                  <a:pt x="297550" y="908822"/>
                  <a:pt x="279081" y="897741"/>
                </a:cubicBezTo>
                <a:cubicBezTo>
                  <a:pt x="272236" y="893634"/>
                  <a:pt x="268381" y="885794"/>
                  <a:pt x="262148" y="880807"/>
                </a:cubicBezTo>
                <a:cubicBezTo>
                  <a:pt x="254202" y="874450"/>
                  <a:pt x="245215" y="869518"/>
                  <a:pt x="236748" y="863874"/>
                </a:cubicBezTo>
                <a:cubicBezTo>
                  <a:pt x="231104" y="855407"/>
                  <a:pt x="224366" y="847575"/>
                  <a:pt x="219815" y="838474"/>
                </a:cubicBezTo>
                <a:cubicBezTo>
                  <a:pt x="215824" y="830492"/>
                  <a:pt x="218610" y="818261"/>
                  <a:pt x="211348" y="813074"/>
                </a:cubicBezTo>
                <a:cubicBezTo>
                  <a:pt x="196823" y="802699"/>
                  <a:pt x="177864" y="800470"/>
                  <a:pt x="160548" y="796141"/>
                </a:cubicBezTo>
                <a:cubicBezTo>
                  <a:pt x="112720" y="784184"/>
                  <a:pt x="138091" y="789956"/>
                  <a:pt x="84348" y="779207"/>
                </a:cubicBezTo>
                <a:cubicBezTo>
                  <a:pt x="81526" y="770740"/>
                  <a:pt x="74131" y="762558"/>
                  <a:pt x="75881" y="753807"/>
                </a:cubicBezTo>
                <a:cubicBezTo>
                  <a:pt x="77447" y="745980"/>
                  <a:pt x="88708" y="743719"/>
                  <a:pt x="92815" y="736874"/>
                </a:cubicBezTo>
                <a:cubicBezTo>
                  <a:pt x="97407" y="729221"/>
                  <a:pt x="98459" y="719941"/>
                  <a:pt x="101281" y="711474"/>
                </a:cubicBezTo>
                <a:cubicBezTo>
                  <a:pt x="98459" y="700185"/>
                  <a:pt x="103223" y="682811"/>
                  <a:pt x="92815" y="677607"/>
                </a:cubicBezTo>
                <a:cubicBezTo>
                  <a:pt x="69957" y="666178"/>
                  <a:pt x="38176" y="682861"/>
                  <a:pt x="16615" y="669141"/>
                </a:cubicBezTo>
                <a:cubicBezTo>
                  <a:pt x="-27864" y="640837"/>
                  <a:pt x="30726" y="638096"/>
                  <a:pt x="33548" y="609874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1" name="Полилиния 200"/>
          <p:cNvSpPr/>
          <p:nvPr/>
        </p:nvSpPr>
        <p:spPr>
          <a:xfrm>
            <a:off x="7464827" y="1955316"/>
            <a:ext cx="1989084" cy="1425598"/>
          </a:xfrm>
          <a:custGeom>
            <a:avLst/>
            <a:gdLst>
              <a:gd name="connsiteX0" fmla="*/ 204201 w 1482667"/>
              <a:gd name="connsiteY0" fmla="*/ 1354666 h 1354666"/>
              <a:gd name="connsiteX1" fmla="*/ 161867 w 1482667"/>
              <a:gd name="connsiteY1" fmla="*/ 1337733 h 1354666"/>
              <a:gd name="connsiteX2" fmla="*/ 153401 w 1482667"/>
              <a:gd name="connsiteY2" fmla="*/ 1312333 h 1354666"/>
              <a:gd name="connsiteX3" fmla="*/ 119534 w 1482667"/>
              <a:gd name="connsiteY3" fmla="*/ 1278466 h 1354666"/>
              <a:gd name="connsiteX4" fmla="*/ 102601 w 1482667"/>
              <a:gd name="connsiteY4" fmla="*/ 1253066 h 1354666"/>
              <a:gd name="connsiteX5" fmla="*/ 17934 w 1482667"/>
              <a:gd name="connsiteY5" fmla="*/ 1227666 h 1354666"/>
              <a:gd name="connsiteX6" fmla="*/ 1001 w 1482667"/>
              <a:gd name="connsiteY6" fmla="*/ 1202266 h 1354666"/>
              <a:gd name="connsiteX7" fmla="*/ 26401 w 1482667"/>
              <a:gd name="connsiteY7" fmla="*/ 1143000 h 1354666"/>
              <a:gd name="connsiteX8" fmla="*/ 34867 w 1482667"/>
              <a:gd name="connsiteY8" fmla="*/ 1117600 h 1354666"/>
              <a:gd name="connsiteX9" fmla="*/ 60267 w 1482667"/>
              <a:gd name="connsiteY9" fmla="*/ 1075266 h 1354666"/>
              <a:gd name="connsiteX10" fmla="*/ 51801 w 1482667"/>
              <a:gd name="connsiteY10" fmla="*/ 1024466 h 1354666"/>
              <a:gd name="connsiteX11" fmla="*/ 34867 w 1482667"/>
              <a:gd name="connsiteY11" fmla="*/ 1007533 h 1354666"/>
              <a:gd name="connsiteX12" fmla="*/ 26401 w 1482667"/>
              <a:gd name="connsiteY12" fmla="*/ 982133 h 1354666"/>
              <a:gd name="connsiteX13" fmla="*/ 34867 w 1482667"/>
              <a:gd name="connsiteY13" fmla="*/ 931333 h 1354666"/>
              <a:gd name="connsiteX14" fmla="*/ 68734 w 1482667"/>
              <a:gd name="connsiteY14" fmla="*/ 897466 h 1354666"/>
              <a:gd name="connsiteX15" fmla="*/ 94134 w 1482667"/>
              <a:gd name="connsiteY15" fmla="*/ 846666 h 1354666"/>
              <a:gd name="connsiteX16" fmla="*/ 85667 w 1482667"/>
              <a:gd name="connsiteY16" fmla="*/ 778933 h 1354666"/>
              <a:gd name="connsiteX17" fmla="*/ 77201 w 1482667"/>
              <a:gd name="connsiteY17" fmla="*/ 753533 h 1354666"/>
              <a:gd name="connsiteX18" fmla="*/ 43334 w 1482667"/>
              <a:gd name="connsiteY18" fmla="*/ 719666 h 1354666"/>
              <a:gd name="connsiteX19" fmla="*/ 26401 w 1482667"/>
              <a:gd name="connsiteY19" fmla="*/ 694266 h 1354666"/>
              <a:gd name="connsiteX20" fmla="*/ 9467 w 1482667"/>
              <a:gd name="connsiteY20" fmla="*/ 643466 h 1354666"/>
              <a:gd name="connsiteX21" fmla="*/ 34867 w 1482667"/>
              <a:gd name="connsiteY21" fmla="*/ 516466 h 1354666"/>
              <a:gd name="connsiteX22" fmla="*/ 51801 w 1482667"/>
              <a:gd name="connsiteY22" fmla="*/ 499533 h 1354666"/>
              <a:gd name="connsiteX23" fmla="*/ 60267 w 1482667"/>
              <a:gd name="connsiteY23" fmla="*/ 474133 h 1354666"/>
              <a:gd name="connsiteX24" fmla="*/ 77201 w 1482667"/>
              <a:gd name="connsiteY24" fmla="*/ 457200 h 1354666"/>
              <a:gd name="connsiteX25" fmla="*/ 111067 w 1482667"/>
              <a:gd name="connsiteY25" fmla="*/ 414866 h 1354666"/>
              <a:gd name="connsiteX26" fmla="*/ 144934 w 1482667"/>
              <a:gd name="connsiteY26" fmla="*/ 381000 h 1354666"/>
              <a:gd name="connsiteX27" fmla="*/ 178801 w 1482667"/>
              <a:gd name="connsiteY27" fmla="*/ 347133 h 1354666"/>
              <a:gd name="connsiteX28" fmla="*/ 221134 w 1482667"/>
              <a:gd name="connsiteY28" fmla="*/ 355600 h 1354666"/>
              <a:gd name="connsiteX29" fmla="*/ 238067 w 1482667"/>
              <a:gd name="connsiteY29" fmla="*/ 381000 h 1354666"/>
              <a:gd name="connsiteX30" fmla="*/ 255001 w 1482667"/>
              <a:gd name="connsiteY30" fmla="*/ 397933 h 1354666"/>
              <a:gd name="connsiteX31" fmla="*/ 271934 w 1482667"/>
              <a:gd name="connsiteY31" fmla="*/ 448733 h 1354666"/>
              <a:gd name="connsiteX32" fmla="*/ 322734 w 1482667"/>
              <a:gd name="connsiteY32" fmla="*/ 465666 h 1354666"/>
              <a:gd name="connsiteX33" fmla="*/ 348134 w 1482667"/>
              <a:gd name="connsiteY33" fmla="*/ 457200 h 1354666"/>
              <a:gd name="connsiteX34" fmla="*/ 356601 w 1482667"/>
              <a:gd name="connsiteY34" fmla="*/ 431800 h 1354666"/>
              <a:gd name="connsiteX35" fmla="*/ 365067 w 1482667"/>
              <a:gd name="connsiteY35" fmla="*/ 397933 h 1354666"/>
              <a:gd name="connsiteX36" fmla="*/ 373534 w 1482667"/>
              <a:gd name="connsiteY36" fmla="*/ 372533 h 1354666"/>
              <a:gd name="connsiteX37" fmla="*/ 382001 w 1482667"/>
              <a:gd name="connsiteY37" fmla="*/ 330200 h 1354666"/>
              <a:gd name="connsiteX38" fmla="*/ 390467 w 1482667"/>
              <a:gd name="connsiteY38" fmla="*/ 296333 h 1354666"/>
              <a:gd name="connsiteX39" fmla="*/ 398934 w 1482667"/>
              <a:gd name="connsiteY39" fmla="*/ 237066 h 1354666"/>
              <a:gd name="connsiteX40" fmla="*/ 415867 w 1482667"/>
              <a:gd name="connsiteY40" fmla="*/ 186266 h 1354666"/>
              <a:gd name="connsiteX41" fmla="*/ 432801 w 1482667"/>
              <a:gd name="connsiteY41" fmla="*/ 93133 h 1354666"/>
              <a:gd name="connsiteX42" fmla="*/ 458201 w 1482667"/>
              <a:gd name="connsiteY42" fmla="*/ 0 h 1354666"/>
              <a:gd name="connsiteX43" fmla="*/ 551334 w 1482667"/>
              <a:gd name="connsiteY43" fmla="*/ 8466 h 1354666"/>
              <a:gd name="connsiteX44" fmla="*/ 576734 w 1482667"/>
              <a:gd name="connsiteY44" fmla="*/ 16933 h 1354666"/>
              <a:gd name="connsiteX45" fmla="*/ 627534 w 1482667"/>
              <a:gd name="connsiteY45" fmla="*/ 25400 h 1354666"/>
              <a:gd name="connsiteX46" fmla="*/ 669867 w 1482667"/>
              <a:gd name="connsiteY46" fmla="*/ 33866 h 1354666"/>
              <a:gd name="connsiteX47" fmla="*/ 763001 w 1482667"/>
              <a:gd name="connsiteY47" fmla="*/ 50800 h 1354666"/>
              <a:gd name="connsiteX48" fmla="*/ 771467 w 1482667"/>
              <a:gd name="connsiteY48" fmla="*/ 76200 h 1354666"/>
              <a:gd name="connsiteX49" fmla="*/ 788401 w 1482667"/>
              <a:gd name="connsiteY49" fmla="*/ 93133 h 1354666"/>
              <a:gd name="connsiteX50" fmla="*/ 763001 w 1482667"/>
              <a:gd name="connsiteY50" fmla="*/ 143933 h 1354666"/>
              <a:gd name="connsiteX51" fmla="*/ 830734 w 1482667"/>
              <a:gd name="connsiteY51" fmla="*/ 186266 h 1354666"/>
              <a:gd name="connsiteX52" fmla="*/ 839201 w 1482667"/>
              <a:gd name="connsiteY52" fmla="*/ 254000 h 1354666"/>
              <a:gd name="connsiteX53" fmla="*/ 856134 w 1482667"/>
              <a:gd name="connsiteY53" fmla="*/ 237066 h 1354666"/>
              <a:gd name="connsiteX54" fmla="*/ 864601 w 1482667"/>
              <a:gd name="connsiteY54" fmla="*/ 211666 h 1354666"/>
              <a:gd name="connsiteX55" fmla="*/ 890001 w 1482667"/>
              <a:gd name="connsiteY55" fmla="*/ 203200 h 1354666"/>
              <a:gd name="connsiteX56" fmla="*/ 906934 w 1482667"/>
              <a:gd name="connsiteY56" fmla="*/ 186266 h 1354666"/>
              <a:gd name="connsiteX57" fmla="*/ 1067801 w 1482667"/>
              <a:gd name="connsiteY57" fmla="*/ 186266 h 1354666"/>
              <a:gd name="connsiteX58" fmla="*/ 1084734 w 1482667"/>
              <a:gd name="connsiteY58" fmla="*/ 203200 h 1354666"/>
              <a:gd name="connsiteX59" fmla="*/ 1101667 w 1482667"/>
              <a:gd name="connsiteY59" fmla="*/ 254000 h 1354666"/>
              <a:gd name="connsiteX60" fmla="*/ 1110134 w 1482667"/>
              <a:gd name="connsiteY60" fmla="*/ 279400 h 1354666"/>
              <a:gd name="connsiteX61" fmla="*/ 1118601 w 1482667"/>
              <a:gd name="connsiteY61" fmla="*/ 304800 h 1354666"/>
              <a:gd name="connsiteX62" fmla="*/ 1127067 w 1482667"/>
              <a:gd name="connsiteY62" fmla="*/ 330200 h 1354666"/>
              <a:gd name="connsiteX63" fmla="*/ 1169401 w 1482667"/>
              <a:gd name="connsiteY63" fmla="*/ 321733 h 1354666"/>
              <a:gd name="connsiteX64" fmla="*/ 1194801 w 1482667"/>
              <a:gd name="connsiteY64" fmla="*/ 304800 h 1354666"/>
              <a:gd name="connsiteX65" fmla="*/ 1245601 w 1482667"/>
              <a:gd name="connsiteY65" fmla="*/ 287866 h 1354666"/>
              <a:gd name="connsiteX66" fmla="*/ 1271001 w 1482667"/>
              <a:gd name="connsiteY66" fmla="*/ 279400 h 1354666"/>
              <a:gd name="connsiteX67" fmla="*/ 1296401 w 1482667"/>
              <a:gd name="connsiteY67" fmla="*/ 270933 h 1354666"/>
              <a:gd name="connsiteX68" fmla="*/ 1287934 w 1482667"/>
              <a:gd name="connsiteY68" fmla="*/ 237066 h 1354666"/>
              <a:gd name="connsiteX69" fmla="*/ 1262534 w 1482667"/>
              <a:gd name="connsiteY69" fmla="*/ 228600 h 1354666"/>
              <a:gd name="connsiteX70" fmla="*/ 1220201 w 1482667"/>
              <a:gd name="connsiteY70" fmla="*/ 203200 h 1354666"/>
              <a:gd name="connsiteX71" fmla="*/ 1186334 w 1482667"/>
              <a:gd name="connsiteY71" fmla="*/ 169333 h 1354666"/>
              <a:gd name="connsiteX72" fmla="*/ 1160934 w 1482667"/>
              <a:gd name="connsiteY72" fmla="*/ 118533 h 1354666"/>
              <a:gd name="connsiteX73" fmla="*/ 1186334 w 1482667"/>
              <a:gd name="connsiteY73" fmla="*/ 101600 h 1354666"/>
              <a:gd name="connsiteX74" fmla="*/ 1254067 w 1482667"/>
              <a:gd name="connsiteY74" fmla="*/ 110066 h 1354666"/>
              <a:gd name="connsiteX75" fmla="*/ 1279467 w 1482667"/>
              <a:gd name="connsiteY75" fmla="*/ 127000 h 1354666"/>
              <a:gd name="connsiteX76" fmla="*/ 1313334 w 1482667"/>
              <a:gd name="connsiteY76" fmla="*/ 169333 h 1354666"/>
              <a:gd name="connsiteX77" fmla="*/ 1321801 w 1482667"/>
              <a:gd name="connsiteY77" fmla="*/ 194733 h 1354666"/>
              <a:gd name="connsiteX78" fmla="*/ 1372601 w 1482667"/>
              <a:gd name="connsiteY78" fmla="*/ 211666 h 1354666"/>
              <a:gd name="connsiteX79" fmla="*/ 1406467 w 1482667"/>
              <a:gd name="connsiteY79" fmla="*/ 254000 h 1354666"/>
              <a:gd name="connsiteX80" fmla="*/ 1431867 w 1482667"/>
              <a:gd name="connsiteY80" fmla="*/ 330200 h 1354666"/>
              <a:gd name="connsiteX81" fmla="*/ 1440334 w 1482667"/>
              <a:gd name="connsiteY81" fmla="*/ 355600 h 1354666"/>
              <a:gd name="connsiteX82" fmla="*/ 1474201 w 1482667"/>
              <a:gd name="connsiteY82" fmla="*/ 397933 h 1354666"/>
              <a:gd name="connsiteX83" fmla="*/ 1482667 w 1482667"/>
              <a:gd name="connsiteY83" fmla="*/ 423333 h 1354666"/>
              <a:gd name="connsiteX84" fmla="*/ 1465734 w 1482667"/>
              <a:gd name="connsiteY84" fmla="*/ 491066 h 1354666"/>
              <a:gd name="connsiteX85" fmla="*/ 1448801 w 1482667"/>
              <a:gd name="connsiteY85" fmla="*/ 508000 h 1354666"/>
              <a:gd name="connsiteX86" fmla="*/ 1440334 w 1482667"/>
              <a:gd name="connsiteY86" fmla="*/ 533400 h 1354666"/>
              <a:gd name="connsiteX87" fmla="*/ 1431867 w 1482667"/>
              <a:gd name="connsiteY87" fmla="*/ 584200 h 1354666"/>
              <a:gd name="connsiteX88" fmla="*/ 1347201 w 1482667"/>
              <a:gd name="connsiteY88" fmla="*/ 685800 h 1354666"/>
              <a:gd name="connsiteX89" fmla="*/ 1338734 w 1482667"/>
              <a:gd name="connsiteY89" fmla="*/ 711200 h 1354666"/>
              <a:gd name="connsiteX90" fmla="*/ 1304867 w 1482667"/>
              <a:gd name="connsiteY90" fmla="*/ 762000 h 1354666"/>
              <a:gd name="connsiteX91" fmla="*/ 1287934 w 1482667"/>
              <a:gd name="connsiteY91" fmla="*/ 812800 h 1354666"/>
              <a:gd name="connsiteX92" fmla="*/ 1279467 w 1482667"/>
              <a:gd name="connsiteY92" fmla="*/ 838200 h 1354666"/>
              <a:gd name="connsiteX93" fmla="*/ 1254067 w 1482667"/>
              <a:gd name="connsiteY93" fmla="*/ 855133 h 1354666"/>
              <a:gd name="connsiteX94" fmla="*/ 1220201 w 1482667"/>
              <a:gd name="connsiteY94" fmla="*/ 956733 h 1354666"/>
              <a:gd name="connsiteX95" fmla="*/ 1211734 w 1482667"/>
              <a:gd name="connsiteY95" fmla="*/ 982133 h 1354666"/>
              <a:gd name="connsiteX96" fmla="*/ 1186334 w 1482667"/>
              <a:gd name="connsiteY96" fmla="*/ 999066 h 1354666"/>
              <a:gd name="connsiteX97" fmla="*/ 1169401 w 1482667"/>
              <a:gd name="connsiteY97" fmla="*/ 1049866 h 1354666"/>
              <a:gd name="connsiteX98" fmla="*/ 1160934 w 1482667"/>
              <a:gd name="connsiteY98" fmla="*/ 1075266 h 1354666"/>
              <a:gd name="connsiteX99" fmla="*/ 1144001 w 1482667"/>
              <a:gd name="connsiteY99" fmla="*/ 1143000 h 1354666"/>
              <a:gd name="connsiteX100" fmla="*/ 1042401 w 1482667"/>
              <a:gd name="connsiteY100" fmla="*/ 1134533 h 1354666"/>
              <a:gd name="connsiteX101" fmla="*/ 1000067 w 1482667"/>
              <a:gd name="connsiteY101" fmla="*/ 1126066 h 1354666"/>
              <a:gd name="connsiteX102" fmla="*/ 966201 w 1482667"/>
              <a:gd name="connsiteY102" fmla="*/ 1193800 h 1354666"/>
              <a:gd name="connsiteX103" fmla="*/ 864601 w 1482667"/>
              <a:gd name="connsiteY103" fmla="*/ 1219200 h 1354666"/>
              <a:gd name="connsiteX104" fmla="*/ 720667 w 1482667"/>
              <a:gd name="connsiteY104" fmla="*/ 1227666 h 1354666"/>
              <a:gd name="connsiteX105" fmla="*/ 678334 w 1482667"/>
              <a:gd name="connsiteY105" fmla="*/ 1253066 h 1354666"/>
              <a:gd name="connsiteX106" fmla="*/ 644467 w 1482667"/>
              <a:gd name="connsiteY106" fmla="*/ 1295400 h 1354666"/>
              <a:gd name="connsiteX107" fmla="*/ 636001 w 1482667"/>
              <a:gd name="connsiteY107" fmla="*/ 1320800 h 1354666"/>
              <a:gd name="connsiteX108" fmla="*/ 610601 w 1482667"/>
              <a:gd name="connsiteY108" fmla="*/ 1303866 h 1354666"/>
              <a:gd name="connsiteX109" fmla="*/ 576734 w 1482667"/>
              <a:gd name="connsiteY109" fmla="*/ 1253066 h 1354666"/>
              <a:gd name="connsiteX110" fmla="*/ 509001 w 1482667"/>
              <a:gd name="connsiteY110" fmla="*/ 1261533 h 1354666"/>
              <a:gd name="connsiteX111" fmla="*/ 458201 w 1482667"/>
              <a:gd name="connsiteY111" fmla="*/ 1278466 h 1354666"/>
              <a:gd name="connsiteX112" fmla="*/ 432801 w 1482667"/>
              <a:gd name="connsiteY112" fmla="*/ 1270000 h 1354666"/>
              <a:gd name="connsiteX113" fmla="*/ 415867 w 1482667"/>
              <a:gd name="connsiteY113" fmla="*/ 1253066 h 1354666"/>
              <a:gd name="connsiteX114" fmla="*/ 339667 w 1482667"/>
              <a:gd name="connsiteY114" fmla="*/ 1261533 h 1354666"/>
              <a:gd name="connsiteX115" fmla="*/ 314267 w 1482667"/>
              <a:gd name="connsiteY115" fmla="*/ 1278466 h 1354666"/>
              <a:gd name="connsiteX116" fmla="*/ 246534 w 1482667"/>
              <a:gd name="connsiteY116" fmla="*/ 1329266 h 1354666"/>
              <a:gd name="connsiteX117" fmla="*/ 221134 w 1482667"/>
              <a:gd name="connsiteY117" fmla="*/ 1337733 h 1354666"/>
              <a:gd name="connsiteX118" fmla="*/ 271934 w 1482667"/>
              <a:gd name="connsiteY118" fmla="*/ 1312333 h 1354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1482667" h="1354666">
                <a:moveTo>
                  <a:pt x="204201" y="1354666"/>
                </a:moveTo>
                <a:cubicBezTo>
                  <a:pt x="190090" y="1349022"/>
                  <a:pt x="173543" y="1347463"/>
                  <a:pt x="161867" y="1337733"/>
                </a:cubicBezTo>
                <a:cubicBezTo>
                  <a:pt x="155011" y="1332020"/>
                  <a:pt x="158588" y="1319595"/>
                  <a:pt x="153401" y="1312333"/>
                </a:cubicBezTo>
                <a:cubicBezTo>
                  <a:pt x="144122" y="1299342"/>
                  <a:pt x="128390" y="1291750"/>
                  <a:pt x="119534" y="1278466"/>
                </a:cubicBezTo>
                <a:cubicBezTo>
                  <a:pt x="113890" y="1269999"/>
                  <a:pt x="111230" y="1258459"/>
                  <a:pt x="102601" y="1253066"/>
                </a:cubicBezTo>
                <a:cubicBezTo>
                  <a:pt x="88861" y="1244478"/>
                  <a:pt x="37760" y="1232623"/>
                  <a:pt x="17934" y="1227666"/>
                </a:cubicBezTo>
                <a:cubicBezTo>
                  <a:pt x="12290" y="1219199"/>
                  <a:pt x="2263" y="1212363"/>
                  <a:pt x="1001" y="1202266"/>
                </a:cubicBezTo>
                <a:cubicBezTo>
                  <a:pt x="-3458" y="1166595"/>
                  <a:pt x="7329" y="1162071"/>
                  <a:pt x="26401" y="1143000"/>
                </a:cubicBezTo>
                <a:cubicBezTo>
                  <a:pt x="29223" y="1134533"/>
                  <a:pt x="30275" y="1125253"/>
                  <a:pt x="34867" y="1117600"/>
                </a:cubicBezTo>
                <a:cubicBezTo>
                  <a:pt x="69733" y="1059490"/>
                  <a:pt x="36285" y="1147218"/>
                  <a:pt x="60267" y="1075266"/>
                </a:cubicBezTo>
                <a:cubicBezTo>
                  <a:pt x="57445" y="1058333"/>
                  <a:pt x="57829" y="1040540"/>
                  <a:pt x="51801" y="1024466"/>
                </a:cubicBezTo>
                <a:cubicBezTo>
                  <a:pt x="48998" y="1016992"/>
                  <a:pt x="38974" y="1014378"/>
                  <a:pt x="34867" y="1007533"/>
                </a:cubicBezTo>
                <a:cubicBezTo>
                  <a:pt x="30275" y="999880"/>
                  <a:pt x="29223" y="990600"/>
                  <a:pt x="26401" y="982133"/>
                </a:cubicBezTo>
                <a:cubicBezTo>
                  <a:pt x="29223" y="965200"/>
                  <a:pt x="27190" y="946688"/>
                  <a:pt x="34867" y="931333"/>
                </a:cubicBezTo>
                <a:cubicBezTo>
                  <a:pt x="42007" y="917053"/>
                  <a:pt x="59878" y="910750"/>
                  <a:pt x="68734" y="897466"/>
                </a:cubicBezTo>
                <a:cubicBezTo>
                  <a:pt x="90617" y="864640"/>
                  <a:pt x="82449" y="881719"/>
                  <a:pt x="94134" y="846666"/>
                </a:cubicBezTo>
                <a:cubicBezTo>
                  <a:pt x="91312" y="824088"/>
                  <a:pt x="89737" y="801319"/>
                  <a:pt x="85667" y="778933"/>
                </a:cubicBezTo>
                <a:cubicBezTo>
                  <a:pt x="84071" y="770152"/>
                  <a:pt x="82388" y="760795"/>
                  <a:pt x="77201" y="753533"/>
                </a:cubicBezTo>
                <a:cubicBezTo>
                  <a:pt x="67922" y="740542"/>
                  <a:pt x="52190" y="732950"/>
                  <a:pt x="43334" y="719666"/>
                </a:cubicBezTo>
                <a:cubicBezTo>
                  <a:pt x="37690" y="711199"/>
                  <a:pt x="30534" y="703565"/>
                  <a:pt x="26401" y="694266"/>
                </a:cubicBezTo>
                <a:cubicBezTo>
                  <a:pt x="19152" y="677955"/>
                  <a:pt x="9467" y="643466"/>
                  <a:pt x="9467" y="643466"/>
                </a:cubicBezTo>
                <a:cubicBezTo>
                  <a:pt x="15999" y="565084"/>
                  <a:pt x="-84" y="560154"/>
                  <a:pt x="34867" y="516466"/>
                </a:cubicBezTo>
                <a:cubicBezTo>
                  <a:pt x="39854" y="510233"/>
                  <a:pt x="46156" y="505177"/>
                  <a:pt x="51801" y="499533"/>
                </a:cubicBezTo>
                <a:cubicBezTo>
                  <a:pt x="54623" y="491066"/>
                  <a:pt x="55675" y="481786"/>
                  <a:pt x="60267" y="474133"/>
                </a:cubicBezTo>
                <a:cubicBezTo>
                  <a:pt x="64374" y="467288"/>
                  <a:pt x="72214" y="463433"/>
                  <a:pt x="77201" y="457200"/>
                </a:cubicBezTo>
                <a:cubicBezTo>
                  <a:pt x="119934" y="403785"/>
                  <a:pt x="70173" y="455762"/>
                  <a:pt x="111067" y="414866"/>
                </a:cubicBezTo>
                <a:cubicBezTo>
                  <a:pt x="133646" y="347132"/>
                  <a:pt x="99778" y="426155"/>
                  <a:pt x="144934" y="381000"/>
                </a:cubicBezTo>
                <a:cubicBezTo>
                  <a:pt x="190092" y="335843"/>
                  <a:pt x="111066" y="369712"/>
                  <a:pt x="178801" y="347133"/>
                </a:cubicBezTo>
                <a:cubicBezTo>
                  <a:pt x="192912" y="349955"/>
                  <a:pt x="208640" y="348460"/>
                  <a:pt x="221134" y="355600"/>
                </a:cubicBezTo>
                <a:cubicBezTo>
                  <a:pt x="229969" y="360649"/>
                  <a:pt x="231710" y="373054"/>
                  <a:pt x="238067" y="381000"/>
                </a:cubicBezTo>
                <a:cubicBezTo>
                  <a:pt x="243054" y="387233"/>
                  <a:pt x="249356" y="392289"/>
                  <a:pt x="255001" y="397933"/>
                </a:cubicBezTo>
                <a:cubicBezTo>
                  <a:pt x="260645" y="414866"/>
                  <a:pt x="255001" y="443089"/>
                  <a:pt x="271934" y="448733"/>
                </a:cubicBezTo>
                <a:lnTo>
                  <a:pt x="322734" y="465666"/>
                </a:lnTo>
                <a:cubicBezTo>
                  <a:pt x="331201" y="462844"/>
                  <a:pt x="341823" y="463511"/>
                  <a:pt x="348134" y="457200"/>
                </a:cubicBezTo>
                <a:cubicBezTo>
                  <a:pt x="354445" y="450889"/>
                  <a:pt x="354149" y="440381"/>
                  <a:pt x="356601" y="431800"/>
                </a:cubicBezTo>
                <a:cubicBezTo>
                  <a:pt x="359798" y="420611"/>
                  <a:pt x="361870" y="409122"/>
                  <a:pt x="365067" y="397933"/>
                </a:cubicBezTo>
                <a:cubicBezTo>
                  <a:pt x="367519" y="389352"/>
                  <a:pt x="371369" y="381191"/>
                  <a:pt x="373534" y="372533"/>
                </a:cubicBezTo>
                <a:cubicBezTo>
                  <a:pt x="377024" y="358572"/>
                  <a:pt x="378879" y="344248"/>
                  <a:pt x="382001" y="330200"/>
                </a:cubicBezTo>
                <a:cubicBezTo>
                  <a:pt x="384525" y="318841"/>
                  <a:pt x="388385" y="307782"/>
                  <a:pt x="390467" y="296333"/>
                </a:cubicBezTo>
                <a:cubicBezTo>
                  <a:pt x="394037" y="276699"/>
                  <a:pt x="394447" y="256511"/>
                  <a:pt x="398934" y="237066"/>
                </a:cubicBezTo>
                <a:cubicBezTo>
                  <a:pt x="402948" y="219674"/>
                  <a:pt x="411538" y="203582"/>
                  <a:pt x="415867" y="186266"/>
                </a:cubicBezTo>
                <a:cubicBezTo>
                  <a:pt x="427700" y="138938"/>
                  <a:pt x="425217" y="153804"/>
                  <a:pt x="432801" y="93133"/>
                </a:cubicBezTo>
                <a:cubicBezTo>
                  <a:pt x="443484" y="7663"/>
                  <a:pt x="422778" y="35421"/>
                  <a:pt x="458201" y="0"/>
                </a:cubicBezTo>
                <a:cubicBezTo>
                  <a:pt x="489245" y="2822"/>
                  <a:pt x="520475" y="4058"/>
                  <a:pt x="551334" y="8466"/>
                </a:cubicBezTo>
                <a:cubicBezTo>
                  <a:pt x="560169" y="9728"/>
                  <a:pt x="568022" y="14997"/>
                  <a:pt x="576734" y="16933"/>
                </a:cubicBezTo>
                <a:cubicBezTo>
                  <a:pt x="593492" y="20657"/>
                  <a:pt x="610644" y="22329"/>
                  <a:pt x="627534" y="25400"/>
                </a:cubicBezTo>
                <a:cubicBezTo>
                  <a:pt x="641692" y="27974"/>
                  <a:pt x="655672" y="31500"/>
                  <a:pt x="669867" y="33866"/>
                </a:cubicBezTo>
                <a:cubicBezTo>
                  <a:pt x="760869" y="49033"/>
                  <a:pt x="697986" y="34546"/>
                  <a:pt x="763001" y="50800"/>
                </a:cubicBezTo>
                <a:cubicBezTo>
                  <a:pt x="765823" y="59267"/>
                  <a:pt x="766875" y="68547"/>
                  <a:pt x="771467" y="76200"/>
                </a:cubicBezTo>
                <a:cubicBezTo>
                  <a:pt x="775574" y="83045"/>
                  <a:pt x="786835" y="85306"/>
                  <a:pt x="788401" y="93133"/>
                </a:cubicBezTo>
                <a:cubicBezTo>
                  <a:pt x="791097" y="106614"/>
                  <a:pt x="768487" y="135703"/>
                  <a:pt x="763001" y="143933"/>
                </a:cubicBezTo>
                <a:cubicBezTo>
                  <a:pt x="790405" y="253559"/>
                  <a:pt x="735769" y="79431"/>
                  <a:pt x="830734" y="186266"/>
                </a:cubicBezTo>
                <a:cubicBezTo>
                  <a:pt x="845851" y="203272"/>
                  <a:pt x="836379" y="231422"/>
                  <a:pt x="839201" y="254000"/>
                </a:cubicBezTo>
                <a:cubicBezTo>
                  <a:pt x="844845" y="248355"/>
                  <a:pt x="852027" y="243911"/>
                  <a:pt x="856134" y="237066"/>
                </a:cubicBezTo>
                <a:cubicBezTo>
                  <a:pt x="860726" y="229413"/>
                  <a:pt x="858290" y="217977"/>
                  <a:pt x="864601" y="211666"/>
                </a:cubicBezTo>
                <a:cubicBezTo>
                  <a:pt x="870912" y="205355"/>
                  <a:pt x="881534" y="206022"/>
                  <a:pt x="890001" y="203200"/>
                </a:cubicBezTo>
                <a:cubicBezTo>
                  <a:pt x="895645" y="197555"/>
                  <a:pt x="899794" y="189836"/>
                  <a:pt x="906934" y="186266"/>
                </a:cubicBezTo>
                <a:cubicBezTo>
                  <a:pt x="948858" y="165304"/>
                  <a:pt x="1049890" y="185072"/>
                  <a:pt x="1067801" y="186266"/>
                </a:cubicBezTo>
                <a:cubicBezTo>
                  <a:pt x="1073445" y="191911"/>
                  <a:pt x="1081164" y="196060"/>
                  <a:pt x="1084734" y="203200"/>
                </a:cubicBezTo>
                <a:cubicBezTo>
                  <a:pt x="1092716" y="219165"/>
                  <a:pt x="1096023" y="237067"/>
                  <a:pt x="1101667" y="254000"/>
                </a:cubicBezTo>
                <a:lnTo>
                  <a:pt x="1110134" y="279400"/>
                </a:lnTo>
                <a:lnTo>
                  <a:pt x="1118601" y="304800"/>
                </a:lnTo>
                <a:lnTo>
                  <a:pt x="1127067" y="330200"/>
                </a:lnTo>
                <a:cubicBezTo>
                  <a:pt x="1141178" y="327378"/>
                  <a:pt x="1155926" y="326786"/>
                  <a:pt x="1169401" y="321733"/>
                </a:cubicBezTo>
                <a:cubicBezTo>
                  <a:pt x="1178929" y="318160"/>
                  <a:pt x="1185502" y="308933"/>
                  <a:pt x="1194801" y="304800"/>
                </a:cubicBezTo>
                <a:cubicBezTo>
                  <a:pt x="1211112" y="297551"/>
                  <a:pt x="1228668" y="293510"/>
                  <a:pt x="1245601" y="287866"/>
                </a:cubicBezTo>
                <a:lnTo>
                  <a:pt x="1271001" y="279400"/>
                </a:lnTo>
                <a:lnTo>
                  <a:pt x="1296401" y="270933"/>
                </a:lnTo>
                <a:cubicBezTo>
                  <a:pt x="1293579" y="259644"/>
                  <a:pt x="1295203" y="246152"/>
                  <a:pt x="1287934" y="237066"/>
                </a:cubicBezTo>
                <a:cubicBezTo>
                  <a:pt x="1282359" y="230097"/>
                  <a:pt x="1270187" y="233192"/>
                  <a:pt x="1262534" y="228600"/>
                </a:cubicBezTo>
                <a:cubicBezTo>
                  <a:pt x="1204425" y="193734"/>
                  <a:pt x="1292154" y="227183"/>
                  <a:pt x="1220201" y="203200"/>
                </a:cubicBezTo>
                <a:cubicBezTo>
                  <a:pt x="1201727" y="147781"/>
                  <a:pt x="1227385" y="202174"/>
                  <a:pt x="1186334" y="169333"/>
                </a:cubicBezTo>
                <a:cubicBezTo>
                  <a:pt x="1171414" y="157397"/>
                  <a:pt x="1166511" y="135265"/>
                  <a:pt x="1160934" y="118533"/>
                </a:cubicBezTo>
                <a:cubicBezTo>
                  <a:pt x="1169401" y="112889"/>
                  <a:pt x="1176200" y="102521"/>
                  <a:pt x="1186334" y="101600"/>
                </a:cubicBezTo>
                <a:cubicBezTo>
                  <a:pt x="1208994" y="99540"/>
                  <a:pt x="1232115" y="104079"/>
                  <a:pt x="1254067" y="110066"/>
                </a:cubicBezTo>
                <a:cubicBezTo>
                  <a:pt x="1263884" y="112743"/>
                  <a:pt x="1271521" y="120643"/>
                  <a:pt x="1279467" y="127000"/>
                </a:cubicBezTo>
                <a:cubicBezTo>
                  <a:pt x="1292594" y="137502"/>
                  <a:pt x="1305998" y="154661"/>
                  <a:pt x="1313334" y="169333"/>
                </a:cubicBezTo>
                <a:cubicBezTo>
                  <a:pt x="1317325" y="177315"/>
                  <a:pt x="1314539" y="189546"/>
                  <a:pt x="1321801" y="194733"/>
                </a:cubicBezTo>
                <a:cubicBezTo>
                  <a:pt x="1336326" y="205108"/>
                  <a:pt x="1372601" y="211666"/>
                  <a:pt x="1372601" y="211666"/>
                </a:cubicBezTo>
                <a:cubicBezTo>
                  <a:pt x="1386675" y="225741"/>
                  <a:pt x="1397923" y="234775"/>
                  <a:pt x="1406467" y="254000"/>
                </a:cubicBezTo>
                <a:cubicBezTo>
                  <a:pt x="1406478" y="254025"/>
                  <a:pt x="1427629" y="317487"/>
                  <a:pt x="1431867" y="330200"/>
                </a:cubicBezTo>
                <a:cubicBezTo>
                  <a:pt x="1434689" y="338667"/>
                  <a:pt x="1435384" y="348174"/>
                  <a:pt x="1440334" y="355600"/>
                </a:cubicBezTo>
                <a:cubicBezTo>
                  <a:pt x="1461695" y="387642"/>
                  <a:pt x="1450072" y="373805"/>
                  <a:pt x="1474201" y="397933"/>
                </a:cubicBezTo>
                <a:cubicBezTo>
                  <a:pt x="1477023" y="406400"/>
                  <a:pt x="1482667" y="414408"/>
                  <a:pt x="1482667" y="423333"/>
                </a:cubicBezTo>
                <a:cubicBezTo>
                  <a:pt x="1482667" y="429406"/>
                  <a:pt x="1472416" y="479929"/>
                  <a:pt x="1465734" y="491066"/>
                </a:cubicBezTo>
                <a:cubicBezTo>
                  <a:pt x="1461627" y="497911"/>
                  <a:pt x="1454445" y="502355"/>
                  <a:pt x="1448801" y="508000"/>
                </a:cubicBezTo>
                <a:cubicBezTo>
                  <a:pt x="1445979" y="516467"/>
                  <a:pt x="1442270" y="524688"/>
                  <a:pt x="1440334" y="533400"/>
                </a:cubicBezTo>
                <a:cubicBezTo>
                  <a:pt x="1436610" y="550158"/>
                  <a:pt x="1440517" y="569372"/>
                  <a:pt x="1431867" y="584200"/>
                </a:cubicBezTo>
                <a:cubicBezTo>
                  <a:pt x="1395184" y="647085"/>
                  <a:pt x="1370124" y="617034"/>
                  <a:pt x="1347201" y="685800"/>
                </a:cubicBezTo>
                <a:cubicBezTo>
                  <a:pt x="1344379" y="694267"/>
                  <a:pt x="1343068" y="703398"/>
                  <a:pt x="1338734" y="711200"/>
                </a:cubicBezTo>
                <a:cubicBezTo>
                  <a:pt x="1328850" y="728990"/>
                  <a:pt x="1304867" y="762000"/>
                  <a:pt x="1304867" y="762000"/>
                </a:cubicBezTo>
                <a:lnTo>
                  <a:pt x="1287934" y="812800"/>
                </a:lnTo>
                <a:cubicBezTo>
                  <a:pt x="1285112" y="821267"/>
                  <a:pt x="1286893" y="833250"/>
                  <a:pt x="1279467" y="838200"/>
                </a:cubicBezTo>
                <a:lnTo>
                  <a:pt x="1254067" y="855133"/>
                </a:lnTo>
                <a:lnTo>
                  <a:pt x="1220201" y="956733"/>
                </a:lnTo>
                <a:cubicBezTo>
                  <a:pt x="1217379" y="965200"/>
                  <a:pt x="1219160" y="977183"/>
                  <a:pt x="1211734" y="982133"/>
                </a:cubicBezTo>
                <a:lnTo>
                  <a:pt x="1186334" y="999066"/>
                </a:lnTo>
                <a:lnTo>
                  <a:pt x="1169401" y="1049866"/>
                </a:lnTo>
                <a:cubicBezTo>
                  <a:pt x="1166579" y="1058333"/>
                  <a:pt x="1163098" y="1066608"/>
                  <a:pt x="1160934" y="1075266"/>
                </a:cubicBezTo>
                <a:lnTo>
                  <a:pt x="1144001" y="1143000"/>
                </a:lnTo>
                <a:cubicBezTo>
                  <a:pt x="1110134" y="1140178"/>
                  <a:pt x="1076152" y="1138504"/>
                  <a:pt x="1042401" y="1134533"/>
                </a:cubicBezTo>
                <a:cubicBezTo>
                  <a:pt x="1028109" y="1132852"/>
                  <a:pt x="1011777" y="1117702"/>
                  <a:pt x="1000067" y="1126066"/>
                </a:cubicBezTo>
                <a:cubicBezTo>
                  <a:pt x="927267" y="1178065"/>
                  <a:pt x="1019611" y="1167095"/>
                  <a:pt x="966201" y="1193800"/>
                </a:cubicBezTo>
                <a:cubicBezTo>
                  <a:pt x="939914" y="1206944"/>
                  <a:pt x="893768" y="1216664"/>
                  <a:pt x="864601" y="1219200"/>
                </a:cubicBezTo>
                <a:cubicBezTo>
                  <a:pt x="816721" y="1223363"/>
                  <a:pt x="768645" y="1224844"/>
                  <a:pt x="720667" y="1227666"/>
                </a:cubicBezTo>
                <a:cubicBezTo>
                  <a:pt x="677762" y="1270573"/>
                  <a:pt x="733288" y="1220093"/>
                  <a:pt x="678334" y="1253066"/>
                </a:cubicBezTo>
                <a:cubicBezTo>
                  <a:pt x="664932" y="1261107"/>
                  <a:pt x="652156" y="1283867"/>
                  <a:pt x="644467" y="1295400"/>
                </a:cubicBezTo>
                <a:cubicBezTo>
                  <a:pt x="641645" y="1303867"/>
                  <a:pt x="644659" y="1318636"/>
                  <a:pt x="636001" y="1320800"/>
                </a:cubicBezTo>
                <a:cubicBezTo>
                  <a:pt x="626129" y="1323268"/>
                  <a:pt x="617302" y="1311524"/>
                  <a:pt x="610601" y="1303866"/>
                </a:cubicBezTo>
                <a:cubicBezTo>
                  <a:pt x="597200" y="1288550"/>
                  <a:pt x="576734" y="1253066"/>
                  <a:pt x="576734" y="1253066"/>
                </a:cubicBezTo>
                <a:cubicBezTo>
                  <a:pt x="554156" y="1255888"/>
                  <a:pt x="531249" y="1256765"/>
                  <a:pt x="509001" y="1261533"/>
                </a:cubicBezTo>
                <a:cubicBezTo>
                  <a:pt x="491548" y="1265273"/>
                  <a:pt x="458201" y="1278466"/>
                  <a:pt x="458201" y="1278466"/>
                </a:cubicBezTo>
                <a:cubicBezTo>
                  <a:pt x="449734" y="1275644"/>
                  <a:pt x="440454" y="1274592"/>
                  <a:pt x="432801" y="1270000"/>
                </a:cubicBezTo>
                <a:cubicBezTo>
                  <a:pt x="425956" y="1265893"/>
                  <a:pt x="423817" y="1253789"/>
                  <a:pt x="415867" y="1253066"/>
                </a:cubicBezTo>
                <a:cubicBezTo>
                  <a:pt x="390416" y="1250752"/>
                  <a:pt x="365067" y="1258711"/>
                  <a:pt x="339667" y="1261533"/>
                </a:cubicBezTo>
                <a:cubicBezTo>
                  <a:pt x="331200" y="1267177"/>
                  <a:pt x="322213" y="1272109"/>
                  <a:pt x="314267" y="1278466"/>
                </a:cubicBezTo>
                <a:cubicBezTo>
                  <a:pt x="285609" y="1301393"/>
                  <a:pt x="297181" y="1312383"/>
                  <a:pt x="246534" y="1329266"/>
                </a:cubicBezTo>
                <a:cubicBezTo>
                  <a:pt x="238067" y="1332088"/>
                  <a:pt x="212209" y="1337733"/>
                  <a:pt x="221134" y="1337733"/>
                </a:cubicBezTo>
                <a:cubicBezTo>
                  <a:pt x="252342" y="1337733"/>
                  <a:pt x="253909" y="1330358"/>
                  <a:pt x="271934" y="1312333"/>
                </a:cubicBez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2" name="Полилиния 201"/>
          <p:cNvSpPr/>
          <p:nvPr/>
        </p:nvSpPr>
        <p:spPr>
          <a:xfrm>
            <a:off x="8443003" y="699007"/>
            <a:ext cx="1260921" cy="1559248"/>
          </a:xfrm>
          <a:custGeom>
            <a:avLst/>
            <a:gdLst>
              <a:gd name="connsiteX0" fmla="*/ 16933 w 939893"/>
              <a:gd name="connsiteY0" fmla="*/ 1219200 h 1481666"/>
              <a:gd name="connsiteX1" fmla="*/ 59267 w 939893"/>
              <a:gd name="connsiteY1" fmla="*/ 1126066 h 1481666"/>
              <a:gd name="connsiteX2" fmla="*/ 67733 w 939893"/>
              <a:gd name="connsiteY2" fmla="*/ 1100666 h 1481666"/>
              <a:gd name="connsiteX3" fmla="*/ 76200 w 939893"/>
              <a:gd name="connsiteY3" fmla="*/ 1075266 h 1481666"/>
              <a:gd name="connsiteX4" fmla="*/ 76200 w 939893"/>
              <a:gd name="connsiteY4" fmla="*/ 914400 h 1481666"/>
              <a:gd name="connsiteX5" fmla="*/ 84667 w 939893"/>
              <a:gd name="connsiteY5" fmla="*/ 889000 h 1481666"/>
              <a:gd name="connsiteX6" fmla="*/ 110067 w 939893"/>
              <a:gd name="connsiteY6" fmla="*/ 872066 h 1481666"/>
              <a:gd name="connsiteX7" fmla="*/ 118533 w 939893"/>
              <a:gd name="connsiteY7" fmla="*/ 846666 h 1481666"/>
              <a:gd name="connsiteX8" fmla="*/ 101600 w 939893"/>
              <a:gd name="connsiteY8" fmla="*/ 618066 h 1481666"/>
              <a:gd name="connsiteX9" fmla="*/ 110067 w 939893"/>
              <a:gd name="connsiteY9" fmla="*/ 457200 h 1481666"/>
              <a:gd name="connsiteX10" fmla="*/ 118533 w 939893"/>
              <a:gd name="connsiteY10" fmla="*/ 431800 h 1481666"/>
              <a:gd name="connsiteX11" fmla="*/ 135467 w 939893"/>
              <a:gd name="connsiteY11" fmla="*/ 414866 h 1481666"/>
              <a:gd name="connsiteX12" fmla="*/ 160867 w 939893"/>
              <a:gd name="connsiteY12" fmla="*/ 338666 h 1481666"/>
              <a:gd name="connsiteX13" fmla="*/ 169333 w 939893"/>
              <a:gd name="connsiteY13" fmla="*/ 313266 h 1481666"/>
              <a:gd name="connsiteX14" fmla="*/ 228600 w 939893"/>
              <a:gd name="connsiteY14" fmla="*/ 321733 h 1481666"/>
              <a:gd name="connsiteX15" fmla="*/ 279400 w 939893"/>
              <a:gd name="connsiteY15" fmla="*/ 338666 h 1481666"/>
              <a:gd name="connsiteX16" fmla="*/ 313267 w 939893"/>
              <a:gd name="connsiteY16" fmla="*/ 347133 h 1481666"/>
              <a:gd name="connsiteX17" fmla="*/ 372533 w 939893"/>
              <a:gd name="connsiteY17" fmla="*/ 304800 h 1481666"/>
              <a:gd name="connsiteX18" fmla="*/ 364067 w 939893"/>
              <a:gd name="connsiteY18" fmla="*/ 279400 h 1481666"/>
              <a:gd name="connsiteX19" fmla="*/ 321733 w 939893"/>
              <a:gd name="connsiteY19" fmla="*/ 254000 h 1481666"/>
              <a:gd name="connsiteX20" fmla="*/ 313267 w 939893"/>
              <a:gd name="connsiteY20" fmla="*/ 228600 h 1481666"/>
              <a:gd name="connsiteX21" fmla="*/ 364067 w 939893"/>
              <a:gd name="connsiteY21" fmla="*/ 220133 h 1481666"/>
              <a:gd name="connsiteX22" fmla="*/ 389467 w 939893"/>
              <a:gd name="connsiteY22" fmla="*/ 135466 h 1481666"/>
              <a:gd name="connsiteX23" fmla="*/ 397933 w 939893"/>
              <a:gd name="connsiteY23" fmla="*/ 59266 h 1481666"/>
              <a:gd name="connsiteX24" fmla="*/ 448733 w 939893"/>
              <a:gd name="connsiteY24" fmla="*/ 42333 h 1481666"/>
              <a:gd name="connsiteX25" fmla="*/ 465667 w 939893"/>
              <a:gd name="connsiteY25" fmla="*/ 16933 h 1481666"/>
              <a:gd name="connsiteX26" fmla="*/ 516467 w 939893"/>
              <a:gd name="connsiteY26" fmla="*/ 0 h 1481666"/>
              <a:gd name="connsiteX27" fmla="*/ 601133 w 939893"/>
              <a:gd name="connsiteY27" fmla="*/ 16933 h 1481666"/>
              <a:gd name="connsiteX28" fmla="*/ 651933 w 939893"/>
              <a:gd name="connsiteY28" fmla="*/ 42333 h 1481666"/>
              <a:gd name="connsiteX29" fmla="*/ 685800 w 939893"/>
              <a:gd name="connsiteY29" fmla="*/ 76200 h 1481666"/>
              <a:gd name="connsiteX30" fmla="*/ 702733 w 939893"/>
              <a:gd name="connsiteY30" fmla="*/ 127000 h 1481666"/>
              <a:gd name="connsiteX31" fmla="*/ 711200 w 939893"/>
              <a:gd name="connsiteY31" fmla="*/ 169333 h 1481666"/>
              <a:gd name="connsiteX32" fmla="*/ 728133 w 939893"/>
              <a:gd name="connsiteY32" fmla="*/ 194733 h 1481666"/>
              <a:gd name="connsiteX33" fmla="*/ 719667 w 939893"/>
              <a:gd name="connsiteY33" fmla="*/ 254000 h 1481666"/>
              <a:gd name="connsiteX34" fmla="*/ 660400 w 939893"/>
              <a:gd name="connsiteY34" fmla="*/ 321733 h 1481666"/>
              <a:gd name="connsiteX35" fmla="*/ 643467 w 939893"/>
              <a:gd name="connsiteY35" fmla="*/ 372533 h 1481666"/>
              <a:gd name="connsiteX36" fmla="*/ 635000 w 939893"/>
              <a:gd name="connsiteY36" fmla="*/ 397933 h 1481666"/>
              <a:gd name="connsiteX37" fmla="*/ 651933 w 939893"/>
              <a:gd name="connsiteY37" fmla="*/ 491066 h 1481666"/>
              <a:gd name="connsiteX38" fmla="*/ 668867 w 939893"/>
              <a:gd name="connsiteY38" fmla="*/ 508000 h 1481666"/>
              <a:gd name="connsiteX39" fmla="*/ 702733 w 939893"/>
              <a:gd name="connsiteY39" fmla="*/ 558800 h 1481666"/>
              <a:gd name="connsiteX40" fmla="*/ 719667 w 939893"/>
              <a:gd name="connsiteY40" fmla="*/ 575733 h 1481666"/>
              <a:gd name="connsiteX41" fmla="*/ 770467 w 939893"/>
              <a:gd name="connsiteY41" fmla="*/ 643466 h 1481666"/>
              <a:gd name="connsiteX42" fmla="*/ 778933 w 939893"/>
              <a:gd name="connsiteY42" fmla="*/ 668866 h 1481666"/>
              <a:gd name="connsiteX43" fmla="*/ 846667 w 939893"/>
              <a:gd name="connsiteY43" fmla="*/ 719666 h 1481666"/>
              <a:gd name="connsiteX44" fmla="*/ 863600 w 939893"/>
              <a:gd name="connsiteY44" fmla="*/ 736600 h 1481666"/>
              <a:gd name="connsiteX45" fmla="*/ 897467 w 939893"/>
              <a:gd name="connsiteY45" fmla="*/ 778933 h 1481666"/>
              <a:gd name="connsiteX46" fmla="*/ 931333 w 939893"/>
              <a:gd name="connsiteY46" fmla="*/ 829733 h 1481666"/>
              <a:gd name="connsiteX47" fmla="*/ 931333 w 939893"/>
              <a:gd name="connsiteY47" fmla="*/ 1049866 h 1481666"/>
              <a:gd name="connsiteX48" fmla="*/ 914400 w 939893"/>
              <a:gd name="connsiteY48" fmla="*/ 1100666 h 1481666"/>
              <a:gd name="connsiteX49" fmla="*/ 889000 w 939893"/>
              <a:gd name="connsiteY49" fmla="*/ 1143000 h 1481666"/>
              <a:gd name="connsiteX50" fmla="*/ 880533 w 939893"/>
              <a:gd name="connsiteY50" fmla="*/ 1168400 h 1481666"/>
              <a:gd name="connsiteX51" fmla="*/ 846667 w 939893"/>
              <a:gd name="connsiteY51" fmla="*/ 1219200 h 1481666"/>
              <a:gd name="connsiteX52" fmla="*/ 838200 w 939893"/>
              <a:gd name="connsiteY52" fmla="*/ 1244600 h 1481666"/>
              <a:gd name="connsiteX53" fmla="*/ 804333 w 939893"/>
              <a:gd name="connsiteY53" fmla="*/ 1286933 h 1481666"/>
              <a:gd name="connsiteX54" fmla="*/ 770467 w 939893"/>
              <a:gd name="connsiteY54" fmla="*/ 1380066 h 1481666"/>
              <a:gd name="connsiteX55" fmla="*/ 745067 w 939893"/>
              <a:gd name="connsiteY55" fmla="*/ 1397000 h 1481666"/>
              <a:gd name="connsiteX56" fmla="*/ 728133 w 939893"/>
              <a:gd name="connsiteY56" fmla="*/ 1413933 h 1481666"/>
              <a:gd name="connsiteX57" fmla="*/ 660400 w 939893"/>
              <a:gd name="connsiteY57" fmla="*/ 1405466 h 1481666"/>
              <a:gd name="connsiteX58" fmla="*/ 601133 w 939893"/>
              <a:gd name="connsiteY58" fmla="*/ 1388533 h 1481666"/>
              <a:gd name="connsiteX59" fmla="*/ 558800 w 939893"/>
              <a:gd name="connsiteY59" fmla="*/ 1337733 h 1481666"/>
              <a:gd name="connsiteX60" fmla="*/ 448733 w 939893"/>
              <a:gd name="connsiteY60" fmla="*/ 1312333 h 1481666"/>
              <a:gd name="connsiteX61" fmla="*/ 448733 w 939893"/>
              <a:gd name="connsiteY61" fmla="*/ 1363133 h 1481666"/>
              <a:gd name="connsiteX62" fmla="*/ 482600 w 939893"/>
              <a:gd name="connsiteY62" fmla="*/ 1397000 h 1481666"/>
              <a:gd name="connsiteX63" fmla="*/ 482600 w 939893"/>
              <a:gd name="connsiteY63" fmla="*/ 1473200 h 1481666"/>
              <a:gd name="connsiteX64" fmla="*/ 457200 w 939893"/>
              <a:gd name="connsiteY64" fmla="*/ 1481666 h 1481666"/>
              <a:gd name="connsiteX65" fmla="*/ 389467 w 939893"/>
              <a:gd name="connsiteY65" fmla="*/ 1473200 h 1481666"/>
              <a:gd name="connsiteX66" fmla="*/ 372533 w 939893"/>
              <a:gd name="connsiteY66" fmla="*/ 1456266 h 1481666"/>
              <a:gd name="connsiteX67" fmla="*/ 347133 w 939893"/>
              <a:gd name="connsiteY67" fmla="*/ 1405466 h 1481666"/>
              <a:gd name="connsiteX68" fmla="*/ 304800 w 939893"/>
              <a:gd name="connsiteY68" fmla="*/ 1371600 h 1481666"/>
              <a:gd name="connsiteX69" fmla="*/ 177800 w 939893"/>
              <a:gd name="connsiteY69" fmla="*/ 1380066 h 1481666"/>
              <a:gd name="connsiteX70" fmla="*/ 169333 w 939893"/>
              <a:gd name="connsiteY70" fmla="*/ 1405466 h 1481666"/>
              <a:gd name="connsiteX71" fmla="*/ 127000 w 939893"/>
              <a:gd name="connsiteY71" fmla="*/ 1430866 h 1481666"/>
              <a:gd name="connsiteX72" fmla="*/ 84667 w 939893"/>
              <a:gd name="connsiteY72" fmla="*/ 1422400 h 1481666"/>
              <a:gd name="connsiteX73" fmla="*/ 76200 w 939893"/>
              <a:gd name="connsiteY73" fmla="*/ 1397000 h 1481666"/>
              <a:gd name="connsiteX74" fmla="*/ 59267 w 939893"/>
              <a:gd name="connsiteY74" fmla="*/ 1337733 h 1481666"/>
              <a:gd name="connsiteX75" fmla="*/ 25400 w 939893"/>
              <a:gd name="connsiteY75" fmla="*/ 1295400 h 1481666"/>
              <a:gd name="connsiteX76" fmla="*/ 8467 w 939893"/>
              <a:gd name="connsiteY76" fmla="*/ 1244600 h 1481666"/>
              <a:gd name="connsiteX77" fmla="*/ 0 w 939893"/>
              <a:gd name="connsiteY77" fmla="*/ 1219200 h 1481666"/>
              <a:gd name="connsiteX78" fmla="*/ 16933 w 939893"/>
              <a:gd name="connsiteY78" fmla="*/ 1219200 h 1481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939893" h="1481666">
                <a:moveTo>
                  <a:pt x="16933" y="1219200"/>
                </a:moveTo>
                <a:cubicBezTo>
                  <a:pt x="51515" y="1161563"/>
                  <a:pt x="37131" y="1192475"/>
                  <a:pt x="59267" y="1126066"/>
                </a:cubicBezTo>
                <a:lnTo>
                  <a:pt x="67733" y="1100666"/>
                </a:lnTo>
                <a:lnTo>
                  <a:pt x="76200" y="1075266"/>
                </a:lnTo>
                <a:cubicBezTo>
                  <a:pt x="68233" y="987634"/>
                  <a:pt x="61998" y="992510"/>
                  <a:pt x="76200" y="914400"/>
                </a:cubicBezTo>
                <a:cubicBezTo>
                  <a:pt x="77797" y="905619"/>
                  <a:pt x="79092" y="895969"/>
                  <a:pt x="84667" y="889000"/>
                </a:cubicBezTo>
                <a:cubicBezTo>
                  <a:pt x="91024" y="881054"/>
                  <a:pt x="101600" y="877711"/>
                  <a:pt x="110067" y="872066"/>
                </a:cubicBezTo>
                <a:cubicBezTo>
                  <a:pt x="112889" y="863599"/>
                  <a:pt x="118533" y="855591"/>
                  <a:pt x="118533" y="846666"/>
                </a:cubicBezTo>
                <a:cubicBezTo>
                  <a:pt x="118533" y="661061"/>
                  <a:pt x="130342" y="704289"/>
                  <a:pt x="101600" y="618066"/>
                </a:cubicBezTo>
                <a:cubicBezTo>
                  <a:pt x="104422" y="564444"/>
                  <a:pt x="105206" y="510676"/>
                  <a:pt x="110067" y="457200"/>
                </a:cubicBezTo>
                <a:cubicBezTo>
                  <a:pt x="110875" y="448312"/>
                  <a:pt x="113941" y="439453"/>
                  <a:pt x="118533" y="431800"/>
                </a:cubicBezTo>
                <a:cubicBezTo>
                  <a:pt x="122640" y="424955"/>
                  <a:pt x="129822" y="420511"/>
                  <a:pt x="135467" y="414866"/>
                </a:cubicBezTo>
                <a:lnTo>
                  <a:pt x="160867" y="338666"/>
                </a:lnTo>
                <a:lnTo>
                  <a:pt x="169333" y="313266"/>
                </a:lnTo>
                <a:cubicBezTo>
                  <a:pt x="189089" y="316088"/>
                  <a:pt x="209155" y="317246"/>
                  <a:pt x="228600" y="321733"/>
                </a:cubicBezTo>
                <a:cubicBezTo>
                  <a:pt x="245992" y="325747"/>
                  <a:pt x="262084" y="334337"/>
                  <a:pt x="279400" y="338666"/>
                </a:cubicBezTo>
                <a:lnTo>
                  <a:pt x="313267" y="347133"/>
                </a:lnTo>
                <a:cubicBezTo>
                  <a:pt x="372534" y="327378"/>
                  <a:pt x="358423" y="347133"/>
                  <a:pt x="372533" y="304800"/>
                </a:cubicBezTo>
                <a:cubicBezTo>
                  <a:pt x="369711" y="296333"/>
                  <a:pt x="368659" y="287053"/>
                  <a:pt x="364067" y="279400"/>
                </a:cubicBezTo>
                <a:cubicBezTo>
                  <a:pt x="352445" y="260029"/>
                  <a:pt x="341713" y="260659"/>
                  <a:pt x="321733" y="254000"/>
                </a:cubicBezTo>
                <a:cubicBezTo>
                  <a:pt x="318911" y="245533"/>
                  <a:pt x="309952" y="236886"/>
                  <a:pt x="313267" y="228600"/>
                </a:cubicBezTo>
                <a:cubicBezTo>
                  <a:pt x="324853" y="199635"/>
                  <a:pt x="347642" y="214658"/>
                  <a:pt x="364067" y="220133"/>
                </a:cubicBezTo>
                <a:cubicBezTo>
                  <a:pt x="391292" y="179294"/>
                  <a:pt x="381086" y="202519"/>
                  <a:pt x="389467" y="135466"/>
                </a:cubicBezTo>
                <a:cubicBezTo>
                  <a:pt x="392637" y="110107"/>
                  <a:pt x="384213" y="80827"/>
                  <a:pt x="397933" y="59266"/>
                </a:cubicBezTo>
                <a:cubicBezTo>
                  <a:pt x="407516" y="44207"/>
                  <a:pt x="448733" y="42333"/>
                  <a:pt x="448733" y="42333"/>
                </a:cubicBezTo>
                <a:cubicBezTo>
                  <a:pt x="454378" y="33866"/>
                  <a:pt x="457038" y="22326"/>
                  <a:pt x="465667" y="16933"/>
                </a:cubicBezTo>
                <a:cubicBezTo>
                  <a:pt x="480803" y="7473"/>
                  <a:pt x="516467" y="0"/>
                  <a:pt x="516467" y="0"/>
                </a:cubicBezTo>
                <a:cubicBezTo>
                  <a:pt x="538314" y="3121"/>
                  <a:pt x="577487" y="5110"/>
                  <a:pt x="601133" y="16933"/>
                </a:cubicBezTo>
                <a:cubicBezTo>
                  <a:pt x="666785" y="49759"/>
                  <a:pt x="588089" y="21051"/>
                  <a:pt x="651933" y="42333"/>
                </a:cubicBezTo>
                <a:cubicBezTo>
                  <a:pt x="663222" y="53622"/>
                  <a:pt x="680751" y="61054"/>
                  <a:pt x="685800" y="76200"/>
                </a:cubicBezTo>
                <a:cubicBezTo>
                  <a:pt x="691444" y="93133"/>
                  <a:pt x="699232" y="109497"/>
                  <a:pt x="702733" y="127000"/>
                </a:cubicBezTo>
                <a:cubicBezTo>
                  <a:pt x="705555" y="141111"/>
                  <a:pt x="706147" y="155859"/>
                  <a:pt x="711200" y="169333"/>
                </a:cubicBezTo>
                <a:cubicBezTo>
                  <a:pt x="714773" y="178861"/>
                  <a:pt x="722489" y="186266"/>
                  <a:pt x="728133" y="194733"/>
                </a:cubicBezTo>
                <a:cubicBezTo>
                  <a:pt x="725311" y="214489"/>
                  <a:pt x="726831" y="235374"/>
                  <a:pt x="719667" y="254000"/>
                </a:cubicBezTo>
                <a:cubicBezTo>
                  <a:pt x="702637" y="298280"/>
                  <a:pt x="691493" y="301005"/>
                  <a:pt x="660400" y="321733"/>
                </a:cubicBezTo>
                <a:lnTo>
                  <a:pt x="643467" y="372533"/>
                </a:lnTo>
                <a:lnTo>
                  <a:pt x="635000" y="397933"/>
                </a:lnTo>
                <a:cubicBezTo>
                  <a:pt x="636166" y="407264"/>
                  <a:pt x="639570" y="470461"/>
                  <a:pt x="651933" y="491066"/>
                </a:cubicBezTo>
                <a:cubicBezTo>
                  <a:pt x="656040" y="497911"/>
                  <a:pt x="664077" y="501614"/>
                  <a:pt x="668867" y="508000"/>
                </a:cubicBezTo>
                <a:cubicBezTo>
                  <a:pt x="681078" y="524281"/>
                  <a:pt x="688342" y="544410"/>
                  <a:pt x="702733" y="558800"/>
                </a:cubicBezTo>
                <a:cubicBezTo>
                  <a:pt x="708378" y="564444"/>
                  <a:pt x="714877" y="569347"/>
                  <a:pt x="719667" y="575733"/>
                </a:cubicBezTo>
                <a:cubicBezTo>
                  <a:pt x="777109" y="652322"/>
                  <a:pt x="731631" y="604633"/>
                  <a:pt x="770467" y="643466"/>
                </a:cubicBezTo>
                <a:cubicBezTo>
                  <a:pt x="773289" y="651933"/>
                  <a:pt x="774341" y="661213"/>
                  <a:pt x="778933" y="668866"/>
                </a:cubicBezTo>
                <a:cubicBezTo>
                  <a:pt x="790199" y="687643"/>
                  <a:pt x="840362" y="713360"/>
                  <a:pt x="846667" y="719666"/>
                </a:cubicBezTo>
                <a:lnTo>
                  <a:pt x="863600" y="736600"/>
                </a:lnTo>
                <a:cubicBezTo>
                  <a:pt x="882668" y="793801"/>
                  <a:pt x="856223" y="731797"/>
                  <a:pt x="897467" y="778933"/>
                </a:cubicBezTo>
                <a:cubicBezTo>
                  <a:pt x="910868" y="794249"/>
                  <a:pt x="931333" y="829733"/>
                  <a:pt x="931333" y="829733"/>
                </a:cubicBezTo>
                <a:cubicBezTo>
                  <a:pt x="938111" y="924614"/>
                  <a:pt x="946617" y="958165"/>
                  <a:pt x="931333" y="1049866"/>
                </a:cubicBezTo>
                <a:cubicBezTo>
                  <a:pt x="928399" y="1067472"/>
                  <a:pt x="920044" y="1083733"/>
                  <a:pt x="914400" y="1100666"/>
                </a:cubicBezTo>
                <a:cubicBezTo>
                  <a:pt x="903409" y="1133638"/>
                  <a:pt x="912243" y="1119756"/>
                  <a:pt x="889000" y="1143000"/>
                </a:cubicBezTo>
                <a:cubicBezTo>
                  <a:pt x="886178" y="1151467"/>
                  <a:pt x="884867" y="1160598"/>
                  <a:pt x="880533" y="1168400"/>
                </a:cubicBezTo>
                <a:cubicBezTo>
                  <a:pt x="870650" y="1186190"/>
                  <a:pt x="853103" y="1199893"/>
                  <a:pt x="846667" y="1219200"/>
                </a:cubicBezTo>
                <a:cubicBezTo>
                  <a:pt x="843845" y="1227667"/>
                  <a:pt x="842191" y="1236618"/>
                  <a:pt x="838200" y="1244600"/>
                </a:cubicBezTo>
                <a:cubicBezTo>
                  <a:pt x="827518" y="1265963"/>
                  <a:pt x="820085" y="1271182"/>
                  <a:pt x="804333" y="1286933"/>
                </a:cubicBezTo>
                <a:cubicBezTo>
                  <a:pt x="798120" y="1318000"/>
                  <a:pt x="794514" y="1356018"/>
                  <a:pt x="770467" y="1380066"/>
                </a:cubicBezTo>
                <a:cubicBezTo>
                  <a:pt x="763272" y="1387261"/>
                  <a:pt x="753013" y="1390643"/>
                  <a:pt x="745067" y="1397000"/>
                </a:cubicBezTo>
                <a:cubicBezTo>
                  <a:pt x="738834" y="1401987"/>
                  <a:pt x="733778" y="1408289"/>
                  <a:pt x="728133" y="1413933"/>
                </a:cubicBezTo>
                <a:cubicBezTo>
                  <a:pt x="705555" y="1411111"/>
                  <a:pt x="682844" y="1409207"/>
                  <a:pt x="660400" y="1405466"/>
                </a:cubicBezTo>
                <a:cubicBezTo>
                  <a:pt x="639130" y="1401921"/>
                  <a:pt x="621270" y="1395246"/>
                  <a:pt x="601133" y="1388533"/>
                </a:cubicBezTo>
                <a:cubicBezTo>
                  <a:pt x="590593" y="1372723"/>
                  <a:pt x="576057" y="1347320"/>
                  <a:pt x="558800" y="1337733"/>
                </a:cubicBezTo>
                <a:cubicBezTo>
                  <a:pt x="526617" y="1319854"/>
                  <a:pt x="483688" y="1317327"/>
                  <a:pt x="448733" y="1312333"/>
                </a:cubicBezTo>
                <a:cubicBezTo>
                  <a:pt x="441550" y="1333884"/>
                  <a:pt x="433340" y="1341582"/>
                  <a:pt x="448733" y="1363133"/>
                </a:cubicBezTo>
                <a:cubicBezTo>
                  <a:pt x="458012" y="1376124"/>
                  <a:pt x="482600" y="1397000"/>
                  <a:pt x="482600" y="1397000"/>
                </a:cubicBezTo>
                <a:cubicBezTo>
                  <a:pt x="491875" y="1424824"/>
                  <a:pt x="501423" y="1440261"/>
                  <a:pt x="482600" y="1473200"/>
                </a:cubicBezTo>
                <a:cubicBezTo>
                  <a:pt x="478172" y="1480949"/>
                  <a:pt x="465667" y="1478844"/>
                  <a:pt x="457200" y="1481666"/>
                </a:cubicBezTo>
                <a:cubicBezTo>
                  <a:pt x="434622" y="1478844"/>
                  <a:pt x="411261" y="1479738"/>
                  <a:pt x="389467" y="1473200"/>
                </a:cubicBezTo>
                <a:cubicBezTo>
                  <a:pt x="381821" y="1470906"/>
                  <a:pt x="377520" y="1462500"/>
                  <a:pt x="372533" y="1456266"/>
                </a:cubicBezTo>
                <a:cubicBezTo>
                  <a:pt x="340183" y="1415828"/>
                  <a:pt x="367998" y="1447196"/>
                  <a:pt x="347133" y="1405466"/>
                </a:cubicBezTo>
                <a:cubicBezTo>
                  <a:pt x="331814" y="1374828"/>
                  <a:pt x="334096" y="1381365"/>
                  <a:pt x="304800" y="1371600"/>
                </a:cubicBezTo>
                <a:cubicBezTo>
                  <a:pt x="262467" y="1374422"/>
                  <a:pt x="218961" y="1369776"/>
                  <a:pt x="177800" y="1380066"/>
                </a:cubicBezTo>
                <a:cubicBezTo>
                  <a:pt x="169142" y="1382231"/>
                  <a:pt x="173925" y="1397813"/>
                  <a:pt x="169333" y="1405466"/>
                </a:cubicBezTo>
                <a:cubicBezTo>
                  <a:pt x="157710" y="1424838"/>
                  <a:pt x="146981" y="1424206"/>
                  <a:pt x="127000" y="1430866"/>
                </a:cubicBezTo>
                <a:cubicBezTo>
                  <a:pt x="112889" y="1428044"/>
                  <a:pt x="96641" y="1430382"/>
                  <a:pt x="84667" y="1422400"/>
                </a:cubicBezTo>
                <a:cubicBezTo>
                  <a:pt x="77241" y="1417450"/>
                  <a:pt x="78652" y="1405581"/>
                  <a:pt x="76200" y="1397000"/>
                </a:cubicBezTo>
                <a:cubicBezTo>
                  <a:pt x="74189" y="1389961"/>
                  <a:pt x="64801" y="1346957"/>
                  <a:pt x="59267" y="1337733"/>
                </a:cubicBezTo>
                <a:cubicBezTo>
                  <a:pt x="29105" y="1287463"/>
                  <a:pt x="54451" y="1360766"/>
                  <a:pt x="25400" y="1295400"/>
                </a:cubicBezTo>
                <a:cubicBezTo>
                  <a:pt x="18151" y="1279089"/>
                  <a:pt x="14111" y="1261533"/>
                  <a:pt x="8467" y="1244600"/>
                </a:cubicBezTo>
                <a:lnTo>
                  <a:pt x="0" y="1219200"/>
                </a:lnTo>
                <a:lnTo>
                  <a:pt x="16933" y="121920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3" name="Полилиния 202"/>
          <p:cNvSpPr/>
          <p:nvPr/>
        </p:nvSpPr>
        <p:spPr>
          <a:xfrm>
            <a:off x="6050833" y="4413455"/>
            <a:ext cx="1712298" cy="1433702"/>
          </a:xfrm>
          <a:custGeom>
            <a:avLst/>
            <a:gdLst>
              <a:gd name="connsiteX0" fmla="*/ 295275 w 1276350"/>
              <a:gd name="connsiteY0" fmla="*/ 1362075 h 1362367"/>
              <a:gd name="connsiteX1" fmla="*/ 247650 w 1276350"/>
              <a:gd name="connsiteY1" fmla="*/ 1333500 h 1362367"/>
              <a:gd name="connsiteX2" fmla="*/ 219075 w 1276350"/>
              <a:gd name="connsiteY2" fmla="*/ 1314450 h 1362367"/>
              <a:gd name="connsiteX3" fmla="*/ 200025 w 1276350"/>
              <a:gd name="connsiteY3" fmla="*/ 1285875 h 1362367"/>
              <a:gd name="connsiteX4" fmla="*/ 171450 w 1276350"/>
              <a:gd name="connsiteY4" fmla="*/ 1276350 h 1362367"/>
              <a:gd name="connsiteX5" fmla="*/ 85725 w 1276350"/>
              <a:gd name="connsiteY5" fmla="*/ 1247775 h 1362367"/>
              <a:gd name="connsiteX6" fmla="*/ 76200 w 1276350"/>
              <a:gd name="connsiteY6" fmla="*/ 1123950 h 1362367"/>
              <a:gd name="connsiteX7" fmla="*/ 47625 w 1276350"/>
              <a:gd name="connsiteY7" fmla="*/ 1114425 h 1362367"/>
              <a:gd name="connsiteX8" fmla="*/ 28575 w 1276350"/>
              <a:gd name="connsiteY8" fmla="*/ 1085850 h 1362367"/>
              <a:gd name="connsiteX9" fmla="*/ 38100 w 1276350"/>
              <a:gd name="connsiteY9" fmla="*/ 990600 h 1362367"/>
              <a:gd name="connsiteX10" fmla="*/ 57150 w 1276350"/>
              <a:gd name="connsiteY10" fmla="*/ 962025 h 1362367"/>
              <a:gd name="connsiteX11" fmla="*/ 66675 w 1276350"/>
              <a:gd name="connsiteY11" fmla="*/ 933450 h 1362367"/>
              <a:gd name="connsiteX12" fmla="*/ 57150 w 1276350"/>
              <a:gd name="connsiteY12" fmla="*/ 885825 h 1362367"/>
              <a:gd name="connsiteX13" fmla="*/ 28575 w 1276350"/>
              <a:gd name="connsiteY13" fmla="*/ 866775 h 1362367"/>
              <a:gd name="connsiteX14" fmla="*/ 0 w 1276350"/>
              <a:gd name="connsiteY14" fmla="*/ 809625 h 1362367"/>
              <a:gd name="connsiteX15" fmla="*/ 9525 w 1276350"/>
              <a:gd name="connsiteY15" fmla="*/ 771525 h 1362367"/>
              <a:gd name="connsiteX16" fmla="*/ 19050 w 1276350"/>
              <a:gd name="connsiteY16" fmla="*/ 657225 h 1362367"/>
              <a:gd name="connsiteX17" fmla="*/ 66675 w 1276350"/>
              <a:gd name="connsiteY17" fmla="*/ 609600 h 1362367"/>
              <a:gd name="connsiteX18" fmla="*/ 104775 w 1276350"/>
              <a:gd name="connsiteY18" fmla="*/ 523875 h 1362367"/>
              <a:gd name="connsiteX19" fmla="*/ 114300 w 1276350"/>
              <a:gd name="connsiteY19" fmla="*/ 495300 h 1362367"/>
              <a:gd name="connsiteX20" fmla="*/ 123825 w 1276350"/>
              <a:gd name="connsiteY20" fmla="*/ 466725 h 1362367"/>
              <a:gd name="connsiteX21" fmla="*/ 161925 w 1276350"/>
              <a:gd name="connsiteY21" fmla="*/ 409575 h 1362367"/>
              <a:gd name="connsiteX22" fmla="*/ 180975 w 1276350"/>
              <a:gd name="connsiteY22" fmla="*/ 381000 h 1362367"/>
              <a:gd name="connsiteX23" fmla="*/ 228600 w 1276350"/>
              <a:gd name="connsiteY23" fmla="*/ 323850 h 1362367"/>
              <a:gd name="connsiteX24" fmla="*/ 247650 w 1276350"/>
              <a:gd name="connsiteY24" fmla="*/ 247650 h 1362367"/>
              <a:gd name="connsiteX25" fmla="*/ 266700 w 1276350"/>
              <a:gd name="connsiteY25" fmla="*/ 219075 h 1362367"/>
              <a:gd name="connsiteX26" fmla="*/ 276225 w 1276350"/>
              <a:gd name="connsiteY26" fmla="*/ 190500 h 1362367"/>
              <a:gd name="connsiteX27" fmla="*/ 304800 w 1276350"/>
              <a:gd name="connsiteY27" fmla="*/ 180975 h 1362367"/>
              <a:gd name="connsiteX28" fmla="*/ 314325 w 1276350"/>
              <a:gd name="connsiteY28" fmla="*/ 152400 h 1362367"/>
              <a:gd name="connsiteX29" fmla="*/ 371475 w 1276350"/>
              <a:gd name="connsiteY29" fmla="*/ 123825 h 1362367"/>
              <a:gd name="connsiteX30" fmla="*/ 381000 w 1276350"/>
              <a:gd name="connsiteY30" fmla="*/ 95250 h 1362367"/>
              <a:gd name="connsiteX31" fmla="*/ 409575 w 1276350"/>
              <a:gd name="connsiteY31" fmla="*/ 76200 h 1362367"/>
              <a:gd name="connsiteX32" fmla="*/ 438150 w 1276350"/>
              <a:gd name="connsiteY32" fmla="*/ 66675 h 1362367"/>
              <a:gd name="connsiteX33" fmla="*/ 561975 w 1276350"/>
              <a:gd name="connsiteY33" fmla="*/ 47625 h 1362367"/>
              <a:gd name="connsiteX34" fmla="*/ 590550 w 1276350"/>
              <a:gd name="connsiteY34" fmla="*/ 38100 h 1362367"/>
              <a:gd name="connsiteX35" fmla="*/ 647700 w 1276350"/>
              <a:gd name="connsiteY35" fmla="*/ 0 h 1362367"/>
              <a:gd name="connsiteX36" fmla="*/ 714375 w 1276350"/>
              <a:gd name="connsiteY36" fmla="*/ 38100 h 1362367"/>
              <a:gd name="connsiteX37" fmla="*/ 733425 w 1276350"/>
              <a:gd name="connsiteY37" fmla="*/ 95250 h 1362367"/>
              <a:gd name="connsiteX38" fmla="*/ 676275 w 1276350"/>
              <a:gd name="connsiteY38" fmla="*/ 133350 h 1362367"/>
              <a:gd name="connsiteX39" fmla="*/ 685800 w 1276350"/>
              <a:gd name="connsiteY39" fmla="*/ 190500 h 1362367"/>
              <a:gd name="connsiteX40" fmla="*/ 742950 w 1276350"/>
              <a:gd name="connsiteY40" fmla="*/ 219075 h 1362367"/>
              <a:gd name="connsiteX41" fmla="*/ 771525 w 1276350"/>
              <a:gd name="connsiteY41" fmla="*/ 247650 h 1362367"/>
              <a:gd name="connsiteX42" fmla="*/ 819150 w 1276350"/>
              <a:gd name="connsiteY42" fmla="*/ 257175 h 1362367"/>
              <a:gd name="connsiteX43" fmla="*/ 857250 w 1276350"/>
              <a:gd name="connsiteY43" fmla="*/ 266700 h 1362367"/>
              <a:gd name="connsiteX44" fmla="*/ 933450 w 1276350"/>
              <a:gd name="connsiteY44" fmla="*/ 276225 h 1362367"/>
              <a:gd name="connsiteX45" fmla="*/ 990600 w 1276350"/>
              <a:gd name="connsiteY45" fmla="*/ 285750 h 1362367"/>
              <a:gd name="connsiteX46" fmla="*/ 1057275 w 1276350"/>
              <a:gd name="connsiteY46" fmla="*/ 323850 h 1362367"/>
              <a:gd name="connsiteX47" fmla="*/ 1085850 w 1276350"/>
              <a:gd name="connsiteY47" fmla="*/ 342900 h 1362367"/>
              <a:gd name="connsiteX48" fmla="*/ 1162050 w 1276350"/>
              <a:gd name="connsiteY48" fmla="*/ 361950 h 1362367"/>
              <a:gd name="connsiteX49" fmla="*/ 1200150 w 1276350"/>
              <a:gd name="connsiteY49" fmla="*/ 428625 h 1362367"/>
              <a:gd name="connsiteX50" fmla="*/ 1143000 w 1276350"/>
              <a:gd name="connsiteY50" fmla="*/ 466725 h 1362367"/>
              <a:gd name="connsiteX51" fmla="*/ 1171575 w 1276350"/>
              <a:gd name="connsiteY51" fmla="*/ 485775 h 1362367"/>
              <a:gd name="connsiteX52" fmla="*/ 1152525 w 1276350"/>
              <a:gd name="connsiteY52" fmla="*/ 514350 h 1362367"/>
              <a:gd name="connsiteX53" fmla="*/ 1057275 w 1276350"/>
              <a:gd name="connsiteY53" fmla="*/ 485775 h 1362367"/>
              <a:gd name="connsiteX54" fmla="*/ 1038225 w 1276350"/>
              <a:gd name="connsiteY54" fmla="*/ 514350 h 1362367"/>
              <a:gd name="connsiteX55" fmla="*/ 1085850 w 1276350"/>
              <a:gd name="connsiteY55" fmla="*/ 590550 h 1362367"/>
              <a:gd name="connsiteX56" fmla="*/ 1114425 w 1276350"/>
              <a:gd name="connsiteY56" fmla="*/ 647700 h 1362367"/>
              <a:gd name="connsiteX57" fmla="*/ 1104900 w 1276350"/>
              <a:gd name="connsiteY57" fmla="*/ 704850 h 1362367"/>
              <a:gd name="connsiteX58" fmla="*/ 1085850 w 1276350"/>
              <a:gd name="connsiteY58" fmla="*/ 762000 h 1362367"/>
              <a:gd name="connsiteX59" fmla="*/ 1076325 w 1276350"/>
              <a:gd name="connsiteY59" fmla="*/ 790575 h 1362367"/>
              <a:gd name="connsiteX60" fmla="*/ 1057275 w 1276350"/>
              <a:gd name="connsiteY60" fmla="*/ 819150 h 1362367"/>
              <a:gd name="connsiteX61" fmla="*/ 1143000 w 1276350"/>
              <a:gd name="connsiteY61" fmla="*/ 847725 h 1362367"/>
              <a:gd name="connsiteX62" fmla="*/ 1171575 w 1276350"/>
              <a:gd name="connsiteY62" fmla="*/ 857250 h 1362367"/>
              <a:gd name="connsiteX63" fmla="*/ 1200150 w 1276350"/>
              <a:gd name="connsiteY63" fmla="*/ 885825 h 1362367"/>
              <a:gd name="connsiteX64" fmla="*/ 1228725 w 1276350"/>
              <a:gd name="connsiteY64" fmla="*/ 904875 h 1362367"/>
              <a:gd name="connsiteX65" fmla="*/ 1247775 w 1276350"/>
              <a:gd name="connsiteY65" fmla="*/ 933450 h 1362367"/>
              <a:gd name="connsiteX66" fmla="*/ 1276350 w 1276350"/>
              <a:gd name="connsiteY66" fmla="*/ 962025 h 1362367"/>
              <a:gd name="connsiteX67" fmla="*/ 1266825 w 1276350"/>
              <a:gd name="connsiteY67" fmla="*/ 1114425 h 1362367"/>
              <a:gd name="connsiteX68" fmla="*/ 1238250 w 1276350"/>
              <a:gd name="connsiteY68" fmla="*/ 1123950 h 1362367"/>
              <a:gd name="connsiteX69" fmla="*/ 1181100 w 1276350"/>
              <a:gd name="connsiteY69" fmla="*/ 1133475 h 1362367"/>
              <a:gd name="connsiteX70" fmla="*/ 1114425 w 1276350"/>
              <a:gd name="connsiteY70" fmla="*/ 1152525 h 1362367"/>
              <a:gd name="connsiteX71" fmla="*/ 1047750 w 1276350"/>
              <a:gd name="connsiteY71" fmla="*/ 1143000 h 1362367"/>
              <a:gd name="connsiteX72" fmla="*/ 1000125 w 1276350"/>
              <a:gd name="connsiteY72" fmla="*/ 1133475 h 1362367"/>
              <a:gd name="connsiteX73" fmla="*/ 914400 w 1276350"/>
              <a:gd name="connsiteY73" fmla="*/ 1123950 h 1362367"/>
              <a:gd name="connsiteX74" fmla="*/ 657225 w 1276350"/>
              <a:gd name="connsiteY74" fmla="*/ 1133475 h 1362367"/>
              <a:gd name="connsiteX75" fmla="*/ 571500 w 1276350"/>
              <a:gd name="connsiteY75" fmla="*/ 1181100 h 1362367"/>
              <a:gd name="connsiteX76" fmla="*/ 504825 w 1276350"/>
              <a:gd name="connsiteY76" fmla="*/ 1200150 h 1362367"/>
              <a:gd name="connsiteX77" fmla="*/ 466725 w 1276350"/>
              <a:gd name="connsiteY77" fmla="*/ 1295400 h 1362367"/>
              <a:gd name="connsiteX78" fmla="*/ 438150 w 1276350"/>
              <a:gd name="connsiteY78" fmla="*/ 1314450 h 1362367"/>
              <a:gd name="connsiteX79" fmla="*/ 400050 w 1276350"/>
              <a:gd name="connsiteY79" fmla="*/ 1323975 h 1362367"/>
              <a:gd name="connsiteX80" fmla="*/ 342900 w 1276350"/>
              <a:gd name="connsiteY80" fmla="*/ 1343025 h 1362367"/>
              <a:gd name="connsiteX81" fmla="*/ 314325 w 1276350"/>
              <a:gd name="connsiteY81" fmla="*/ 1352550 h 1362367"/>
              <a:gd name="connsiteX82" fmla="*/ 295275 w 1276350"/>
              <a:gd name="connsiteY82" fmla="*/ 1362075 h 1362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276350" h="1362367">
                <a:moveTo>
                  <a:pt x="295275" y="1362075"/>
                </a:moveTo>
                <a:cubicBezTo>
                  <a:pt x="284162" y="1358900"/>
                  <a:pt x="263349" y="1343312"/>
                  <a:pt x="247650" y="1333500"/>
                </a:cubicBezTo>
                <a:cubicBezTo>
                  <a:pt x="237942" y="1327433"/>
                  <a:pt x="227170" y="1322545"/>
                  <a:pt x="219075" y="1314450"/>
                </a:cubicBezTo>
                <a:cubicBezTo>
                  <a:pt x="210980" y="1306355"/>
                  <a:pt x="208964" y="1293026"/>
                  <a:pt x="200025" y="1285875"/>
                </a:cubicBezTo>
                <a:cubicBezTo>
                  <a:pt x="192185" y="1279603"/>
                  <a:pt x="180430" y="1280840"/>
                  <a:pt x="171450" y="1276350"/>
                </a:cubicBezTo>
                <a:cubicBezTo>
                  <a:pt x="104484" y="1242867"/>
                  <a:pt x="191825" y="1265458"/>
                  <a:pt x="85725" y="1247775"/>
                </a:cubicBezTo>
                <a:cubicBezTo>
                  <a:pt x="82550" y="1206500"/>
                  <a:pt x="87573" y="1163754"/>
                  <a:pt x="76200" y="1123950"/>
                </a:cubicBezTo>
                <a:cubicBezTo>
                  <a:pt x="73442" y="1114296"/>
                  <a:pt x="55465" y="1120697"/>
                  <a:pt x="47625" y="1114425"/>
                </a:cubicBezTo>
                <a:cubicBezTo>
                  <a:pt x="38686" y="1107274"/>
                  <a:pt x="34925" y="1095375"/>
                  <a:pt x="28575" y="1085850"/>
                </a:cubicBezTo>
                <a:cubicBezTo>
                  <a:pt x="31750" y="1054100"/>
                  <a:pt x="30925" y="1021691"/>
                  <a:pt x="38100" y="990600"/>
                </a:cubicBezTo>
                <a:cubicBezTo>
                  <a:pt x="40674" y="979446"/>
                  <a:pt x="52030" y="972264"/>
                  <a:pt x="57150" y="962025"/>
                </a:cubicBezTo>
                <a:cubicBezTo>
                  <a:pt x="61640" y="953045"/>
                  <a:pt x="63500" y="942975"/>
                  <a:pt x="66675" y="933450"/>
                </a:cubicBezTo>
                <a:cubicBezTo>
                  <a:pt x="63500" y="917575"/>
                  <a:pt x="65182" y="899881"/>
                  <a:pt x="57150" y="885825"/>
                </a:cubicBezTo>
                <a:cubicBezTo>
                  <a:pt x="51470" y="875886"/>
                  <a:pt x="36670" y="874870"/>
                  <a:pt x="28575" y="866775"/>
                </a:cubicBezTo>
                <a:cubicBezTo>
                  <a:pt x="10111" y="848311"/>
                  <a:pt x="7747" y="832866"/>
                  <a:pt x="0" y="809625"/>
                </a:cubicBezTo>
                <a:cubicBezTo>
                  <a:pt x="3175" y="796925"/>
                  <a:pt x="7901" y="784515"/>
                  <a:pt x="9525" y="771525"/>
                </a:cubicBezTo>
                <a:cubicBezTo>
                  <a:pt x="14267" y="733588"/>
                  <a:pt x="11552" y="694715"/>
                  <a:pt x="19050" y="657225"/>
                </a:cubicBezTo>
                <a:cubicBezTo>
                  <a:pt x="23935" y="632802"/>
                  <a:pt x="49090" y="621323"/>
                  <a:pt x="66675" y="609600"/>
                </a:cubicBezTo>
                <a:cubicBezTo>
                  <a:pt x="96864" y="564317"/>
                  <a:pt x="82105" y="591885"/>
                  <a:pt x="104775" y="523875"/>
                </a:cubicBezTo>
                <a:lnTo>
                  <a:pt x="114300" y="495300"/>
                </a:lnTo>
                <a:cubicBezTo>
                  <a:pt x="117475" y="485775"/>
                  <a:pt x="118256" y="475079"/>
                  <a:pt x="123825" y="466725"/>
                </a:cubicBezTo>
                <a:lnTo>
                  <a:pt x="161925" y="409575"/>
                </a:lnTo>
                <a:cubicBezTo>
                  <a:pt x="168275" y="400050"/>
                  <a:pt x="172880" y="389095"/>
                  <a:pt x="180975" y="381000"/>
                </a:cubicBezTo>
                <a:cubicBezTo>
                  <a:pt x="217645" y="344330"/>
                  <a:pt x="202078" y="363633"/>
                  <a:pt x="228600" y="323850"/>
                </a:cubicBezTo>
                <a:cubicBezTo>
                  <a:pt x="234950" y="298450"/>
                  <a:pt x="233127" y="269435"/>
                  <a:pt x="247650" y="247650"/>
                </a:cubicBezTo>
                <a:cubicBezTo>
                  <a:pt x="254000" y="238125"/>
                  <a:pt x="261580" y="229314"/>
                  <a:pt x="266700" y="219075"/>
                </a:cubicBezTo>
                <a:cubicBezTo>
                  <a:pt x="271190" y="210095"/>
                  <a:pt x="269125" y="197600"/>
                  <a:pt x="276225" y="190500"/>
                </a:cubicBezTo>
                <a:cubicBezTo>
                  <a:pt x="283325" y="183400"/>
                  <a:pt x="295275" y="184150"/>
                  <a:pt x="304800" y="180975"/>
                </a:cubicBezTo>
                <a:cubicBezTo>
                  <a:pt x="307975" y="171450"/>
                  <a:pt x="308053" y="160240"/>
                  <a:pt x="314325" y="152400"/>
                </a:cubicBezTo>
                <a:cubicBezTo>
                  <a:pt x="327754" y="135614"/>
                  <a:pt x="352651" y="130100"/>
                  <a:pt x="371475" y="123825"/>
                </a:cubicBezTo>
                <a:cubicBezTo>
                  <a:pt x="374650" y="114300"/>
                  <a:pt x="374728" y="103090"/>
                  <a:pt x="381000" y="95250"/>
                </a:cubicBezTo>
                <a:cubicBezTo>
                  <a:pt x="388151" y="86311"/>
                  <a:pt x="399336" y="81320"/>
                  <a:pt x="409575" y="76200"/>
                </a:cubicBezTo>
                <a:cubicBezTo>
                  <a:pt x="418555" y="71710"/>
                  <a:pt x="428496" y="69433"/>
                  <a:pt x="438150" y="66675"/>
                </a:cubicBezTo>
                <a:cubicBezTo>
                  <a:pt x="490644" y="51677"/>
                  <a:pt x="492885" y="55302"/>
                  <a:pt x="561975" y="47625"/>
                </a:cubicBezTo>
                <a:cubicBezTo>
                  <a:pt x="571500" y="44450"/>
                  <a:pt x="581773" y="42976"/>
                  <a:pt x="590550" y="38100"/>
                </a:cubicBezTo>
                <a:cubicBezTo>
                  <a:pt x="610564" y="26981"/>
                  <a:pt x="647700" y="0"/>
                  <a:pt x="647700" y="0"/>
                </a:cubicBezTo>
                <a:cubicBezTo>
                  <a:pt x="692048" y="8870"/>
                  <a:pt x="696600" y="-1894"/>
                  <a:pt x="714375" y="38100"/>
                </a:cubicBezTo>
                <a:cubicBezTo>
                  <a:pt x="722530" y="56450"/>
                  <a:pt x="733425" y="95250"/>
                  <a:pt x="733425" y="95250"/>
                </a:cubicBezTo>
                <a:cubicBezTo>
                  <a:pt x="714375" y="107950"/>
                  <a:pt x="672511" y="110766"/>
                  <a:pt x="676275" y="133350"/>
                </a:cubicBezTo>
                <a:cubicBezTo>
                  <a:pt x="679450" y="152400"/>
                  <a:pt x="677163" y="173226"/>
                  <a:pt x="685800" y="190500"/>
                </a:cubicBezTo>
                <a:cubicBezTo>
                  <a:pt x="693186" y="205272"/>
                  <a:pt x="729426" y="214567"/>
                  <a:pt x="742950" y="219075"/>
                </a:cubicBezTo>
                <a:cubicBezTo>
                  <a:pt x="752475" y="228600"/>
                  <a:pt x="759477" y="241626"/>
                  <a:pt x="771525" y="247650"/>
                </a:cubicBezTo>
                <a:cubicBezTo>
                  <a:pt x="786005" y="254890"/>
                  <a:pt x="803346" y="253663"/>
                  <a:pt x="819150" y="257175"/>
                </a:cubicBezTo>
                <a:cubicBezTo>
                  <a:pt x="831929" y="260015"/>
                  <a:pt x="844337" y="264548"/>
                  <a:pt x="857250" y="266700"/>
                </a:cubicBezTo>
                <a:cubicBezTo>
                  <a:pt x="882499" y="270908"/>
                  <a:pt x="908110" y="272605"/>
                  <a:pt x="933450" y="276225"/>
                </a:cubicBezTo>
                <a:cubicBezTo>
                  <a:pt x="952569" y="278956"/>
                  <a:pt x="971550" y="282575"/>
                  <a:pt x="990600" y="285750"/>
                </a:cubicBezTo>
                <a:cubicBezTo>
                  <a:pt x="1060218" y="332162"/>
                  <a:pt x="972682" y="275511"/>
                  <a:pt x="1057275" y="323850"/>
                </a:cubicBezTo>
                <a:cubicBezTo>
                  <a:pt x="1067214" y="329530"/>
                  <a:pt x="1075092" y="338988"/>
                  <a:pt x="1085850" y="342900"/>
                </a:cubicBezTo>
                <a:cubicBezTo>
                  <a:pt x="1110455" y="351847"/>
                  <a:pt x="1162050" y="361950"/>
                  <a:pt x="1162050" y="361950"/>
                </a:cubicBezTo>
                <a:cubicBezTo>
                  <a:pt x="1181152" y="374684"/>
                  <a:pt x="1220827" y="391406"/>
                  <a:pt x="1200150" y="428625"/>
                </a:cubicBezTo>
                <a:cubicBezTo>
                  <a:pt x="1189031" y="448639"/>
                  <a:pt x="1143000" y="466725"/>
                  <a:pt x="1143000" y="466725"/>
                </a:cubicBezTo>
                <a:cubicBezTo>
                  <a:pt x="1152525" y="473075"/>
                  <a:pt x="1169330" y="474550"/>
                  <a:pt x="1171575" y="485775"/>
                </a:cubicBezTo>
                <a:cubicBezTo>
                  <a:pt x="1173820" y="497000"/>
                  <a:pt x="1163903" y="513086"/>
                  <a:pt x="1152525" y="514350"/>
                </a:cubicBezTo>
                <a:cubicBezTo>
                  <a:pt x="1144347" y="515259"/>
                  <a:pt x="1078175" y="492742"/>
                  <a:pt x="1057275" y="485775"/>
                </a:cubicBezTo>
                <a:cubicBezTo>
                  <a:pt x="1050925" y="495300"/>
                  <a:pt x="1038225" y="502902"/>
                  <a:pt x="1038225" y="514350"/>
                </a:cubicBezTo>
                <a:cubicBezTo>
                  <a:pt x="1038225" y="567247"/>
                  <a:pt x="1053491" y="568977"/>
                  <a:pt x="1085850" y="590550"/>
                </a:cubicBezTo>
                <a:cubicBezTo>
                  <a:pt x="1095482" y="604997"/>
                  <a:pt x="1114425" y="627982"/>
                  <a:pt x="1114425" y="647700"/>
                </a:cubicBezTo>
                <a:cubicBezTo>
                  <a:pt x="1114425" y="667013"/>
                  <a:pt x="1109584" y="686114"/>
                  <a:pt x="1104900" y="704850"/>
                </a:cubicBezTo>
                <a:cubicBezTo>
                  <a:pt x="1100030" y="724331"/>
                  <a:pt x="1092200" y="742950"/>
                  <a:pt x="1085850" y="762000"/>
                </a:cubicBezTo>
                <a:cubicBezTo>
                  <a:pt x="1082675" y="771525"/>
                  <a:pt x="1081894" y="782221"/>
                  <a:pt x="1076325" y="790575"/>
                </a:cubicBezTo>
                <a:lnTo>
                  <a:pt x="1057275" y="819150"/>
                </a:lnTo>
                <a:lnTo>
                  <a:pt x="1143000" y="847725"/>
                </a:lnTo>
                <a:lnTo>
                  <a:pt x="1171575" y="857250"/>
                </a:lnTo>
                <a:cubicBezTo>
                  <a:pt x="1181100" y="866775"/>
                  <a:pt x="1189802" y="877201"/>
                  <a:pt x="1200150" y="885825"/>
                </a:cubicBezTo>
                <a:cubicBezTo>
                  <a:pt x="1208944" y="893154"/>
                  <a:pt x="1220630" y="896780"/>
                  <a:pt x="1228725" y="904875"/>
                </a:cubicBezTo>
                <a:cubicBezTo>
                  <a:pt x="1236820" y="912970"/>
                  <a:pt x="1240446" y="924656"/>
                  <a:pt x="1247775" y="933450"/>
                </a:cubicBezTo>
                <a:cubicBezTo>
                  <a:pt x="1256399" y="943798"/>
                  <a:pt x="1266825" y="952500"/>
                  <a:pt x="1276350" y="962025"/>
                </a:cubicBezTo>
                <a:cubicBezTo>
                  <a:pt x="1273175" y="1012825"/>
                  <a:pt x="1278483" y="1064879"/>
                  <a:pt x="1266825" y="1114425"/>
                </a:cubicBezTo>
                <a:cubicBezTo>
                  <a:pt x="1264525" y="1124198"/>
                  <a:pt x="1248051" y="1121772"/>
                  <a:pt x="1238250" y="1123950"/>
                </a:cubicBezTo>
                <a:cubicBezTo>
                  <a:pt x="1219397" y="1128140"/>
                  <a:pt x="1200038" y="1129687"/>
                  <a:pt x="1181100" y="1133475"/>
                </a:cubicBezTo>
                <a:cubicBezTo>
                  <a:pt x="1151200" y="1139455"/>
                  <a:pt x="1141660" y="1143447"/>
                  <a:pt x="1114425" y="1152525"/>
                </a:cubicBezTo>
                <a:cubicBezTo>
                  <a:pt x="1092200" y="1149350"/>
                  <a:pt x="1069895" y="1146691"/>
                  <a:pt x="1047750" y="1143000"/>
                </a:cubicBezTo>
                <a:cubicBezTo>
                  <a:pt x="1031781" y="1140338"/>
                  <a:pt x="1016152" y="1135765"/>
                  <a:pt x="1000125" y="1133475"/>
                </a:cubicBezTo>
                <a:cubicBezTo>
                  <a:pt x="971663" y="1129409"/>
                  <a:pt x="942975" y="1127125"/>
                  <a:pt x="914400" y="1123950"/>
                </a:cubicBezTo>
                <a:cubicBezTo>
                  <a:pt x="828675" y="1127125"/>
                  <a:pt x="742819" y="1127769"/>
                  <a:pt x="657225" y="1133475"/>
                </a:cubicBezTo>
                <a:cubicBezTo>
                  <a:pt x="614802" y="1136303"/>
                  <a:pt x="619053" y="1169212"/>
                  <a:pt x="571500" y="1181100"/>
                </a:cubicBezTo>
                <a:cubicBezTo>
                  <a:pt x="523660" y="1193060"/>
                  <a:pt x="545819" y="1186485"/>
                  <a:pt x="504825" y="1200150"/>
                </a:cubicBezTo>
                <a:cubicBezTo>
                  <a:pt x="498903" y="1217916"/>
                  <a:pt x="482297" y="1276713"/>
                  <a:pt x="466725" y="1295400"/>
                </a:cubicBezTo>
                <a:cubicBezTo>
                  <a:pt x="459396" y="1304194"/>
                  <a:pt x="448672" y="1309941"/>
                  <a:pt x="438150" y="1314450"/>
                </a:cubicBezTo>
                <a:cubicBezTo>
                  <a:pt x="426118" y="1319607"/>
                  <a:pt x="412589" y="1320213"/>
                  <a:pt x="400050" y="1323975"/>
                </a:cubicBezTo>
                <a:cubicBezTo>
                  <a:pt x="380816" y="1329745"/>
                  <a:pt x="361950" y="1336675"/>
                  <a:pt x="342900" y="1343025"/>
                </a:cubicBezTo>
                <a:lnTo>
                  <a:pt x="314325" y="1352550"/>
                </a:lnTo>
                <a:cubicBezTo>
                  <a:pt x="269337" y="1341303"/>
                  <a:pt x="306388" y="1365250"/>
                  <a:pt x="295275" y="1362075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4" name="Полилиния 203"/>
          <p:cNvSpPr/>
          <p:nvPr/>
        </p:nvSpPr>
        <p:spPr>
          <a:xfrm>
            <a:off x="7511410" y="3149254"/>
            <a:ext cx="1510878" cy="1276862"/>
          </a:xfrm>
          <a:custGeom>
            <a:avLst/>
            <a:gdLst>
              <a:gd name="connsiteX0" fmla="*/ 118678 w 1126211"/>
              <a:gd name="connsiteY0" fmla="*/ 457200 h 1213331"/>
              <a:gd name="connsiteX1" fmla="*/ 161011 w 1126211"/>
              <a:gd name="connsiteY1" fmla="*/ 440267 h 1213331"/>
              <a:gd name="connsiteX2" fmla="*/ 177944 w 1126211"/>
              <a:gd name="connsiteY2" fmla="*/ 423333 h 1213331"/>
              <a:gd name="connsiteX3" fmla="*/ 220278 w 1126211"/>
              <a:gd name="connsiteY3" fmla="*/ 389467 h 1213331"/>
              <a:gd name="connsiteX4" fmla="*/ 211811 w 1126211"/>
              <a:gd name="connsiteY4" fmla="*/ 313267 h 1213331"/>
              <a:gd name="connsiteX5" fmla="*/ 194878 w 1126211"/>
              <a:gd name="connsiteY5" fmla="*/ 262467 h 1213331"/>
              <a:gd name="connsiteX6" fmla="*/ 186411 w 1126211"/>
              <a:gd name="connsiteY6" fmla="*/ 237067 h 1213331"/>
              <a:gd name="connsiteX7" fmla="*/ 194878 w 1126211"/>
              <a:gd name="connsiteY7" fmla="*/ 194733 h 1213331"/>
              <a:gd name="connsiteX8" fmla="*/ 220278 w 1126211"/>
              <a:gd name="connsiteY8" fmla="*/ 177800 h 1213331"/>
              <a:gd name="connsiteX9" fmla="*/ 330344 w 1126211"/>
              <a:gd name="connsiteY9" fmla="*/ 152400 h 1213331"/>
              <a:gd name="connsiteX10" fmla="*/ 347278 w 1126211"/>
              <a:gd name="connsiteY10" fmla="*/ 135467 h 1213331"/>
              <a:gd name="connsiteX11" fmla="*/ 372678 w 1126211"/>
              <a:gd name="connsiteY11" fmla="*/ 127000 h 1213331"/>
              <a:gd name="connsiteX12" fmla="*/ 423478 w 1126211"/>
              <a:gd name="connsiteY12" fmla="*/ 152400 h 1213331"/>
              <a:gd name="connsiteX13" fmla="*/ 474278 w 1126211"/>
              <a:gd name="connsiteY13" fmla="*/ 169333 h 1213331"/>
              <a:gd name="connsiteX14" fmla="*/ 499678 w 1126211"/>
              <a:gd name="connsiteY14" fmla="*/ 160867 h 1213331"/>
              <a:gd name="connsiteX15" fmla="*/ 516611 w 1126211"/>
              <a:gd name="connsiteY15" fmla="*/ 143933 h 1213331"/>
              <a:gd name="connsiteX16" fmla="*/ 558944 w 1126211"/>
              <a:gd name="connsiteY16" fmla="*/ 152400 h 1213331"/>
              <a:gd name="connsiteX17" fmla="*/ 601278 w 1126211"/>
              <a:gd name="connsiteY17" fmla="*/ 186267 h 1213331"/>
              <a:gd name="connsiteX18" fmla="*/ 626678 w 1126211"/>
              <a:gd name="connsiteY18" fmla="*/ 194733 h 1213331"/>
              <a:gd name="connsiteX19" fmla="*/ 669011 w 1126211"/>
              <a:gd name="connsiteY19" fmla="*/ 152400 h 1213331"/>
              <a:gd name="connsiteX20" fmla="*/ 677478 w 1126211"/>
              <a:gd name="connsiteY20" fmla="*/ 127000 h 1213331"/>
              <a:gd name="connsiteX21" fmla="*/ 702878 w 1126211"/>
              <a:gd name="connsiteY21" fmla="*/ 110067 h 1213331"/>
              <a:gd name="connsiteX22" fmla="*/ 745211 w 1126211"/>
              <a:gd name="connsiteY22" fmla="*/ 84667 h 1213331"/>
              <a:gd name="connsiteX23" fmla="*/ 939944 w 1126211"/>
              <a:gd name="connsiteY23" fmla="*/ 84667 h 1213331"/>
              <a:gd name="connsiteX24" fmla="*/ 956878 w 1126211"/>
              <a:gd name="connsiteY24" fmla="*/ 67733 h 1213331"/>
              <a:gd name="connsiteX25" fmla="*/ 982278 w 1126211"/>
              <a:gd name="connsiteY25" fmla="*/ 16933 h 1213331"/>
              <a:gd name="connsiteX26" fmla="*/ 1007678 w 1126211"/>
              <a:gd name="connsiteY26" fmla="*/ 0 h 1213331"/>
              <a:gd name="connsiteX27" fmla="*/ 1083878 w 1126211"/>
              <a:gd name="connsiteY27" fmla="*/ 25400 h 1213331"/>
              <a:gd name="connsiteX28" fmla="*/ 1092344 w 1126211"/>
              <a:gd name="connsiteY28" fmla="*/ 59267 h 1213331"/>
              <a:gd name="connsiteX29" fmla="*/ 1109278 w 1126211"/>
              <a:gd name="connsiteY29" fmla="*/ 110067 h 1213331"/>
              <a:gd name="connsiteX30" fmla="*/ 1117744 w 1126211"/>
              <a:gd name="connsiteY30" fmla="*/ 169333 h 1213331"/>
              <a:gd name="connsiteX31" fmla="*/ 1126211 w 1126211"/>
              <a:gd name="connsiteY31" fmla="*/ 194733 h 1213331"/>
              <a:gd name="connsiteX32" fmla="*/ 1100811 w 1126211"/>
              <a:gd name="connsiteY32" fmla="*/ 237067 h 1213331"/>
              <a:gd name="connsiteX33" fmla="*/ 1109278 w 1126211"/>
              <a:gd name="connsiteY33" fmla="*/ 364067 h 1213331"/>
              <a:gd name="connsiteX34" fmla="*/ 1109278 w 1126211"/>
              <a:gd name="connsiteY34" fmla="*/ 414867 h 1213331"/>
              <a:gd name="connsiteX35" fmla="*/ 1083878 w 1126211"/>
              <a:gd name="connsiteY35" fmla="*/ 423333 h 1213331"/>
              <a:gd name="connsiteX36" fmla="*/ 1066944 w 1126211"/>
              <a:gd name="connsiteY36" fmla="*/ 440267 h 1213331"/>
              <a:gd name="connsiteX37" fmla="*/ 1041544 w 1126211"/>
              <a:gd name="connsiteY37" fmla="*/ 457200 h 1213331"/>
              <a:gd name="connsiteX38" fmla="*/ 1024611 w 1126211"/>
              <a:gd name="connsiteY38" fmla="*/ 508000 h 1213331"/>
              <a:gd name="connsiteX39" fmla="*/ 1016144 w 1126211"/>
              <a:gd name="connsiteY39" fmla="*/ 533400 h 1213331"/>
              <a:gd name="connsiteX40" fmla="*/ 990744 w 1126211"/>
              <a:gd name="connsiteY40" fmla="*/ 558800 h 1213331"/>
              <a:gd name="connsiteX41" fmla="*/ 982278 w 1126211"/>
              <a:gd name="connsiteY41" fmla="*/ 626533 h 1213331"/>
              <a:gd name="connsiteX42" fmla="*/ 956878 w 1126211"/>
              <a:gd name="connsiteY42" fmla="*/ 635000 h 1213331"/>
              <a:gd name="connsiteX43" fmla="*/ 939944 w 1126211"/>
              <a:gd name="connsiteY43" fmla="*/ 685800 h 1213331"/>
              <a:gd name="connsiteX44" fmla="*/ 923011 w 1126211"/>
              <a:gd name="connsiteY44" fmla="*/ 711200 h 1213331"/>
              <a:gd name="connsiteX45" fmla="*/ 914544 w 1126211"/>
              <a:gd name="connsiteY45" fmla="*/ 812800 h 1213331"/>
              <a:gd name="connsiteX46" fmla="*/ 863744 w 1126211"/>
              <a:gd name="connsiteY46" fmla="*/ 821267 h 1213331"/>
              <a:gd name="connsiteX47" fmla="*/ 872211 w 1126211"/>
              <a:gd name="connsiteY47" fmla="*/ 880533 h 1213331"/>
              <a:gd name="connsiteX48" fmla="*/ 897611 w 1126211"/>
              <a:gd name="connsiteY48" fmla="*/ 922867 h 1213331"/>
              <a:gd name="connsiteX49" fmla="*/ 939944 w 1126211"/>
              <a:gd name="connsiteY49" fmla="*/ 931333 h 1213331"/>
              <a:gd name="connsiteX50" fmla="*/ 956878 w 1126211"/>
              <a:gd name="connsiteY50" fmla="*/ 948267 h 1213331"/>
              <a:gd name="connsiteX51" fmla="*/ 973811 w 1126211"/>
              <a:gd name="connsiteY51" fmla="*/ 973667 h 1213331"/>
              <a:gd name="connsiteX52" fmla="*/ 999211 w 1126211"/>
              <a:gd name="connsiteY52" fmla="*/ 990600 h 1213331"/>
              <a:gd name="connsiteX53" fmla="*/ 1033078 w 1126211"/>
              <a:gd name="connsiteY53" fmla="*/ 1032933 h 1213331"/>
              <a:gd name="connsiteX54" fmla="*/ 1041544 w 1126211"/>
              <a:gd name="connsiteY54" fmla="*/ 1058333 h 1213331"/>
              <a:gd name="connsiteX55" fmla="*/ 1058478 w 1126211"/>
              <a:gd name="connsiteY55" fmla="*/ 1075267 h 1213331"/>
              <a:gd name="connsiteX56" fmla="*/ 1066944 w 1126211"/>
              <a:gd name="connsiteY56" fmla="*/ 1151467 h 1213331"/>
              <a:gd name="connsiteX57" fmla="*/ 1075411 w 1126211"/>
              <a:gd name="connsiteY57" fmla="*/ 1185333 h 1213331"/>
              <a:gd name="connsiteX58" fmla="*/ 1066944 w 1126211"/>
              <a:gd name="connsiteY58" fmla="*/ 1210733 h 1213331"/>
              <a:gd name="connsiteX59" fmla="*/ 923011 w 1126211"/>
              <a:gd name="connsiteY59" fmla="*/ 1185333 h 1213331"/>
              <a:gd name="connsiteX60" fmla="*/ 906078 w 1126211"/>
              <a:gd name="connsiteY60" fmla="*/ 1159933 h 1213331"/>
              <a:gd name="connsiteX61" fmla="*/ 770611 w 1126211"/>
              <a:gd name="connsiteY61" fmla="*/ 1159933 h 1213331"/>
              <a:gd name="connsiteX62" fmla="*/ 745211 w 1126211"/>
              <a:gd name="connsiteY62" fmla="*/ 1143000 h 1213331"/>
              <a:gd name="connsiteX63" fmla="*/ 711344 w 1126211"/>
              <a:gd name="connsiteY63" fmla="*/ 1066800 h 1213331"/>
              <a:gd name="connsiteX64" fmla="*/ 669011 w 1126211"/>
              <a:gd name="connsiteY64" fmla="*/ 1007533 h 1213331"/>
              <a:gd name="connsiteX65" fmla="*/ 635144 w 1126211"/>
              <a:gd name="connsiteY65" fmla="*/ 965200 h 1213331"/>
              <a:gd name="connsiteX66" fmla="*/ 626678 w 1126211"/>
              <a:gd name="connsiteY66" fmla="*/ 939800 h 1213331"/>
              <a:gd name="connsiteX67" fmla="*/ 592811 w 1126211"/>
              <a:gd name="connsiteY67" fmla="*/ 889000 h 1213331"/>
              <a:gd name="connsiteX68" fmla="*/ 525078 w 1126211"/>
              <a:gd name="connsiteY68" fmla="*/ 872067 h 1213331"/>
              <a:gd name="connsiteX69" fmla="*/ 415011 w 1126211"/>
              <a:gd name="connsiteY69" fmla="*/ 880533 h 1213331"/>
              <a:gd name="connsiteX70" fmla="*/ 398078 w 1126211"/>
              <a:gd name="connsiteY70" fmla="*/ 897467 h 1213331"/>
              <a:gd name="connsiteX71" fmla="*/ 372678 w 1126211"/>
              <a:gd name="connsiteY71" fmla="*/ 905933 h 1213331"/>
              <a:gd name="connsiteX72" fmla="*/ 347278 w 1126211"/>
              <a:gd name="connsiteY72" fmla="*/ 948267 h 1213331"/>
              <a:gd name="connsiteX73" fmla="*/ 330344 w 1126211"/>
              <a:gd name="connsiteY73" fmla="*/ 965200 h 1213331"/>
              <a:gd name="connsiteX74" fmla="*/ 237211 w 1126211"/>
              <a:gd name="connsiteY74" fmla="*/ 982133 h 1213331"/>
              <a:gd name="connsiteX75" fmla="*/ 220278 w 1126211"/>
              <a:gd name="connsiteY75" fmla="*/ 956733 h 1213331"/>
              <a:gd name="connsiteX76" fmla="*/ 203344 w 1126211"/>
              <a:gd name="connsiteY76" fmla="*/ 939800 h 1213331"/>
              <a:gd name="connsiteX77" fmla="*/ 152544 w 1126211"/>
              <a:gd name="connsiteY77" fmla="*/ 872067 h 1213331"/>
              <a:gd name="connsiteX78" fmla="*/ 127144 w 1126211"/>
              <a:gd name="connsiteY78" fmla="*/ 829733 h 1213331"/>
              <a:gd name="connsiteX79" fmla="*/ 101744 w 1126211"/>
              <a:gd name="connsiteY79" fmla="*/ 787400 h 1213331"/>
              <a:gd name="connsiteX80" fmla="*/ 59411 w 1126211"/>
              <a:gd name="connsiteY80" fmla="*/ 778933 h 1213331"/>
              <a:gd name="connsiteX81" fmla="*/ 34011 w 1126211"/>
              <a:gd name="connsiteY81" fmla="*/ 770467 h 1213331"/>
              <a:gd name="connsiteX82" fmla="*/ 144 w 1126211"/>
              <a:gd name="connsiteY82" fmla="*/ 736600 h 1213331"/>
              <a:gd name="connsiteX83" fmla="*/ 17078 w 1126211"/>
              <a:gd name="connsiteY83" fmla="*/ 643467 h 1213331"/>
              <a:gd name="connsiteX84" fmla="*/ 34011 w 1126211"/>
              <a:gd name="connsiteY84" fmla="*/ 626533 h 1213331"/>
              <a:gd name="connsiteX85" fmla="*/ 50944 w 1126211"/>
              <a:gd name="connsiteY85" fmla="*/ 601133 h 1213331"/>
              <a:gd name="connsiteX86" fmla="*/ 76344 w 1126211"/>
              <a:gd name="connsiteY86" fmla="*/ 524933 h 1213331"/>
              <a:gd name="connsiteX87" fmla="*/ 84811 w 1126211"/>
              <a:gd name="connsiteY87" fmla="*/ 499533 h 1213331"/>
              <a:gd name="connsiteX88" fmla="*/ 101744 w 1126211"/>
              <a:gd name="connsiteY88" fmla="*/ 474133 h 1213331"/>
              <a:gd name="connsiteX89" fmla="*/ 118678 w 1126211"/>
              <a:gd name="connsiteY89" fmla="*/ 457200 h 1213331"/>
              <a:gd name="connsiteX90" fmla="*/ 118678 w 1126211"/>
              <a:gd name="connsiteY90" fmla="*/ 457200 h 1213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1126211" h="1213331">
                <a:moveTo>
                  <a:pt x="118678" y="457200"/>
                </a:moveTo>
                <a:cubicBezTo>
                  <a:pt x="125734" y="454378"/>
                  <a:pt x="147816" y="447807"/>
                  <a:pt x="161011" y="440267"/>
                </a:cubicBezTo>
                <a:cubicBezTo>
                  <a:pt x="167942" y="436306"/>
                  <a:pt x="171711" y="428320"/>
                  <a:pt x="177944" y="423333"/>
                </a:cubicBezTo>
                <a:cubicBezTo>
                  <a:pt x="231359" y="380600"/>
                  <a:pt x="179382" y="430361"/>
                  <a:pt x="220278" y="389467"/>
                </a:cubicBezTo>
                <a:cubicBezTo>
                  <a:pt x="217456" y="364067"/>
                  <a:pt x="216823" y="338327"/>
                  <a:pt x="211811" y="313267"/>
                </a:cubicBezTo>
                <a:cubicBezTo>
                  <a:pt x="208310" y="295764"/>
                  <a:pt x="200522" y="279400"/>
                  <a:pt x="194878" y="262467"/>
                </a:cubicBezTo>
                <a:lnTo>
                  <a:pt x="186411" y="237067"/>
                </a:lnTo>
                <a:cubicBezTo>
                  <a:pt x="189233" y="222956"/>
                  <a:pt x="187738" y="207228"/>
                  <a:pt x="194878" y="194733"/>
                </a:cubicBezTo>
                <a:cubicBezTo>
                  <a:pt x="199927" y="185898"/>
                  <a:pt x="210979" y="181933"/>
                  <a:pt x="220278" y="177800"/>
                </a:cubicBezTo>
                <a:cubicBezTo>
                  <a:pt x="264318" y="158227"/>
                  <a:pt x="282132" y="159288"/>
                  <a:pt x="330344" y="152400"/>
                </a:cubicBezTo>
                <a:cubicBezTo>
                  <a:pt x="335989" y="146756"/>
                  <a:pt x="340433" y="139574"/>
                  <a:pt x="347278" y="135467"/>
                </a:cubicBezTo>
                <a:cubicBezTo>
                  <a:pt x="354931" y="130875"/>
                  <a:pt x="363753" y="127000"/>
                  <a:pt x="372678" y="127000"/>
                </a:cubicBezTo>
                <a:cubicBezTo>
                  <a:pt x="395835" y="127000"/>
                  <a:pt x="404216" y="143839"/>
                  <a:pt x="423478" y="152400"/>
                </a:cubicBezTo>
                <a:cubicBezTo>
                  <a:pt x="439789" y="159649"/>
                  <a:pt x="474278" y="169333"/>
                  <a:pt x="474278" y="169333"/>
                </a:cubicBezTo>
                <a:cubicBezTo>
                  <a:pt x="482745" y="166511"/>
                  <a:pt x="492025" y="165459"/>
                  <a:pt x="499678" y="160867"/>
                </a:cubicBezTo>
                <a:cubicBezTo>
                  <a:pt x="506523" y="156760"/>
                  <a:pt x="508709" y="145062"/>
                  <a:pt x="516611" y="143933"/>
                </a:cubicBezTo>
                <a:cubicBezTo>
                  <a:pt x="530857" y="141898"/>
                  <a:pt x="544833" y="149578"/>
                  <a:pt x="558944" y="152400"/>
                </a:cubicBezTo>
                <a:cubicBezTo>
                  <a:pt x="574693" y="168148"/>
                  <a:pt x="579920" y="175588"/>
                  <a:pt x="601278" y="186267"/>
                </a:cubicBezTo>
                <a:cubicBezTo>
                  <a:pt x="609260" y="190258"/>
                  <a:pt x="618211" y="191911"/>
                  <a:pt x="626678" y="194733"/>
                </a:cubicBezTo>
                <a:cubicBezTo>
                  <a:pt x="652079" y="177800"/>
                  <a:pt x="654900" y="180623"/>
                  <a:pt x="669011" y="152400"/>
                </a:cubicBezTo>
                <a:cubicBezTo>
                  <a:pt x="673002" y="144418"/>
                  <a:pt x="671903" y="133969"/>
                  <a:pt x="677478" y="127000"/>
                </a:cubicBezTo>
                <a:cubicBezTo>
                  <a:pt x="683835" y="119054"/>
                  <a:pt x="694932" y="116424"/>
                  <a:pt x="702878" y="110067"/>
                </a:cubicBezTo>
                <a:cubicBezTo>
                  <a:pt x="736084" y="83501"/>
                  <a:pt x="701099" y="99370"/>
                  <a:pt x="745211" y="84667"/>
                </a:cubicBezTo>
                <a:cubicBezTo>
                  <a:pt x="811358" y="89755"/>
                  <a:pt x="874313" y="101075"/>
                  <a:pt x="939944" y="84667"/>
                </a:cubicBezTo>
                <a:cubicBezTo>
                  <a:pt x="947688" y="82731"/>
                  <a:pt x="951233" y="73378"/>
                  <a:pt x="956878" y="67733"/>
                </a:cubicBezTo>
                <a:cubicBezTo>
                  <a:pt x="963764" y="47073"/>
                  <a:pt x="965863" y="33347"/>
                  <a:pt x="982278" y="16933"/>
                </a:cubicBezTo>
                <a:cubicBezTo>
                  <a:pt x="989473" y="9738"/>
                  <a:pt x="999211" y="5644"/>
                  <a:pt x="1007678" y="0"/>
                </a:cubicBezTo>
                <a:cubicBezTo>
                  <a:pt x="1026670" y="3166"/>
                  <a:pt x="1068997" y="3079"/>
                  <a:pt x="1083878" y="25400"/>
                </a:cubicBezTo>
                <a:cubicBezTo>
                  <a:pt x="1090333" y="35082"/>
                  <a:pt x="1089000" y="48121"/>
                  <a:pt x="1092344" y="59267"/>
                </a:cubicBezTo>
                <a:cubicBezTo>
                  <a:pt x="1097473" y="76364"/>
                  <a:pt x="1109278" y="110067"/>
                  <a:pt x="1109278" y="110067"/>
                </a:cubicBezTo>
                <a:cubicBezTo>
                  <a:pt x="1089522" y="169334"/>
                  <a:pt x="1075410" y="155223"/>
                  <a:pt x="1117744" y="169333"/>
                </a:cubicBezTo>
                <a:cubicBezTo>
                  <a:pt x="1120566" y="177800"/>
                  <a:pt x="1126211" y="185808"/>
                  <a:pt x="1126211" y="194733"/>
                </a:cubicBezTo>
                <a:cubicBezTo>
                  <a:pt x="1126211" y="216714"/>
                  <a:pt x="1114223" y="223654"/>
                  <a:pt x="1100811" y="237067"/>
                </a:cubicBezTo>
                <a:cubicBezTo>
                  <a:pt x="1103633" y="279400"/>
                  <a:pt x="1104593" y="321899"/>
                  <a:pt x="1109278" y="364067"/>
                </a:cubicBezTo>
                <a:cubicBezTo>
                  <a:pt x="1111536" y="384385"/>
                  <a:pt x="1129596" y="394549"/>
                  <a:pt x="1109278" y="414867"/>
                </a:cubicBezTo>
                <a:cubicBezTo>
                  <a:pt x="1102967" y="421178"/>
                  <a:pt x="1092345" y="420511"/>
                  <a:pt x="1083878" y="423333"/>
                </a:cubicBezTo>
                <a:cubicBezTo>
                  <a:pt x="1078233" y="428978"/>
                  <a:pt x="1073178" y="435280"/>
                  <a:pt x="1066944" y="440267"/>
                </a:cubicBezTo>
                <a:cubicBezTo>
                  <a:pt x="1058998" y="446624"/>
                  <a:pt x="1046937" y="448571"/>
                  <a:pt x="1041544" y="457200"/>
                </a:cubicBezTo>
                <a:cubicBezTo>
                  <a:pt x="1032084" y="472336"/>
                  <a:pt x="1030255" y="491067"/>
                  <a:pt x="1024611" y="508000"/>
                </a:cubicBezTo>
                <a:cubicBezTo>
                  <a:pt x="1021789" y="516467"/>
                  <a:pt x="1022455" y="527089"/>
                  <a:pt x="1016144" y="533400"/>
                </a:cubicBezTo>
                <a:lnTo>
                  <a:pt x="990744" y="558800"/>
                </a:lnTo>
                <a:cubicBezTo>
                  <a:pt x="987922" y="581378"/>
                  <a:pt x="991519" y="605741"/>
                  <a:pt x="982278" y="626533"/>
                </a:cubicBezTo>
                <a:cubicBezTo>
                  <a:pt x="978653" y="634689"/>
                  <a:pt x="962065" y="627738"/>
                  <a:pt x="956878" y="635000"/>
                </a:cubicBezTo>
                <a:cubicBezTo>
                  <a:pt x="946503" y="649525"/>
                  <a:pt x="949845" y="670948"/>
                  <a:pt x="939944" y="685800"/>
                </a:cubicBezTo>
                <a:lnTo>
                  <a:pt x="923011" y="711200"/>
                </a:lnTo>
                <a:cubicBezTo>
                  <a:pt x="920189" y="745067"/>
                  <a:pt x="930656" y="782878"/>
                  <a:pt x="914544" y="812800"/>
                </a:cubicBezTo>
                <a:cubicBezTo>
                  <a:pt x="906405" y="827915"/>
                  <a:pt x="872842" y="806709"/>
                  <a:pt x="863744" y="821267"/>
                </a:cubicBezTo>
                <a:cubicBezTo>
                  <a:pt x="853167" y="838190"/>
                  <a:pt x="868297" y="860965"/>
                  <a:pt x="872211" y="880533"/>
                </a:cubicBezTo>
                <a:cubicBezTo>
                  <a:pt x="875145" y="895202"/>
                  <a:pt x="881574" y="915994"/>
                  <a:pt x="897611" y="922867"/>
                </a:cubicBezTo>
                <a:cubicBezTo>
                  <a:pt x="910838" y="928536"/>
                  <a:pt x="925833" y="928511"/>
                  <a:pt x="939944" y="931333"/>
                </a:cubicBezTo>
                <a:cubicBezTo>
                  <a:pt x="945589" y="936978"/>
                  <a:pt x="951891" y="942033"/>
                  <a:pt x="956878" y="948267"/>
                </a:cubicBezTo>
                <a:cubicBezTo>
                  <a:pt x="963235" y="956213"/>
                  <a:pt x="966616" y="966472"/>
                  <a:pt x="973811" y="973667"/>
                </a:cubicBezTo>
                <a:cubicBezTo>
                  <a:pt x="981006" y="980862"/>
                  <a:pt x="990744" y="984956"/>
                  <a:pt x="999211" y="990600"/>
                </a:cubicBezTo>
                <a:cubicBezTo>
                  <a:pt x="1020494" y="1054446"/>
                  <a:pt x="989309" y="978221"/>
                  <a:pt x="1033078" y="1032933"/>
                </a:cubicBezTo>
                <a:cubicBezTo>
                  <a:pt x="1038653" y="1039902"/>
                  <a:pt x="1036952" y="1050680"/>
                  <a:pt x="1041544" y="1058333"/>
                </a:cubicBezTo>
                <a:cubicBezTo>
                  <a:pt x="1045651" y="1065178"/>
                  <a:pt x="1052833" y="1069622"/>
                  <a:pt x="1058478" y="1075267"/>
                </a:cubicBezTo>
                <a:cubicBezTo>
                  <a:pt x="1061300" y="1100667"/>
                  <a:pt x="1063058" y="1126208"/>
                  <a:pt x="1066944" y="1151467"/>
                </a:cubicBezTo>
                <a:cubicBezTo>
                  <a:pt x="1068713" y="1162968"/>
                  <a:pt x="1075411" y="1173697"/>
                  <a:pt x="1075411" y="1185333"/>
                </a:cubicBezTo>
                <a:cubicBezTo>
                  <a:pt x="1075411" y="1194258"/>
                  <a:pt x="1069766" y="1202266"/>
                  <a:pt x="1066944" y="1210733"/>
                </a:cubicBezTo>
                <a:cubicBezTo>
                  <a:pt x="984674" y="1205249"/>
                  <a:pt x="960029" y="1231608"/>
                  <a:pt x="923011" y="1185333"/>
                </a:cubicBezTo>
                <a:cubicBezTo>
                  <a:pt x="916654" y="1177387"/>
                  <a:pt x="911722" y="1168400"/>
                  <a:pt x="906078" y="1159933"/>
                </a:cubicBezTo>
                <a:cubicBezTo>
                  <a:pt x="851895" y="1177995"/>
                  <a:pt x="864320" y="1177503"/>
                  <a:pt x="770611" y="1159933"/>
                </a:cubicBezTo>
                <a:cubicBezTo>
                  <a:pt x="760610" y="1158058"/>
                  <a:pt x="753678" y="1148644"/>
                  <a:pt x="745211" y="1143000"/>
                </a:cubicBezTo>
                <a:cubicBezTo>
                  <a:pt x="725060" y="1082546"/>
                  <a:pt x="738179" y="1107051"/>
                  <a:pt x="711344" y="1066800"/>
                </a:cubicBezTo>
                <a:cubicBezTo>
                  <a:pt x="690344" y="1003795"/>
                  <a:pt x="722580" y="1087888"/>
                  <a:pt x="669011" y="1007533"/>
                </a:cubicBezTo>
                <a:cubicBezTo>
                  <a:pt x="647650" y="975491"/>
                  <a:pt x="659273" y="989328"/>
                  <a:pt x="635144" y="965200"/>
                </a:cubicBezTo>
                <a:cubicBezTo>
                  <a:pt x="632322" y="956733"/>
                  <a:pt x="629130" y="948381"/>
                  <a:pt x="626678" y="939800"/>
                </a:cubicBezTo>
                <a:cubicBezTo>
                  <a:pt x="617876" y="908994"/>
                  <a:pt x="626028" y="901079"/>
                  <a:pt x="592811" y="889000"/>
                </a:cubicBezTo>
                <a:cubicBezTo>
                  <a:pt x="570940" y="881047"/>
                  <a:pt x="525078" y="872067"/>
                  <a:pt x="525078" y="872067"/>
                </a:cubicBezTo>
                <a:cubicBezTo>
                  <a:pt x="488389" y="874889"/>
                  <a:pt x="451094" y="873316"/>
                  <a:pt x="415011" y="880533"/>
                </a:cubicBezTo>
                <a:cubicBezTo>
                  <a:pt x="407183" y="882099"/>
                  <a:pt x="404923" y="893360"/>
                  <a:pt x="398078" y="897467"/>
                </a:cubicBezTo>
                <a:cubicBezTo>
                  <a:pt x="390425" y="902059"/>
                  <a:pt x="381145" y="903111"/>
                  <a:pt x="372678" y="905933"/>
                </a:cubicBezTo>
                <a:cubicBezTo>
                  <a:pt x="329769" y="948842"/>
                  <a:pt x="380253" y="893309"/>
                  <a:pt x="347278" y="948267"/>
                </a:cubicBezTo>
                <a:cubicBezTo>
                  <a:pt x="343171" y="955112"/>
                  <a:pt x="335989" y="959556"/>
                  <a:pt x="330344" y="965200"/>
                </a:cubicBezTo>
                <a:cubicBezTo>
                  <a:pt x="314970" y="1011326"/>
                  <a:pt x="324210" y="1011133"/>
                  <a:pt x="237211" y="982133"/>
                </a:cubicBezTo>
                <a:cubicBezTo>
                  <a:pt x="227558" y="978915"/>
                  <a:pt x="226635" y="964679"/>
                  <a:pt x="220278" y="956733"/>
                </a:cubicBezTo>
                <a:cubicBezTo>
                  <a:pt x="215291" y="950500"/>
                  <a:pt x="208134" y="946186"/>
                  <a:pt x="203344" y="939800"/>
                </a:cubicBezTo>
                <a:cubicBezTo>
                  <a:pt x="145902" y="863211"/>
                  <a:pt x="191380" y="910900"/>
                  <a:pt x="152544" y="872067"/>
                </a:cubicBezTo>
                <a:cubicBezTo>
                  <a:pt x="128562" y="800115"/>
                  <a:pt x="162010" y="887843"/>
                  <a:pt x="127144" y="829733"/>
                </a:cubicBezTo>
                <a:cubicBezTo>
                  <a:pt x="116310" y="811676"/>
                  <a:pt x="124849" y="797302"/>
                  <a:pt x="101744" y="787400"/>
                </a:cubicBezTo>
                <a:cubicBezTo>
                  <a:pt x="88517" y="781731"/>
                  <a:pt x="73372" y="782423"/>
                  <a:pt x="59411" y="778933"/>
                </a:cubicBezTo>
                <a:cubicBezTo>
                  <a:pt x="50753" y="776769"/>
                  <a:pt x="42478" y="773289"/>
                  <a:pt x="34011" y="770467"/>
                </a:cubicBezTo>
                <a:cubicBezTo>
                  <a:pt x="22722" y="759178"/>
                  <a:pt x="-2114" y="752405"/>
                  <a:pt x="144" y="736600"/>
                </a:cubicBezTo>
                <a:cubicBezTo>
                  <a:pt x="1128" y="729710"/>
                  <a:pt x="9093" y="659437"/>
                  <a:pt x="17078" y="643467"/>
                </a:cubicBezTo>
                <a:cubicBezTo>
                  <a:pt x="20648" y="636327"/>
                  <a:pt x="29024" y="632766"/>
                  <a:pt x="34011" y="626533"/>
                </a:cubicBezTo>
                <a:cubicBezTo>
                  <a:pt x="40368" y="618587"/>
                  <a:pt x="46811" y="610432"/>
                  <a:pt x="50944" y="601133"/>
                </a:cubicBezTo>
                <a:cubicBezTo>
                  <a:pt x="50955" y="601108"/>
                  <a:pt x="72106" y="537646"/>
                  <a:pt x="76344" y="524933"/>
                </a:cubicBezTo>
                <a:cubicBezTo>
                  <a:pt x="79166" y="516466"/>
                  <a:pt x="79861" y="506959"/>
                  <a:pt x="84811" y="499533"/>
                </a:cubicBezTo>
                <a:cubicBezTo>
                  <a:pt x="90455" y="491066"/>
                  <a:pt x="95387" y="482079"/>
                  <a:pt x="101744" y="474133"/>
                </a:cubicBezTo>
                <a:cubicBezTo>
                  <a:pt x="106731" y="467900"/>
                  <a:pt x="111833" y="461307"/>
                  <a:pt x="118678" y="457200"/>
                </a:cubicBezTo>
                <a:lnTo>
                  <a:pt x="118678" y="45720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05" name="Полилиния 204"/>
          <p:cNvSpPr/>
          <p:nvPr/>
        </p:nvSpPr>
        <p:spPr>
          <a:xfrm>
            <a:off x="6981775" y="3532154"/>
            <a:ext cx="2100694" cy="1493537"/>
          </a:xfrm>
          <a:custGeom>
            <a:avLst/>
            <a:gdLst>
              <a:gd name="connsiteX0" fmla="*/ 12345 w 1565861"/>
              <a:gd name="connsiteY0" fmla="*/ 819150 h 1419225"/>
              <a:gd name="connsiteX1" fmla="*/ 2820 w 1565861"/>
              <a:gd name="connsiteY1" fmla="*/ 666750 h 1419225"/>
              <a:gd name="connsiteX2" fmla="*/ 12345 w 1565861"/>
              <a:gd name="connsiteY2" fmla="*/ 590550 h 1419225"/>
              <a:gd name="connsiteX3" fmla="*/ 88545 w 1565861"/>
              <a:gd name="connsiteY3" fmla="*/ 600075 h 1419225"/>
              <a:gd name="connsiteX4" fmla="*/ 202845 w 1565861"/>
              <a:gd name="connsiteY4" fmla="*/ 590550 h 1419225"/>
              <a:gd name="connsiteX5" fmla="*/ 212370 w 1565861"/>
              <a:gd name="connsiteY5" fmla="*/ 533400 h 1419225"/>
              <a:gd name="connsiteX6" fmla="*/ 174270 w 1565861"/>
              <a:gd name="connsiteY6" fmla="*/ 476250 h 1419225"/>
              <a:gd name="connsiteX7" fmla="*/ 164745 w 1565861"/>
              <a:gd name="connsiteY7" fmla="*/ 447675 h 1419225"/>
              <a:gd name="connsiteX8" fmla="*/ 136170 w 1565861"/>
              <a:gd name="connsiteY8" fmla="*/ 438150 h 1419225"/>
              <a:gd name="connsiteX9" fmla="*/ 107595 w 1565861"/>
              <a:gd name="connsiteY9" fmla="*/ 419100 h 1419225"/>
              <a:gd name="connsiteX10" fmla="*/ 88545 w 1565861"/>
              <a:gd name="connsiteY10" fmla="*/ 295275 h 1419225"/>
              <a:gd name="connsiteX11" fmla="*/ 69495 w 1565861"/>
              <a:gd name="connsiteY11" fmla="*/ 238125 h 1419225"/>
              <a:gd name="connsiteX12" fmla="*/ 98070 w 1565861"/>
              <a:gd name="connsiteY12" fmla="*/ 161925 h 1419225"/>
              <a:gd name="connsiteX13" fmla="*/ 126645 w 1565861"/>
              <a:gd name="connsiteY13" fmla="*/ 152400 h 1419225"/>
              <a:gd name="connsiteX14" fmla="*/ 164745 w 1565861"/>
              <a:gd name="connsiteY14" fmla="*/ 66675 h 1419225"/>
              <a:gd name="connsiteX15" fmla="*/ 174270 w 1565861"/>
              <a:gd name="connsiteY15" fmla="*/ 38100 h 1419225"/>
              <a:gd name="connsiteX16" fmla="*/ 202845 w 1565861"/>
              <a:gd name="connsiteY16" fmla="*/ 19050 h 1419225"/>
              <a:gd name="connsiteX17" fmla="*/ 259995 w 1565861"/>
              <a:gd name="connsiteY17" fmla="*/ 0 h 1419225"/>
              <a:gd name="connsiteX18" fmla="*/ 355245 w 1565861"/>
              <a:gd name="connsiteY18" fmla="*/ 28575 h 1419225"/>
              <a:gd name="connsiteX19" fmla="*/ 383820 w 1565861"/>
              <a:gd name="connsiteY19" fmla="*/ 47625 h 1419225"/>
              <a:gd name="connsiteX20" fmla="*/ 460020 w 1565861"/>
              <a:gd name="connsiteY20" fmla="*/ 66675 h 1419225"/>
              <a:gd name="connsiteX21" fmla="*/ 440970 w 1565861"/>
              <a:gd name="connsiteY21" fmla="*/ 123825 h 1419225"/>
              <a:gd name="connsiteX22" fmla="*/ 421920 w 1565861"/>
              <a:gd name="connsiteY22" fmla="*/ 152400 h 1419225"/>
              <a:gd name="connsiteX23" fmla="*/ 374295 w 1565861"/>
              <a:gd name="connsiteY23" fmla="*/ 219075 h 1419225"/>
              <a:gd name="connsiteX24" fmla="*/ 355245 w 1565861"/>
              <a:gd name="connsiteY24" fmla="*/ 247650 h 1419225"/>
              <a:gd name="connsiteX25" fmla="*/ 336195 w 1565861"/>
              <a:gd name="connsiteY25" fmla="*/ 314325 h 1419225"/>
              <a:gd name="connsiteX26" fmla="*/ 307620 w 1565861"/>
              <a:gd name="connsiteY26" fmla="*/ 371475 h 1419225"/>
              <a:gd name="connsiteX27" fmla="*/ 326670 w 1565861"/>
              <a:gd name="connsiteY27" fmla="*/ 400050 h 1419225"/>
              <a:gd name="connsiteX28" fmla="*/ 355245 w 1565861"/>
              <a:gd name="connsiteY28" fmla="*/ 419100 h 1419225"/>
              <a:gd name="connsiteX29" fmla="*/ 479070 w 1565861"/>
              <a:gd name="connsiteY29" fmla="*/ 438150 h 1419225"/>
              <a:gd name="connsiteX30" fmla="*/ 498120 w 1565861"/>
              <a:gd name="connsiteY30" fmla="*/ 466725 h 1419225"/>
              <a:gd name="connsiteX31" fmla="*/ 507645 w 1565861"/>
              <a:gd name="connsiteY31" fmla="*/ 495300 h 1419225"/>
              <a:gd name="connsiteX32" fmla="*/ 545745 w 1565861"/>
              <a:gd name="connsiteY32" fmla="*/ 552450 h 1419225"/>
              <a:gd name="connsiteX33" fmla="*/ 593370 w 1565861"/>
              <a:gd name="connsiteY33" fmla="*/ 600075 h 1419225"/>
              <a:gd name="connsiteX34" fmla="*/ 650520 w 1565861"/>
              <a:gd name="connsiteY34" fmla="*/ 609600 h 1419225"/>
              <a:gd name="connsiteX35" fmla="*/ 707670 w 1565861"/>
              <a:gd name="connsiteY35" fmla="*/ 590550 h 1419225"/>
              <a:gd name="connsiteX36" fmla="*/ 764820 w 1565861"/>
              <a:gd name="connsiteY36" fmla="*/ 561975 h 1419225"/>
              <a:gd name="connsiteX37" fmla="*/ 783870 w 1565861"/>
              <a:gd name="connsiteY37" fmla="*/ 533400 h 1419225"/>
              <a:gd name="connsiteX38" fmla="*/ 812445 w 1565861"/>
              <a:gd name="connsiteY38" fmla="*/ 523875 h 1419225"/>
              <a:gd name="connsiteX39" fmla="*/ 888645 w 1565861"/>
              <a:gd name="connsiteY39" fmla="*/ 514350 h 1419225"/>
              <a:gd name="connsiteX40" fmla="*/ 945795 w 1565861"/>
              <a:gd name="connsiteY40" fmla="*/ 523875 h 1419225"/>
              <a:gd name="connsiteX41" fmla="*/ 993420 w 1565861"/>
              <a:gd name="connsiteY41" fmla="*/ 571500 h 1419225"/>
              <a:gd name="connsiteX42" fmla="*/ 1002945 w 1565861"/>
              <a:gd name="connsiteY42" fmla="*/ 600075 h 1419225"/>
              <a:gd name="connsiteX43" fmla="*/ 1021995 w 1565861"/>
              <a:gd name="connsiteY43" fmla="*/ 628650 h 1419225"/>
              <a:gd name="connsiteX44" fmla="*/ 1031520 w 1565861"/>
              <a:gd name="connsiteY44" fmla="*/ 676275 h 1419225"/>
              <a:gd name="connsiteX45" fmla="*/ 1041045 w 1565861"/>
              <a:gd name="connsiteY45" fmla="*/ 733425 h 1419225"/>
              <a:gd name="connsiteX46" fmla="*/ 1060095 w 1565861"/>
              <a:gd name="connsiteY46" fmla="*/ 790575 h 1419225"/>
              <a:gd name="connsiteX47" fmla="*/ 1174395 w 1565861"/>
              <a:gd name="connsiteY47" fmla="*/ 800100 h 1419225"/>
              <a:gd name="connsiteX48" fmla="*/ 1174395 w 1565861"/>
              <a:gd name="connsiteY48" fmla="*/ 857250 h 1419225"/>
              <a:gd name="connsiteX49" fmla="*/ 1222020 w 1565861"/>
              <a:gd name="connsiteY49" fmla="*/ 847725 h 1419225"/>
              <a:gd name="connsiteX50" fmla="*/ 1231545 w 1565861"/>
              <a:gd name="connsiteY50" fmla="*/ 819150 h 1419225"/>
              <a:gd name="connsiteX51" fmla="*/ 1288695 w 1565861"/>
              <a:gd name="connsiteY51" fmla="*/ 781050 h 1419225"/>
              <a:gd name="connsiteX52" fmla="*/ 1317270 w 1565861"/>
              <a:gd name="connsiteY52" fmla="*/ 790575 h 1419225"/>
              <a:gd name="connsiteX53" fmla="*/ 1336320 w 1565861"/>
              <a:gd name="connsiteY53" fmla="*/ 847725 h 1419225"/>
              <a:gd name="connsiteX54" fmla="*/ 1393470 w 1565861"/>
              <a:gd name="connsiteY54" fmla="*/ 828675 h 1419225"/>
              <a:gd name="connsiteX55" fmla="*/ 1431570 w 1565861"/>
              <a:gd name="connsiteY55" fmla="*/ 885825 h 1419225"/>
              <a:gd name="connsiteX56" fmla="*/ 1450620 w 1565861"/>
              <a:gd name="connsiteY56" fmla="*/ 990600 h 1419225"/>
              <a:gd name="connsiteX57" fmla="*/ 1479195 w 1565861"/>
              <a:gd name="connsiteY57" fmla="*/ 1019175 h 1419225"/>
              <a:gd name="connsiteX58" fmla="*/ 1536345 w 1565861"/>
              <a:gd name="connsiteY58" fmla="*/ 1057275 h 1419225"/>
              <a:gd name="connsiteX59" fmla="*/ 1564920 w 1565861"/>
              <a:gd name="connsiteY59" fmla="*/ 1114425 h 1419225"/>
              <a:gd name="connsiteX60" fmla="*/ 1526820 w 1565861"/>
              <a:gd name="connsiteY60" fmla="*/ 1123950 h 1419225"/>
              <a:gd name="connsiteX61" fmla="*/ 1498245 w 1565861"/>
              <a:gd name="connsiteY61" fmla="*/ 1181100 h 1419225"/>
              <a:gd name="connsiteX62" fmla="*/ 1507770 w 1565861"/>
              <a:gd name="connsiteY62" fmla="*/ 1209675 h 1419225"/>
              <a:gd name="connsiteX63" fmla="*/ 1488720 w 1565861"/>
              <a:gd name="connsiteY63" fmla="*/ 1266825 h 1419225"/>
              <a:gd name="connsiteX64" fmla="*/ 1479195 w 1565861"/>
              <a:gd name="connsiteY64" fmla="*/ 1304925 h 1419225"/>
              <a:gd name="connsiteX65" fmla="*/ 1460145 w 1565861"/>
              <a:gd name="connsiteY65" fmla="*/ 1333500 h 1419225"/>
              <a:gd name="connsiteX66" fmla="*/ 1441095 w 1565861"/>
              <a:gd name="connsiteY66" fmla="*/ 1400175 h 1419225"/>
              <a:gd name="connsiteX67" fmla="*/ 1412520 w 1565861"/>
              <a:gd name="connsiteY67" fmla="*/ 1419225 h 1419225"/>
              <a:gd name="connsiteX68" fmla="*/ 1355370 w 1565861"/>
              <a:gd name="connsiteY68" fmla="*/ 1400175 h 1419225"/>
              <a:gd name="connsiteX69" fmla="*/ 1326795 w 1565861"/>
              <a:gd name="connsiteY69" fmla="*/ 1390650 h 1419225"/>
              <a:gd name="connsiteX70" fmla="*/ 1298220 w 1565861"/>
              <a:gd name="connsiteY70" fmla="*/ 1362075 h 1419225"/>
              <a:gd name="connsiteX71" fmla="*/ 1250595 w 1565861"/>
              <a:gd name="connsiteY71" fmla="*/ 1285875 h 1419225"/>
              <a:gd name="connsiteX72" fmla="*/ 1231545 w 1565861"/>
              <a:gd name="connsiteY72" fmla="*/ 1257300 h 1419225"/>
              <a:gd name="connsiteX73" fmla="*/ 1164870 w 1565861"/>
              <a:gd name="connsiteY73" fmla="*/ 1295400 h 1419225"/>
              <a:gd name="connsiteX74" fmla="*/ 1174395 w 1565861"/>
              <a:gd name="connsiteY74" fmla="*/ 1343025 h 1419225"/>
              <a:gd name="connsiteX75" fmla="*/ 1183920 w 1565861"/>
              <a:gd name="connsiteY75" fmla="*/ 1371600 h 1419225"/>
              <a:gd name="connsiteX76" fmla="*/ 1164870 w 1565861"/>
              <a:gd name="connsiteY76" fmla="*/ 1400175 h 1419225"/>
              <a:gd name="connsiteX77" fmla="*/ 1117245 w 1565861"/>
              <a:gd name="connsiteY77" fmla="*/ 1390650 h 1419225"/>
              <a:gd name="connsiteX78" fmla="*/ 1088670 w 1565861"/>
              <a:gd name="connsiteY78" fmla="*/ 1381125 h 1419225"/>
              <a:gd name="connsiteX79" fmla="*/ 1002945 w 1565861"/>
              <a:gd name="connsiteY79" fmla="*/ 1390650 h 1419225"/>
              <a:gd name="connsiteX80" fmla="*/ 974370 w 1565861"/>
              <a:gd name="connsiteY80" fmla="*/ 1400175 h 1419225"/>
              <a:gd name="connsiteX81" fmla="*/ 926745 w 1565861"/>
              <a:gd name="connsiteY81" fmla="*/ 1333500 h 1419225"/>
              <a:gd name="connsiteX82" fmla="*/ 917220 w 1565861"/>
              <a:gd name="connsiteY82" fmla="*/ 1295400 h 1419225"/>
              <a:gd name="connsiteX83" fmla="*/ 955320 w 1565861"/>
              <a:gd name="connsiteY83" fmla="*/ 1238250 h 1419225"/>
              <a:gd name="connsiteX84" fmla="*/ 1012470 w 1565861"/>
              <a:gd name="connsiteY84" fmla="*/ 1209675 h 1419225"/>
              <a:gd name="connsiteX85" fmla="*/ 1002945 w 1565861"/>
              <a:gd name="connsiteY85" fmla="*/ 1162050 h 1419225"/>
              <a:gd name="connsiteX86" fmla="*/ 974370 w 1565861"/>
              <a:gd name="connsiteY86" fmla="*/ 1152525 h 1419225"/>
              <a:gd name="connsiteX87" fmla="*/ 955320 w 1565861"/>
              <a:gd name="connsiteY87" fmla="*/ 1123950 h 1419225"/>
              <a:gd name="connsiteX88" fmla="*/ 936270 w 1565861"/>
              <a:gd name="connsiteY88" fmla="*/ 1066800 h 1419225"/>
              <a:gd name="connsiteX89" fmla="*/ 926745 w 1565861"/>
              <a:gd name="connsiteY89" fmla="*/ 1038225 h 1419225"/>
              <a:gd name="connsiteX90" fmla="*/ 898170 w 1565861"/>
              <a:gd name="connsiteY90" fmla="*/ 1019175 h 1419225"/>
              <a:gd name="connsiteX91" fmla="*/ 879120 w 1565861"/>
              <a:gd name="connsiteY91" fmla="*/ 990600 h 1419225"/>
              <a:gd name="connsiteX92" fmla="*/ 860070 w 1565861"/>
              <a:gd name="connsiteY92" fmla="*/ 952500 h 1419225"/>
              <a:gd name="connsiteX93" fmla="*/ 802920 w 1565861"/>
              <a:gd name="connsiteY93" fmla="*/ 933450 h 1419225"/>
              <a:gd name="connsiteX94" fmla="*/ 745770 w 1565861"/>
              <a:gd name="connsiteY94" fmla="*/ 942975 h 1419225"/>
              <a:gd name="connsiteX95" fmla="*/ 736245 w 1565861"/>
              <a:gd name="connsiteY95" fmla="*/ 981075 h 1419225"/>
              <a:gd name="connsiteX96" fmla="*/ 679095 w 1565861"/>
              <a:gd name="connsiteY96" fmla="*/ 1000125 h 1419225"/>
              <a:gd name="connsiteX97" fmla="*/ 555270 w 1565861"/>
              <a:gd name="connsiteY97" fmla="*/ 1019175 h 1419225"/>
              <a:gd name="connsiteX98" fmla="*/ 526695 w 1565861"/>
              <a:gd name="connsiteY98" fmla="*/ 1047750 h 1419225"/>
              <a:gd name="connsiteX99" fmla="*/ 517170 w 1565861"/>
              <a:gd name="connsiteY99" fmla="*/ 1076325 h 1419225"/>
              <a:gd name="connsiteX100" fmla="*/ 498120 w 1565861"/>
              <a:gd name="connsiteY100" fmla="*/ 1104900 h 1419225"/>
              <a:gd name="connsiteX101" fmla="*/ 469545 w 1565861"/>
              <a:gd name="connsiteY101" fmla="*/ 1162050 h 1419225"/>
              <a:gd name="connsiteX102" fmla="*/ 336195 w 1565861"/>
              <a:gd name="connsiteY102" fmla="*/ 1143000 h 1419225"/>
              <a:gd name="connsiteX103" fmla="*/ 279045 w 1565861"/>
              <a:gd name="connsiteY103" fmla="*/ 1104900 h 1419225"/>
              <a:gd name="connsiteX104" fmla="*/ 259995 w 1565861"/>
              <a:gd name="connsiteY104" fmla="*/ 1076325 h 1419225"/>
              <a:gd name="connsiteX105" fmla="*/ 117120 w 1565861"/>
              <a:gd name="connsiteY105" fmla="*/ 1038225 h 1419225"/>
              <a:gd name="connsiteX106" fmla="*/ 88545 w 1565861"/>
              <a:gd name="connsiteY106" fmla="*/ 1019175 h 1419225"/>
              <a:gd name="connsiteX107" fmla="*/ 40920 w 1565861"/>
              <a:gd name="connsiteY107" fmla="*/ 962025 h 1419225"/>
              <a:gd name="connsiteX108" fmla="*/ 12345 w 1565861"/>
              <a:gd name="connsiteY108" fmla="*/ 904875 h 1419225"/>
              <a:gd name="connsiteX109" fmla="*/ 12345 w 1565861"/>
              <a:gd name="connsiteY109" fmla="*/ 819150 h 1419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565861" h="1419225">
                <a:moveTo>
                  <a:pt x="12345" y="819150"/>
                </a:moveTo>
                <a:cubicBezTo>
                  <a:pt x="9170" y="768350"/>
                  <a:pt x="2820" y="717649"/>
                  <a:pt x="2820" y="666750"/>
                </a:cubicBezTo>
                <a:cubicBezTo>
                  <a:pt x="2820" y="641152"/>
                  <a:pt x="-7861" y="606265"/>
                  <a:pt x="12345" y="590550"/>
                </a:cubicBezTo>
                <a:cubicBezTo>
                  <a:pt x="32551" y="574835"/>
                  <a:pt x="63145" y="596900"/>
                  <a:pt x="88545" y="600075"/>
                </a:cubicBezTo>
                <a:cubicBezTo>
                  <a:pt x="126645" y="596900"/>
                  <a:pt x="166084" y="601053"/>
                  <a:pt x="202845" y="590550"/>
                </a:cubicBezTo>
                <a:cubicBezTo>
                  <a:pt x="233174" y="581884"/>
                  <a:pt x="220507" y="548047"/>
                  <a:pt x="212370" y="533400"/>
                </a:cubicBezTo>
                <a:cubicBezTo>
                  <a:pt x="201251" y="513386"/>
                  <a:pt x="181510" y="497970"/>
                  <a:pt x="174270" y="476250"/>
                </a:cubicBezTo>
                <a:cubicBezTo>
                  <a:pt x="171095" y="466725"/>
                  <a:pt x="171845" y="454775"/>
                  <a:pt x="164745" y="447675"/>
                </a:cubicBezTo>
                <a:cubicBezTo>
                  <a:pt x="157645" y="440575"/>
                  <a:pt x="145150" y="442640"/>
                  <a:pt x="136170" y="438150"/>
                </a:cubicBezTo>
                <a:cubicBezTo>
                  <a:pt x="125931" y="433030"/>
                  <a:pt x="117120" y="425450"/>
                  <a:pt x="107595" y="419100"/>
                </a:cubicBezTo>
                <a:cubicBezTo>
                  <a:pt x="100887" y="358730"/>
                  <a:pt x="103102" y="343799"/>
                  <a:pt x="88545" y="295275"/>
                </a:cubicBezTo>
                <a:cubicBezTo>
                  <a:pt x="82775" y="276041"/>
                  <a:pt x="69495" y="238125"/>
                  <a:pt x="69495" y="238125"/>
                </a:cubicBezTo>
                <a:cubicBezTo>
                  <a:pt x="74658" y="212309"/>
                  <a:pt x="74711" y="180612"/>
                  <a:pt x="98070" y="161925"/>
                </a:cubicBezTo>
                <a:cubicBezTo>
                  <a:pt x="105910" y="155653"/>
                  <a:pt x="117120" y="155575"/>
                  <a:pt x="126645" y="152400"/>
                </a:cubicBezTo>
                <a:cubicBezTo>
                  <a:pt x="156834" y="107117"/>
                  <a:pt x="142075" y="134685"/>
                  <a:pt x="164745" y="66675"/>
                </a:cubicBezTo>
                <a:cubicBezTo>
                  <a:pt x="167920" y="57150"/>
                  <a:pt x="165916" y="43669"/>
                  <a:pt x="174270" y="38100"/>
                </a:cubicBezTo>
                <a:cubicBezTo>
                  <a:pt x="183795" y="31750"/>
                  <a:pt x="192384" y="23699"/>
                  <a:pt x="202845" y="19050"/>
                </a:cubicBezTo>
                <a:cubicBezTo>
                  <a:pt x="221195" y="10895"/>
                  <a:pt x="259995" y="0"/>
                  <a:pt x="259995" y="0"/>
                </a:cubicBezTo>
                <a:cubicBezTo>
                  <a:pt x="281293" y="5325"/>
                  <a:pt x="341331" y="19299"/>
                  <a:pt x="355245" y="28575"/>
                </a:cubicBezTo>
                <a:cubicBezTo>
                  <a:pt x="364770" y="34925"/>
                  <a:pt x="373581" y="42505"/>
                  <a:pt x="383820" y="47625"/>
                </a:cubicBezTo>
                <a:cubicBezTo>
                  <a:pt x="403346" y="57388"/>
                  <a:pt x="441906" y="63052"/>
                  <a:pt x="460020" y="66675"/>
                </a:cubicBezTo>
                <a:cubicBezTo>
                  <a:pt x="453670" y="85725"/>
                  <a:pt x="452109" y="107117"/>
                  <a:pt x="440970" y="123825"/>
                </a:cubicBezTo>
                <a:cubicBezTo>
                  <a:pt x="434620" y="133350"/>
                  <a:pt x="426569" y="141939"/>
                  <a:pt x="421920" y="152400"/>
                </a:cubicBezTo>
                <a:cubicBezTo>
                  <a:pt x="390998" y="221974"/>
                  <a:pt x="426268" y="201751"/>
                  <a:pt x="374295" y="219075"/>
                </a:cubicBezTo>
                <a:cubicBezTo>
                  <a:pt x="367945" y="228600"/>
                  <a:pt x="359754" y="237128"/>
                  <a:pt x="355245" y="247650"/>
                </a:cubicBezTo>
                <a:cubicBezTo>
                  <a:pt x="336934" y="290376"/>
                  <a:pt x="354731" y="277254"/>
                  <a:pt x="336195" y="314325"/>
                </a:cubicBezTo>
                <a:cubicBezTo>
                  <a:pt x="299266" y="388183"/>
                  <a:pt x="331561" y="299651"/>
                  <a:pt x="307620" y="371475"/>
                </a:cubicBezTo>
                <a:cubicBezTo>
                  <a:pt x="313970" y="381000"/>
                  <a:pt x="318575" y="391955"/>
                  <a:pt x="326670" y="400050"/>
                </a:cubicBezTo>
                <a:cubicBezTo>
                  <a:pt x="334765" y="408145"/>
                  <a:pt x="345006" y="413980"/>
                  <a:pt x="355245" y="419100"/>
                </a:cubicBezTo>
                <a:cubicBezTo>
                  <a:pt x="389572" y="436263"/>
                  <a:pt x="451753" y="435418"/>
                  <a:pt x="479070" y="438150"/>
                </a:cubicBezTo>
                <a:cubicBezTo>
                  <a:pt x="485420" y="447675"/>
                  <a:pt x="493000" y="456486"/>
                  <a:pt x="498120" y="466725"/>
                </a:cubicBezTo>
                <a:cubicBezTo>
                  <a:pt x="502610" y="475705"/>
                  <a:pt x="502769" y="486523"/>
                  <a:pt x="507645" y="495300"/>
                </a:cubicBezTo>
                <a:cubicBezTo>
                  <a:pt x="518764" y="515314"/>
                  <a:pt x="533045" y="533400"/>
                  <a:pt x="545745" y="552450"/>
                </a:cubicBezTo>
                <a:cubicBezTo>
                  <a:pt x="560259" y="574221"/>
                  <a:pt x="566156" y="591004"/>
                  <a:pt x="593370" y="600075"/>
                </a:cubicBezTo>
                <a:cubicBezTo>
                  <a:pt x="611692" y="606182"/>
                  <a:pt x="631470" y="606425"/>
                  <a:pt x="650520" y="609600"/>
                </a:cubicBezTo>
                <a:cubicBezTo>
                  <a:pt x="669570" y="603250"/>
                  <a:pt x="690962" y="601689"/>
                  <a:pt x="707670" y="590550"/>
                </a:cubicBezTo>
                <a:cubicBezTo>
                  <a:pt x="744599" y="565931"/>
                  <a:pt x="725385" y="575120"/>
                  <a:pt x="764820" y="561975"/>
                </a:cubicBezTo>
                <a:cubicBezTo>
                  <a:pt x="771170" y="552450"/>
                  <a:pt x="774931" y="540551"/>
                  <a:pt x="783870" y="533400"/>
                </a:cubicBezTo>
                <a:cubicBezTo>
                  <a:pt x="791710" y="527128"/>
                  <a:pt x="802567" y="525671"/>
                  <a:pt x="812445" y="523875"/>
                </a:cubicBezTo>
                <a:cubicBezTo>
                  <a:pt x="837630" y="519296"/>
                  <a:pt x="863245" y="517525"/>
                  <a:pt x="888645" y="514350"/>
                </a:cubicBezTo>
                <a:cubicBezTo>
                  <a:pt x="907695" y="517525"/>
                  <a:pt x="927473" y="517768"/>
                  <a:pt x="945795" y="523875"/>
                </a:cubicBezTo>
                <a:cubicBezTo>
                  <a:pt x="968655" y="531495"/>
                  <a:pt x="983260" y="551180"/>
                  <a:pt x="993420" y="571500"/>
                </a:cubicBezTo>
                <a:cubicBezTo>
                  <a:pt x="997910" y="580480"/>
                  <a:pt x="998455" y="591095"/>
                  <a:pt x="1002945" y="600075"/>
                </a:cubicBezTo>
                <a:cubicBezTo>
                  <a:pt x="1008065" y="610314"/>
                  <a:pt x="1015645" y="619125"/>
                  <a:pt x="1021995" y="628650"/>
                </a:cubicBezTo>
                <a:cubicBezTo>
                  <a:pt x="1025170" y="644525"/>
                  <a:pt x="1028624" y="660347"/>
                  <a:pt x="1031520" y="676275"/>
                </a:cubicBezTo>
                <a:cubicBezTo>
                  <a:pt x="1034975" y="695276"/>
                  <a:pt x="1036361" y="714689"/>
                  <a:pt x="1041045" y="733425"/>
                </a:cubicBezTo>
                <a:cubicBezTo>
                  <a:pt x="1045915" y="752906"/>
                  <a:pt x="1040084" y="788907"/>
                  <a:pt x="1060095" y="790575"/>
                </a:cubicBezTo>
                <a:lnTo>
                  <a:pt x="1174395" y="800100"/>
                </a:lnTo>
                <a:cubicBezTo>
                  <a:pt x="1171855" y="807720"/>
                  <a:pt x="1151535" y="849630"/>
                  <a:pt x="1174395" y="857250"/>
                </a:cubicBezTo>
                <a:cubicBezTo>
                  <a:pt x="1189754" y="862370"/>
                  <a:pt x="1206145" y="850900"/>
                  <a:pt x="1222020" y="847725"/>
                </a:cubicBezTo>
                <a:cubicBezTo>
                  <a:pt x="1225195" y="838200"/>
                  <a:pt x="1224445" y="826250"/>
                  <a:pt x="1231545" y="819150"/>
                </a:cubicBezTo>
                <a:cubicBezTo>
                  <a:pt x="1247734" y="802961"/>
                  <a:pt x="1288695" y="781050"/>
                  <a:pt x="1288695" y="781050"/>
                </a:cubicBezTo>
                <a:cubicBezTo>
                  <a:pt x="1298220" y="784225"/>
                  <a:pt x="1311434" y="782405"/>
                  <a:pt x="1317270" y="790575"/>
                </a:cubicBezTo>
                <a:cubicBezTo>
                  <a:pt x="1328942" y="806915"/>
                  <a:pt x="1336320" y="847725"/>
                  <a:pt x="1336320" y="847725"/>
                </a:cubicBezTo>
                <a:cubicBezTo>
                  <a:pt x="1355370" y="841375"/>
                  <a:pt x="1382331" y="811967"/>
                  <a:pt x="1393470" y="828675"/>
                </a:cubicBezTo>
                <a:lnTo>
                  <a:pt x="1431570" y="885825"/>
                </a:lnTo>
                <a:cubicBezTo>
                  <a:pt x="1431974" y="889056"/>
                  <a:pt x="1437066" y="970270"/>
                  <a:pt x="1450620" y="990600"/>
                </a:cubicBezTo>
                <a:cubicBezTo>
                  <a:pt x="1458092" y="1001808"/>
                  <a:pt x="1468562" y="1010905"/>
                  <a:pt x="1479195" y="1019175"/>
                </a:cubicBezTo>
                <a:cubicBezTo>
                  <a:pt x="1497267" y="1033231"/>
                  <a:pt x="1536345" y="1057275"/>
                  <a:pt x="1536345" y="1057275"/>
                </a:cubicBezTo>
                <a:cubicBezTo>
                  <a:pt x="1538042" y="1059820"/>
                  <a:pt x="1571879" y="1105146"/>
                  <a:pt x="1564920" y="1114425"/>
                </a:cubicBezTo>
                <a:cubicBezTo>
                  <a:pt x="1557065" y="1124898"/>
                  <a:pt x="1539520" y="1120775"/>
                  <a:pt x="1526820" y="1123950"/>
                </a:cubicBezTo>
                <a:cubicBezTo>
                  <a:pt x="1517188" y="1138397"/>
                  <a:pt x="1498245" y="1161382"/>
                  <a:pt x="1498245" y="1181100"/>
                </a:cubicBezTo>
                <a:cubicBezTo>
                  <a:pt x="1498245" y="1191140"/>
                  <a:pt x="1504595" y="1200150"/>
                  <a:pt x="1507770" y="1209675"/>
                </a:cubicBezTo>
                <a:cubicBezTo>
                  <a:pt x="1501420" y="1228725"/>
                  <a:pt x="1493590" y="1247344"/>
                  <a:pt x="1488720" y="1266825"/>
                </a:cubicBezTo>
                <a:cubicBezTo>
                  <a:pt x="1485545" y="1279525"/>
                  <a:pt x="1484352" y="1292893"/>
                  <a:pt x="1479195" y="1304925"/>
                </a:cubicBezTo>
                <a:cubicBezTo>
                  <a:pt x="1474686" y="1315447"/>
                  <a:pt x="1466495" y="1323975"/>
                  <a:pt x="1460145" y="1333500"/>
                </a:cubicBezTo>
                <a:cubicBezTo>
                  <a:pt x="1459523" y="1335989"/>
                  <a:pt x="1446064" y="1393964"/>
                  <a:pt x="1441095" y="1400175"/>
                </a:cubicBezTo>
                <a:cubicBezTo>
                  <a:pt x="1433944" y="1409114"/>
                  <a:pt x="1422045" y="1412875"/>
                  <a:pt x="1412520" y="1419225"/>
                </a:cubicBezTo>
                <a:lnTo>
                  <a:pt x="1355370" y="1400175"/>
                </a:lnTo>
                <a:lnTo>
                  <a:pt x="1326795" y="1390650"/>
                </a:lnTo>
                <a:cubicBezTo>
                  <a:pt x="1317270" y="1381125"/>
                  <a:pt x="1304762" y="1373850"/>
                  <a:pt x="1298220" y="1362075"/>
                </a:cubicBezTo>
                <a:cubicBezTo>
                  <a:pt x="1251546" y="1278062"/>
                  <a:pt x="1309562" y="1325186"/>
                  <a:pt x="1250595" y="1285875"/>
                </a:cubicBezTo>
                <a:cubicBezTo>
                  <a:pt x="1244245" y="1276350"/>
                  <a:pt x="1242837" y="1259182"/>
                  <a:pt x="1231545" y="1257300"/>
                </a:cubicBezTo>
                <a:cubicBezTo>
                  <a:pt x="1221877" y="1255689"/>
                  <a:pt x="1174082" y="1289259"/>
                  <a:pt x="1164870" y="1295400"/>
                </a:cubicBezTo>
                <a:cubicBezTo>
                  <a:pt x="1168045" y="1311275"/>
                  <a:pt x="1170468" y="1327319"/>
                  <a:pt x="1174395" y="1343025"/>
                </a:cubicBezTo>
                <a:cubicBezTo>
                  <a:pt x="1176830" y="1352765"/>
                  <a:pt x="1185571" y="1361696"/>
                  <a:pt x="1183920" y="1371600"/>
                </a:cubicBezTo>
                <a:cubicBezTo>
                  <a:pt x="1182038" y="1382892"/>
                  <a:pt x="1171220" y="1390650"/>
                  <a:pt x="1164870" y="1400175"/>
                </a:cubicBezTo>
                <a:cubicBezTo>
                  <a:pt x="1148995" y="1397000"/>
                  <a:pt x="1132951" y="1394577"/>
                  <a:pt x="1117245" y="1390650"/>
                </a:cubicBezTo>
                <a:cubicBezTo>
                  <a:pt x="1107505" y="1388215"/>
                  <a:pt x="1098710" y="1381125"/>
                  <a:pt x="1088670" y="1381125"/>
                </a:cubicBezTo>
                <a:cubicBezTo>
                  <a:pt x="1059919" y="1381125"/>
                  <a:pt x="1031520" y="1387475"/>
                  <a:pt x="1002945" y="1390650"/>
                </a:cubicBezTo>
                <a:cubicBezTo>
                  <a:pt x="993420" y="1393825"/>
                  <a:pt x="984410" y="1400175"/>
                  <a:pt x="974370" y="1400175"/>
                </a:cubicBezTo>
                <a:cubicBezTo>
                  <a:pt x="933492" y="1400175"/>
                  <a:pt x="935476" y="1368425"/>
                  <a:pt x="926745" y="1333500"/>
                </a:cubicBezTo>
                <a:lnTo>
                  <a:pt x="917220" y="1295400"/>
                </a:lnTo>
                <a:cubicBezTo>
                  <a:pt x="929920" y="1276350"/>
                  <a:pt x="933600" y="1245490"/>
                  <a:pt x="955320" y="1238250"/>
                </a:cubicBezTo>
                <a:cubicBezTo>
                  <a:pt x="994755" y="1225105"/>
                  <a:pt x="975541" y="1234294"/>
                  <a:pt x="1012470" y="1209675"/>
                </a:cubicBezTo>
                <a:cubicBezTo>
                  <a:pt x="1009295" y="1193800"/>
                  <a:pt x="1011925" y="1175520"/>
                  <a:pt x="1002945" y="1162050"/>
                </a:cubicBezTo>
                <a:cubicBezTo>
                  <a:pt x="997376" y="1153696"/>
                  <a:pt x="982210" y="1158797"/>
                  <a:pt x="974370" y="1152525"/>
                </a:cubicBezTo>
                <a:cubicBezTo>
                  <a:pt x="965431" y="1145374"/>
                  <a:pt x="959969" y="1134411"/>
                  <a:pt x="955320" y="1123950"/>
                </a:cubicBezTo>
                <a:cubicBezTo>
                  <a:pt x="947165" y="1105600"/>
                  <a:pt x="942620" y="1085850"/>
                  <a:pt x="936270" y="1066800"/>
                </a:cubicBezTo>
                <a:cubicBezTo>
                  <a:pt x="933095" y="1057275"/>
                  <a:pt x="935099" y="1043794"/>
                  <a:pt x="926745" y="1038225"/>
                </a:cubicBezTo>
                <a:lnTo>
                  <a:pt x="898170" y="1019175"/>
                </a:lnTo>
                <a:cubicBezTo>
                  <a:pt x="891820" y="1009650"/>
                  <a:pt x="884800" y="1000539"/>
                  <a:pt x="879120" y="990600"/>
                </a:cubicBezTo>
                <a:cubicBezTo>
                  <a:pt x="872075" y="978272"/>
                  <a:pt x="871429" y="961019"/>
                  <a:pt x="860070" y="952500"/>
                </a:cubicBezTo>
                <a:cubicBezTo>
                  <a:pt x="844006" y="940452"/>
                  <a:pt x="802920" y="933450"/>
                  <a:pt x="802920" y="933450"/>
                </a:cubicBezTo>
                <a:cubicBezTo>
                  <a:pt x="783870" y="936625"/>
                  <a:pt x="761485" y="931750"/>
                  <a:pt x="745770" y="942975"/>
                </a:cubicBezTo>
                <a:cubicBezTo>
                  <a:pt x="735118" y="950584"/>
                  <a:pt x="746184" y="972556"/>
                  <a:pt x="736245" y="981075"/>
                </a:cubicBezTo>
                <a:cubicBezTo>
                  <a:pt x="720999" y="994143"/>
                  <a:pt x="698145" y="993775"/>
                  <a:pt x="679095" y="1000125"/>
                </a:cubicBezTo>
                <a:cubicBezTo>
                  <a:pt x="620249" y="1019740"/>
                  <a:pt x="660510" y="1008651"/>
                  <a:pt x="555270" y="1019175"/>
                </a:cubicBezTo>
                <a:cubicBezTo>
                  <a:pt x="545745" y="1028700"/>
                  <a:pt x="534167" y="1036542"/>
                  <a:pt x="526695" y="1047750"/>
                </a:cubicBezTo>
                <a:cubicBezTo>
                  <a:pt x="521126" y="1056104"/>
                  <a:pt x="521660" y="1067345"/>
                  <a:pt x="517170" y="1076325"/>
                </a:cubicBezTo>
                <a:cubicBezTo>
                  <a:pt x="512050" y="1086564"/>
                  <a:pt x="503240" y="1094661"/>
                  <a:pt x="498120" y="1104900"/>
                </a:cubicBezTo>
                <a:cubicBezTo>
                  <a:pt x="458685" y="1183770"/>
                  <a:pt x="524140" y="1080158"/>
                  <a:pt x="469545" y="1162050"/>
                </a:cubicBezTo>
                <a:cubicBezTo>
                  <a:pt x="458082" y="1161008"/>
                  <a:pt x="368462" y="1160926"/>
                  <a:pt x="336195" y="1143000"/>
                </a:cubicBezTo>
                <a:cubicBezTo>
                  <a:pt x="316181" y="1131881"/>
                  <a:pt x="279045" y="1104900"/>
                  <a:pt x="279045" y="1104900"/>
                </a:cubicBezTo>
                <a:cubicBezTo>
                  <a:pt x="272695" y="1095375"/>
                  <a:pt x="265115" y="1086564"/>
                  <a:pt x="259995" y="1076325"/>
                </a:cubicBezTo>
                <a:cubicBezTo>
                  <a:pt x="224132" y="1004599"/>
                  <a:pt x="314838" y="1052348"/>
                  <a:pt x="117120" y="1038225"/>
                </a:cubicBezTo>
                <a:cubicBezTo>
                  <a:pt x="107595" y="1031875"/>
                  <a:pt x="97339" y="1026504"/>
                  <a:pt x="88545" y="1019175"/>
                </a:cubicBezTo>
                <a:cubicBezTo>
                  <a:pt x="70489" y="1004128"/>
                  <a:pt x="51624" y="983432"/>
                  <a:pt x="40920" y="962025"/>
                </a:cubicBezTo>
                <a:cubicBezTo>
                  <a:pt x="1485" y="883155"/>
                  <a:pt x="66940" y="986767"/>
                  <a:pt x="12345" y="904875"/>
                </a:cubicBezTo>
                <a:lnTo>
                  <a:pt x="12345" y="81915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7702062" y="4580792"/>
            <a:ext cx="413273" cy="246185"/>
          </a:xfrm>
          <a:custGeom>
            <a:avLst/>
            <a:gdLst>
              <a:gd name="connsiteX0" fmla="*/ 404446 w 413273"/>
              <a:gd name="connsiteY0" fmla="*/ 105508 h 246185"/>
              <a:gd name="connsiteX1" fmla="*/ 404446 w 413273"/>
              <a:gd name="connsiteY1" fmla="*/ 184639 h 246185"/>
              <a:gd name="connsiteX2" fmla="*/ 378069 w 413273"/>
              <a:gd name="connsiteY2" fmla="*/ 202223 h 246185"/>
              <a:gd name="connsiteX3" fmla="*/ 351692 w 413273"/>
              <a:gd name="connsiteY3" fmla="*/ 228600 h 246185"/>
              <a:gd name="connsiteX4" fmla="*/ 298938 w 413273"/>
              <a:gd name="connsiteY4" fmla="*/ 246185 h 246185"/>
              <a:gd name="connsiteX5" fmla="*/ 246184 w 413273"/>
              <a:gd name="connsiteY5" fmla="*/ 237393 h 246185"/>
              <a:gd name="connsiteX6" fmla="*/ 193430 w 413273"/>
              <a:gd name="connsiteY6" fmla="*/ 219808 h 246185"/>
              <a:gd name="connsiteX7" fmla="*/ 167053 w 413273"/>
              <a:gd name="connsiteY7" fmla="*/ 211016 h 246185"/>
              <a:gd name="connsiteX8" fmla="*/ 140676 w 413273"/>
              <a:gd name="connsiteY8" fmla="*/ 202223 h 246185"/>
              <a:gd name="connsiteX9" fmla="*/ 61546 w 413273"/>
              <a:gd name="connsiteY9" fmla="*/ 184639 h 246185"/>
              <a:gd name="connsiteX10" fmla="*/ 35169 w 413273"/>
              <a:gd name="connsiteY10" fmla="*/ 167054 h 246185"/>
              <a:gd name="connsiteX11" fmla="*/ 0 w 413273"/>
              <a:gd name="connsiteY11" fmla="*/ 114300 h 246185"/>
              <a:gd name="connsiteX12" fmla="*/ 79130 w 413273"/>
              <a:gd name="connsiteY12" fmla="*/ 79131 h 246185"/>
              <a:gd name="connsiteX13" fmla="*/ 105507 w 413273"/>
              <a:gd name="connsiteY13" fmla="*/ 70339 h 246185"/>
              <a:gd name="connsiteX14" fmla="*/ 158261 w 413273"/>
              <a:gd name="connsiteY14" fmla="*/ 43962 h 246185"/>
              <a:gd name="connsiteX15" fmla="*/ 193430 w 413273"/>
              <a:gd name="connsiteY15" fmla="*/ 26377 h 246185"/>
              <a:gd name="connsiteX16" fmla="*/ 246184 w 413273"/>
              <a:gd name="connsiteY16" fmla="*/ 8793 h 246185"/>
              <a:gd name="connsiteX17" fmla="*/ 272561 w 413273"/>
              <a:gd name="connsiteY17" fmla="*/ 0 h 246185"/>
              <a:gd name="connsiteX18" fmla="*/ 307730 w 413273"/>
              <a:gd name="connsiteY18" fmla="*/ 17585 h 246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13273" h="246185">
                <a:moveTo>
                  <a:pt x="404446" y="105508"/>
                </a:moveTo>
                <a:cubicBezTo>
                  <a:pt x="408062" y="127203"/>
                  <a:pt x="422358" y="162249"/>
                  <a:pt x="404446" y="184639"/>
                </a:cubicBezTo>
                <a:cubicBezTo>
                  <a:pt x="397845" y="192890"/>
                  <a:pt x="386187" y="195458"/>
                  <a:pt x="378069" y="202223"/>
                </a:cubicBezTo>
                <a:cubicBezTo>
                  <a:pt x="368517" y="210183"/>
                  <a:pt x="362561" y="222561"/>
                  <a:pt x="351692" y="228600"/>
                </a:cubicBezTo>
                <a:cubicBezTo>
                  <a:pt x="335489" y="237602"/>
                  <a:pt x="298938" y="246185"/>
                  <a:pt x="298938" y="246185"/>
                </a:cubicBezTo>
                <a:cubicBezTo>
                  <a:pt x="281353" y="243254"/>
                  <a:pt x="263479" y="241717"/>
                  <a:pt x="246184" y="237393"/>
                </a:cubicBezTo>
                <a:cubicBezTo>
                  <a:pt x="228202" y="232897"/>
                  <a:pt x="211015" y="225670"/>
                  <a:pt x="193430" y="219808"/>
                </a:cubicBezTo>
                <a:lnTo>
                  <a:pt x="167053" y="211016"/>
                </a:lnTo>
                <a:cubicBezTo>
                  <a:pt x="158261" y="208085"/>
                  <a:pt x="149764" y="204041"/>
                  <a:pt x="140676" y="202223"/>
                </a:cubicBezTo>
                <a:cubicBezTo>
                  <a:pt x="84866" y="191061"/>
                  <a:pt x="111213" y="197055"/>
                  <a:pt x="61546" y="184639"/>
                </a:cubicBezTo>
                <a:cubicBezTo>
                  <a:pt x="52754" y="178777"/>
                  <a:pt x="42127" y="175007"/>
                  <a:pt x="35169" y="167054"/>
                </a:cubicBezTo>
                <a:cubicBezTo>
                  <a:pt x="21252" y="151149"/>
                  <a:pt x="0" y="114300"/>
                  <a:pt x="0" y="114300"/>
                </a:cubicBezTo>
                <a:cubicBezTo>
                  <a:pt x="41798" y="86435"/>
                  <a:pt x="16353" y="100057"/>
                  <a:pt x="79130" y="79131"/>
                </a:cubicBezTo>
                <a:lnTo>
                  <a:pt x="105507" y="70339"/>
                </a:lnTo>
                <a:cubicBezTo>
                  <a:pt x="156199" y="36544"/>
                  <a:pt x="107297" y="65804"/>
                  <a:pt x="158261" y="43962"/>
                </a:cubicBezTo>
                <a:cubicBezTo>
                  <a:pt x="170308" y="38799"/>
                  <a:pt x="181261" y="31245"/>
                  <a:pt x="193430" y="26377"/>
                </a:cubicBezTo>
                <a:cubicBezTo>
                  <a:pt x="210640" y="19493"/>
                  <a:pt x="228599" y="14655"/>
                  <a:pt x="246184" y="8793"/>
                </a:cubicBezTo>
                <a:lnTo>
                  <a:pt x="272561" y="0"/>
                </a:lnTo>
                <a:cubicBezTo>
                  <a:pt x="302870" y="10104"/>
                  <a:pt x="292385" y="2240"/>
                  <a:pt x="307730" y="17585"/>
                </a:cubicBezTo>
              </a:path>
            </a:pathLst>
          </a:custGeom>
          <a:solidFill>
            <a:srgbClr val="FF0000">
              <a:alpha val="40000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193" name="Text Box 2"/>
          <p:cNvSpPr txBox="1">
            <a:spLocks noChangeArrowheads="1"/>
          </p:cNvSpPr>
          <p:nvPr/>
        </p:nvSpPr>
        <p:spPr bwMode="auto">
          <a:xfrm>
            <a:off x="-11679" y="-6987"/>
            <a:ext cx="12203679" cy="8942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46603" tIns="23303" rIns="46603" bIns="23303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>
                <a:solidFill>
                  <a:prstClr val="white"/>
                </a:solidFill>
              </a:rPr>
              <a:t>ИНФОРМАЦИОННЫЕ МАТЕРИАЛЫ ПО ПОРЫВАМ ВЕТРА НА ТЕРРИТОРИИ</a:t>
            </a:r>
          </a:p>
          <a:p>
            <a:r>
              <a:rPr lang="ru-RU" dirty="0">
                <a:solidFill>
                  <a:prstClr val="white"/>
                </a:solidFill>
              </a:rPr>
              <a:t>РЕСПУБЛИКИ МОРДОВИЯ (РИСК АВАРИЙ НА АВТОМОБИЛЬНЫХ ДОРОГАХ И НАРУШЕНИЯ ЭЛЕКТРОСНАБЖЕНИЯ НА </a:t>
            </a:r>
            <a:r>
              <a:rPr lang="ru-RU" dirty="0" smtClean="0">
                <a:solidFill>
                  <a:prstClr val="white"/>
                </a:solidFill>
              </a:rPr>
              <a:t>20</a:t>
            </a:r>
            <a:r>
              <a:rPr lang="ru-RU" dirty="0" smtClean="0">
                <a:solidFill>
                  <a:prstClr val="white"/>
                </a:solidFill>
              </a:rPr>
              <a:t>.11.2020</a:t>
            </a:r>
            <a:r>
              <a:rPr lang="ru-RU" dirty="0">
                <a:solidFill>
                  <a:prstClr val="white"/>
                </a:solidFill>
              </a:rPr>
              <a:t>)</a:t>
            </a:r>
          </a:p>
        </p:txBody>
      </p:sp>
      <p:sp>
        <p:nvSpPr>
          <p:cNvPr id="116" name="Text Box 97"/>
          <p:cNvSpPr txBox="1">
            <a:spLocks noChangeArrowheads="1"/>
          </p:cNvSpPr>
          <p:nvPr/>
        </p:nvSpPr>
        <p:spPr bwMode="auto">
          <a:xfrm>
            <a:off x="10545717" y="6246030"/>
            <a:ext cx="2108434" cy="2954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47" tIns="85325" rIns="170647" bIns="8532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800" b="0" dirty="0">
                <a:solidFill>
                  <a:srgbClr val="000000"/>
                </a:solidFill>
                <a:cs typeface="Arial" panose="020B0604020202020204" pitchFamily="34" charset="0"/>
              </a:rPr>
              <a:t>- кол-во домов /населения</a:t>
            </a:r>
          </a:p>
        </p:txBody>
      </p:sp>
      <p:sp>
        <p:nvSpPr>
          <p:cNvPr id="117" name="Полилиния 116"/>
          <p:cNvSpPr/>
          <p:nvPr/>
        </p:nvSpPr>
        <p:spPr>
          <a:xfrm>
            <a:off x="1780751" y="3880355"/>
            <a:ext cx="1983573" cy="1756771"/>
          </a:xfrm>
          <a:custGeom>
            <a:avLst/>
            <a:gdLst>
              <a:gd name="connsiteX0" fmla="*/ 84666 w 1337787"/>
              <a:gd name="connsiteY0" fmla="*/ 4171 h 1756771"/>
              <a:gd name="connsiteX1" fmla="*/ 279400 w 1337787"/>
              <a:gd name="connsiteY1" fmla="*/ 12638 h 1756771"/>
              <a:gd name="connsiteX2" fmla="*/ 321733 w 1337787"/>
              <a:gd name="connsiteY2" fmla="*/ 88838 h 1756771"/>
              <a:gd name="connsiteX3" fmla="*/ 347133 w 1337787"/>
              <a:gd name="connsiteY3" fmla="*/ 97304 h 1756771"/>
              <a:gd name="connsiteX4" fmla="*/ 397933 w 1337787"/>
              <a:gd name="connsiteY4" fmla="*/ 165038 h 1756771"/>
              <a:gd name="connsiteX5" fmla="*/ 431800 w 1337787"/>
              <a:gd name="connsiteY5" fmla="*/ 207371 h 1756771"/>
              <a:gd name="connsiteX6" fmla="*/ 457200 w 1337787"/>
              <a:gd name="connsiteY6" fmla="*/ 215838 h 1756771"/>
              <a:gd name="connsiteX7" fmla="*/ 474133 w 1337787"/>
              <a:gd name="connsiteY7" fmla="*/ 241238 h 1756771"/>
              <a:gd name="connsiteX8" fmla="*/ 499533 w 1337787"/>
              <a:gd name="connsiteY8" fmla="*/ 258171 h 1756771"/>
              <a:gd name="connsiteX9" fmla="*/ 508000 w 1337787"/>
              <a:gd name="connsiteY9" fmla="*/ 283571 h 1756771"/>
              <a:gd name="connsiteX10" fmla="*/ 524933 w 1337787"/>
              <a:gd name="connsiteY10" fmla="*/ 308971 h 1756771"/>
              <a:gd name="connsiteX11" fmla="*/ 541866 w 1337787"/>
              <a:gd name="connsiteY11" fmla="*/ 359771 h 1756771"/>
              <a:gd name="connsiteX12" fmla="*/ 567266 w 1337787"/>
              <a:gd name="connsiteY12" fmla="*/ 368238 h 1756771"/>
              <a:gd name="connsiteX13" fmla="*/ 584200 w 1337787"/>
              <a:gd name="connsiteY13" fmla="*/ 385171 h 1756771"/>
              <a:gd name="connsiteX14" fmla="*/ 609600 w 1337787"/>
              <a:gd name="connsiteY14" fmla="*/ 393638 h 1756771"/>
              <a:gd name="connsiteX15" fmla="*/ 635000 w 1337787"/>
              <a:gd name="connsiteY15" fmla="*/ 410571 h 1756771"/>
              <a:gd name="connsiteX16" fmla="*/ 643466 w 1337787"/>
              <a:gd name="connsiteY16" fmla="*/ 435971 h 1756771"/>
              <a:gd name="connsiteX17" fmla="*/ 660400 w 1337787"/>
              <a:gd name="connsiteY17" fmla="*/ 452904 h 1756771"/>
              <a:gd name="connsiteX18" fmla="*/ 685800 w 1337787"/>
              <a:gd name="connsiteY18" fmla="*/ 546038 h 1756771"/>
              <a:gd name="connsiteX19" fmla="*/ 702733 w 1337787"/>
              <a:gd name="connsiteY19" fmla="*/ 571438 h 1756771"/>
              <a:gd name="connsiteX20" fmla="*/ 711200 w 1337787"/>
              <a:gd name="connsiteY20" fmla="*/ 596838 h 1756771"/>
              <a:gd name="connsiteX21" fmla="*/ 728133 w 1337787"/>
              <a:gd name="connsiteY21" fmla="*/ 622238 h 1756771"/>
              <a:gd name="connsiteX22" fmla="*/ 736600 w 1337787"/>
              <a:gd name="connsiteY22" fmla="*/ 647638 h 1756771"/>
              <a:gd name="connsiteX23" fmla="*/ 745066 w 1337787"/>
              <a:gd name="connsiteY23" fmla="*/ 681504 h 1756771"/>
              <a:gd name="connsiteX24" fmla="*/ 762000 w 1337787"/>
              <a:gd name="connsiteY24" fmla="*/ 698438 h 1756771"/>
              <a:gd name="connsiteX25" fmla="*/ 846666 w 1337787"/>
              <a:gd name="connsiteY25" fmla="*/ 723838 h 1756771"/>
              <a:gd name="connsiteX26" fmla="*/ 855133 w 1337787"/>
              <a:gd name="connsiteY26" fmla="*/ 749238 h 1756771"/>
              <a:gd name="connsiteX27" fmla="*/ 905933 w 1337787"/>
              <a:gd name="connsiteY27" fmla="*/ 783104 h 1756771"/>
              <a:gd name="connsiteX28" fmla="*/ 931333 w 1337787"/>
              <a:gd name="connsiteY28" fmla="*/ 774638 h 1756771"/>
              <a:gd name="connsiteX29" fmla="*/ 939800 w 1337787"/>
              <a:gd name="connsiteY29" fmla="*/ 749238 h 1756771"/>
              <a:gd name="connsiteX30" fmla="*/ 956733 w 1337787"/>
              <a:gd name="connsiteY30" fmla="*/ 732304 h 1756771"/>
              <a:gd name="connsiteX31" fmla="*/ 973666 w 1337787"/>
              <a:gd name="connsiteY31" fmla="*/ 706904 h 1756771"/>
              <a:gd name="connsiteX32" fmla="*/ 982133 w 1337787"/>
              <a:gd name="connsiteY32" fmla="*/ 681504 h 1756771"/>
              <a:gd name="connsiteX33" fmla="*/ 1007533 w 1337787"/>
              <a:gd name="connsiteY33" fmla="*/ 664571 h 1756771"/>
              <a:gd name="connsiteX34" fmla="*/ 1066800 w 1337787"/>
              <a:gd name="connsiteY34" fmla="*/ 689971 h 1756771"/>
              <a:gd name="connsiteX35" fmla="*/ 1109133 w 1337787"/>
              <a:gd name="connsiteY35" fmla="*/ 749238 h 1756771"/>
              <a:gd name="connsiteX36" fmla="*/ 1159933 w 1337787"/>
              <a:gd name="connsiteY36" fmla="*/ 766171 h 1756771"/>
              <a:gd name="connsiteX37" fmla="*/ 1244600 w 1337787"/>
              <a:gd name="connsiteY37" fmla="*/ 825438 h 1756771"/>
              <a:gd name="connsiteX38" fmla="*/ 1278466 w 1337787"/>
              <a:gd name="connsiteY38" fmla="*/ 901638 h 1756771"/>
              <a:gd name="connsiteX39" fmla="*/ 1286933 w 1337787"/>
              <a:gd name="connsiteY39" fmla="*/ 927038 h 1756771"/>
              <a:gd name="connsiteX40" fmla="*/ 1295400 w 1337787"/>
              <a:gd name="connsiteY40" fmla="*/ 952438 h 1756771"/>
              <a:gd name="connsiteX41" fmla="*/ 1278466 w 1337787"/>
              <a:gd name="connsiteY41" fmla="*/ 969371 h 1756771"/>
              <a:gd name="connsiteX42" fmla="*/ 1270000 w 1337787"/>
              <a:gd name="connsiteY42" fmla="*/ 994771 h 1756771"/>
              <a:gd name="connsiteX43" fmla="*/ 1320800 w 1337787"/>
              <a:gd name="connsiteY43" fmla="*/ 1020171 h 1756771"/>
              <a:gd name="connsiteX44" fmla="*/ 1337733 w 1337787"/>
              <a:gd name="connsiteY44" fmla="*/ 1045571 h 1756771"/>
              <a:gd name="connsiteX45" fmla="*/ 1320800 w 1337787"/>
              <a:gd name="connsiteY45" fmla="*/ 1104838 h 1756771"/>
              <a:gd name="connsiteX46" fmla="*/ 1312333 w 1337787"/>
              <a:gd name="connsiteY46" fmla="*/ 1223371 h 1756771"/>
              <a:gd name="connsiteX47" fmla="*/ 1295400 w 1337787"/>
              <a:gd name="connsiteY47" fmla="*/ 1274171 h 1756771"/>
              <a:gd name="connsiteX48" fmla="*/ 1270000 w 1337787"/>
              <a:gd name="connsiteY48" fmla="*/ 1451971 h 1756771"/>
              <a:gd name="connsiteX49" fmla="*/ 1270000 w 1337787"/>
              <a:gd name="connsiteY49" fmla="*/ 1451971 h 1756771"/>
              <a:gd name="connsiteX50" fmla="*/ 1261533 w 1337787"/>
              <a:gd name="connsiteY50" fmla="*/ 1494304 h 1756771"/>
              <a:gd name="connsiteX51" fmla="*/ 1236133 w 1337787"/>
              <a:gd name="connsiteY51" fmla="*/ 1502771 h 1756771"/>
              <a:gd name="connsiteX52" fmla="*/ 1202266 w 1337787"/>
              <a:gd name="connsiteY52" fmla="*/ 1511238 h 1756771"/>
              <a:gd name="connsiteX53" fmla="*/ 1176866 w 1337787"/>
              <a:gd name="connsiteY53" fmla="*/ 1528171 h 1756771"/>
              <a:gd name="connsiteX54" fmla="*/ 1159933 w 1337787"/>
              <a:gd name="connsiteY54" fmla="*/ 1553571 h 1756771"/>
              <a:gd name="connsiteX55" fmla="*/ 1075266 w 1337787"/>
              <a:gd name="connsiteY55" fmla="*/ 1545104 h 1756771"/>
              <a:gd name="connsiteX56" fmla="*/ 1049866 w 1337787"/>
              <a:gd name="connsiteY56" fmla="*/ 1528171 h 1756771"/>
              <a:gd name="connsiteX57" fmla="*/ 1024466 w 1337787"/>
              <a:gd name="connsiteY57" fmla="*/ 1502771 h 1756771"/>
              <a:gd name="connsiteX58" fmla="*/ 999066 w 1337787"/>
              <a:gd name="connsiteY58" fmla="*/ 1494304 h 1756771"/>
              <a:gd name="connsiteX59" fmla="*/ 948266 w 1337787"/>
              <a:gd name="connsiteY59" fmla="*/ 1468904 h 1756771"/>
              <a:gd name="connsiteX60" fmla="*/ 880533 w 1337787"/>
              <a:gd name="connsiteY60" fmla="*/ 1426571 h 1756771"/>
              <a:gd name="connsiteX61" fmla="*/ 855133 w 1337787"/>
              <a:gd name="connsiteY61" fmla="*/ 1418104 h 1756771"/>
              <a:gd name="connsiteX62" fmla="*/ 829733 w 1337787"/>
              <a:gd name="connsiteY62" fmla="*/ 1426571 h 1756771"/>
              <a:gd name="connsiteX63" fmla="*/ 787400 w 1337787"/>
              <a:gd name="connsiteY63" fmla="*/ 1460438 h 1756771"/>
              <a:gd name="connsiteX64" fmla="*/ 778933 w 1337787"/>
              <a:gd name="connsiteY64" fmla="*/ 1494304 h 1756771"/>
              <a:gd name="connsiteX65" fmla="*/ 660400 w 1337787"/>
              <a:gd name="connsiteY65" fmla="*/ 1511238 h 1756771"/>
              <a:gd name="connsiteX66" fmla="*/ 618066 w 1337787"/>
              <a:gd name="connsiteY66" fmla="*/ 1519704 h 1756771"/>
              <a:gd name="connsiteX67" fmla="*/ 601133 w 1337787"/>
              <a:gd name="connsiteY67" fmla="*/ 1536638 h 1756771"/>
              <a:gd name="connsiteX68" fmla="*/ 584200 w 1337787"/>
              <a:gd name="connsiteY68" fmla="*/ 1595904 h 1756771"/>
              <a:gd name="connsiteX69" fmla="*/ 550333 w 1337787"/>
              <a:gd name="connsiteY69" fmla="*/ 1587438 h 1756771"/>
              <a:gd name="connsiteX70" fmla="*/ 533400 w 1337787"/>
              <a:gd name="connsiteY70" fmla="*/ 1612838 h 1756771"/>
              <a:gd name="connsiteX71" fmla="*/ 516466 w 1337787"/>
              <a:gd name="connsiteY71" fmla="*/ 1663638 h 1756771"/>
              <a:gd name="connsiteX72" fmla="*/ 508000 w 1337787"/>
              <a:gd name="connsiteY72" fmla="*/ 1689038 h 1756771"/>
              <a:gd name="connsiteX73" fmla="*/ 491066 w 1337787"/>
              <a:gd name="connsiteY73" fmla="*/ 1756771 h 1756771"/>
              <a:gd name="connsiteX74" fmla="*/ 457200 w 1337787"/>
              <a:gd name="connsiteY74" fmla="*/ 1748304 h 1756771"/>
              <a:gd name="connsiteX75" fmla="*/ 431800 w 1337787"/>
              <a:gd name="connsiteY75" fmla="*/ 1705971 h 1756771"/>
              <a:gd name="connsiteX76" fmla="*/ 423333 w 1337787"/>
              <a:gd name="connsiteY76" fmla="*/ 1672104 h 1756771"/>
              <a:gd name="connsiteX77" fmla="*/ 406400 w 1337787"/>
              <a:gd name="connsiteY77" fmla="*/ 1621304 h 1756771"/>
              <a:gd name="connsiteX78" fmla="*/ 389466 w 1337787"/>
              <a:gd name="connsiteY78" fmla="*/ 1570504 h 1756771"/>
              <a:gd name="connsiteX79" fmla="*/ 381000 w 1337787"/>
              <a:gd name="connsiteY79" fmla="*/ 1545104 h 1756771"/>
              <a:gd name="connsiteX80" fmla="*/ 381000 w 1337787"/>
              <a:gd name="connsiteY80" fmla="*/ 1435038 h 1756771"/>
              <a:gd name="connsiteX81" fmla="*/ 406400 w 1337787"/>
              <a:gd name="connsiteY81" fmla="*/ 1426571 h 1756771"/>
              <a:gd name="connsiteX82" fmla="*/ 347133 w 1337787"/>
              <a:gd name="connsiteY82" fmla="*/ 1409638 h 1756771"/>
              <a:gd name="connsiteX83" fmla="*/ 296333 w 1337787"/>
              <a:gd name="connsiteY83" fmla="*/ 1350371 h 1756771"/>
              <a:gd name="connsiteX84" fmla="*/ 304800 w 1337787"/>
              <a:gd name="connsiteY84" fmla="*/ 1308038 h 1756771"/>
              <a:gd name="connsiteX85" fmla="*/ 304800 w 1337787"/>
              <a:gd name="connsiteY85" fmla="*/ 1231838 h 1756771"/>
              <a:gd name="connsiteX86" fmla="*/ 279400 w 1337787"/>
              <a:gd name="connsiteY86" fmla="*/ 1223371 h 1756771"/>
              <a:gd name="connsiteX87" fmla="*/ 262466 w 1337787"/>
              <a:gd name="connsiteY87" fmla="*/ 1206438 h 1756771"/>
              <a:gd name="connsiteX88" fmla="*/ 211666 w 1337787"/>
              <a:gd name="connsiteY88" fmla="*/ 1181038 h 1756771"/>
              <a:gd name="connsiteX89" fmla="*/ 177800 w 1337787"/>
              <a:gd name="connsiteY89" fmla="*/ 1138704 h 1756771"/>
              <a:gd name="connsiteX90" fmla="*/ 186266 w 1337787"/>
              <a:gd name="connsiteY90" fmla="*/ 1028638 h 1756771"/>
              <a:gd name="connsiteX91" fmla="*/ 203200 w 1337787"/>
              <a:gd name="connsiteY91" fmla="*/ 1011704 h 1756771"/>
              <a:gd name="connsiteX92" fmla="*/ 254000 w 1337787"/>
              <a:gd name="connsiteY92" fmla="*/ 994771 h 1756771"/>
              <a:gd name="connsiteX93" fmla="*/ 296333 w 1337787"/>
              <a:gd name="connsiteY93" fmla="*/ 918571 h 1756771"/>
              <a:gd name="connsiteX94" fmla="*/ 270933 w 1337787"/>
              <a:gd name="connsiteY94" fmla="*/ 859304 h 1756771"/>
              <a:gd name="connsiteX95" fmla="*/ 262466 w 1337787"/>
              <a:gd name="connsiteY95" fmla="*/ 833904 h 1756771"/>
              <a:gd name="connsiteX96" fmla="*/ 211666 w 1337787"/>
              <a:gd name="connsiteY96" fmla="*/ 766171 h 1756771"/>
              <a:gd name="connsiteX97" fmla="*/ 194733 w 1337787"/>
              <a:gd name="connsiteY97" fmla="*/ 740771 h 1756771"/>
              <a:gd name="connsiteX98" fmla="*/ 169333 w 1337787"/>
              <a:gd name="connsiteY98" fmla="*/ 723838 h 1756771"/>
              <a:gd name="connsiteX99" fmla="*/ 152400 w 1337787"/>
              <a:gd name="connsiteY99" fmla="*/ 706904 h 1756771"/>
              <a:gd name="connsiteX100" fmla="*/ 118533 w 1337787"/>
              <a:gd name="connsiteY100" fmla="*/ 698438 h 1756771"/>
              <a:gd name="connsiteX101" fmla="*/ 76200 w 1337787"/>
              <a:gd name="connsiteY101" fmla="*/ 495238 h 1756771"/>
              <a:gd name="connsiteX102" fmla="*/ 50800 w 1337787"/>
              <a:gd name="connsiteY102" fmla="*/ 478304 h 1756771"/>
              <a:gd name="connsiteX103" fmla="*/ 8466 w 1337787"/>
              <a:gd name="connsiteY103" fmla="*/ 452904 h 1756771"/>
              <a:gd name="connsiteX104" fmla="*/ 0 w 1337787"/>
              <a:gd name="connsiteY104" fmla="*/ 427504 h 1756771"/>
              <a:gd name="connsiteX105" fmla="*/ 25400 w 1337787"/>
              <a:gd name="connsiteY105" fmla="*/ 325904 h 1756771"/>
              <a:gd name="connsiteX106" fmla="*/ 33866 w 1337787"/>
              <a:gd name="connsiteY106" fmla="*/ 283571 h 1756771"/>
              <a:gd name="connsiteX107" fmla="*/ 42333 w 1337787"/>
              <a:gd name="connsiteY107" fmla="*/ 114238 h 1756771"/>
              <a:gd name="connsiteX108" fmla="*/ 84666 w 1337787"/>
              <a:gd name="connsiteY108" fmla="*/ 46504 h 1756771"/>
              <a:gd name="connsiteX109" fmla="*/ 84666 w 1337787"/>
              <a:gd name="connsiteY109" fmla="*/ 4171 h 175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1337787" h="1756771">
                <a:moveTo>
                  <a:pt x="84666" y="4171"/>
                </a:moveTo>
                <a:cubicBezTo>
                  <a:pt x="117122" y="-1473"/>
                  <a:pt x="216507" y="-3668"/>
                  <a:pt x="279400" y="12638"/>
                </a:cubicBezTo>
                <a:cubicBezTo>
                  <a:pt x="344950" y="29632"/>
                  <a:pt x="295107" y="62213"/>
                  <a:pt x="321733" y="88838"/>
                </a:cubicBezTo>
                <a:cubicBezTo>
                  <a:pt x="328044" y="95149"/>
                  <a:pt x="338666" y="94482"/>
                  <a:pt x="347133" y="97304"/>
                </a:cubicBezTo>
                <a:cubicBezTo>
                  <a:pt x="369163" y="163392"/>
                  <a:pt x="333073" y="67746"/>
                  <a:pt x="397933" y="165038"/>
                </a:cubicBezTo>
                <a:cubicBezTo>
                  <a:pt x="405626" y="176577"/>
                  <a:pt x="418393" y="199327"/>
                  <a:pt x="431800" y="207371"/>
                </a:cubicBezTo>
                <a:cubicBezTo>
                  <a:pt x="439453" y="211963"/>
                  <a:pt x="448733" y="213016"/>
                  <a:pt x="457200" y="215838"/>
                </a:cubicBezTo>
                <a:cubicBezTo>
                  <a:pt x="462844" y="224305"/>
                  <a:pt x="466938" y="234043"/>
                  <a:pt x="474133" y="241238"/>
                </a:cubicBezTo>
                <a:cubicBezTo>
                  <a:pt x="481328" y="248433"/>
                  <a:pt x="493176" y="250225"/>
                  <a:pt x="499533" y="258171"/>
                </a:cubicBezTo>
                <a:cubicBezTo>
                  <a:pt x="505108" y="265140"/>
                  <a:pt x="504009" y="275589"/>
                  <a:pt x="508000" y="283571"/>
                </a:cubicBezTo>
                <a:cubicBezTo>
                  <a:pt x="512551" y="292672"/>
                  <a:pt x="520800" y="299672"/>
                  <a:pt x="524933" y="308971"/>
                </a:cubicBezTo>
                <a:cubicBezTo>
                  <a:pt x="532182" y="325282"/>
                  <a:pt x="524933" y="354126"/>
                  <a:pt x="541866" y="359771"/>
                </a:cubicBezTo>
                <a:lnTo>
                  <a:pt x="567266" y="368238"/>
                </a:lnTo>
                <a:cubicBezTo>
                  <a:pt x="572911" y="373882"/>
                  <a:pt x="577355" y="381064"/>
                  <a:pt x="584200" y="385171"/>
                </a:cubicBezTo>
                <a:cubicBezTo>
                  <a:pt x="591853" y="389763"/>
                  <a:pt x="601618" y="389647"/>
                  <a:pt x="609600" y="393638"/>
                </a:cubicBezTo>
                <a:cubicBezTo>
                  <a:pt x="618701" y="398189"/>
                  <a:pt x="626533" y="404927"/>
                  <a:pt x="635000" y="410571"/>
                </a:cubicBezTo>
                <a:cubicBezTo>
                  <a:pt x="637822" y="419038"/>
                  <a:pt x="638874" y="428318"/>
                  <a:pt x="643466" y="435971"/>
                </a:cubicBezTo>
                <a:cubicBezTo>
                  <a:pt x="647573" y="442816"/>
                  <a:pt x="656830" y="445764"/>
                  <a:pt x="660400" y="452904"/>
                </a:cubicBezTo>
                <a:cubicBezTo>
                  <a:pt x="701603" y="535310"/>
                  <a:pt x="657934" y="471727"/>
                  <a:pt x="685800" y="546038"/>
                </a:cubicBezTo>
                <a:cubicBezTo>
                  <a:pt x="689373" y="555566"/>
                  <a:pt x="698182" y="562337"/>
                  <a:pt x="702733" y="571438"/>
                </a:cubicBezTo>
                <a:cubicBezTo>
                  <a:pt x="706724" y="579420"/>
                  <a:pt x="707209" y="588856"/>
                  <a:pt x="711200" y="596838"/>
                </a:cubicBezTo>
                <a:cubicBezTo>
                  <a:pt x="715751" y="605939"/>
                  <a:pt x="723582" y="613137"/>
                  <a:pt x="728133" y="622238"/>
                </a:cubicBezTo>
                <a:cubicBezTo>
                  <a:pt x="732124" y="630220"/>
                  <a:pt x="734148" y="639057"/>
                  <a:pt x="736600" y="647638"/>
                </a:cubicBezTo>
                <a:cubicBezTo>
                  <a:pt x="739797" y="658826"/>
                  <a:pt x="739862" y="671096"/>
                  <a:pt x="745066" y="681504"/>
                </a:cubicBezTo>
                <a:cubicBezTo>
                  <a:pt x="748636" y="688644"/>
                  <a:pt x="755766" y="693451"/>
                  <a:pt x="762000" y="698438"/>
                </a:cubicBezTo>
                <a:cubicBezTo>
                  <a:pt x="795481" y="725223"/>
                  <a:pt x="794042" y="716320"/>
                  <a:pt x="846666" y="723838"/>
                </a:cubicBezTo>
                <a:cubicBezTo>
                  <a:pt x="849488" y="732305"/>
                  <a:pt x="848822" y="742927"/>
                  <a:pt x="855133" y="749238"/>
                </a:cubicBezTo>
                <a:cubicBezTo>
                  <a:pt x="869524" y="763628"/>
                  <a:pt x="905933" y="783104"/>
                  <a:pt x="905933" y="783104"/>
                </a:cubicBezTo>
                <a:cubicBezTo>
                  <a:pt x="914400" y="780282"/>
                  <a:pt x="925022" y="780949"/>
                  <a:pt x="931333" y="774638"/>
                </a:cubicBezTo>
                <a:cubicBezTo>
                  <a:pt x="937644" y="768327"/>
                  <a:pt x="935208" y="756891"/>
                  <a:pt x="939800" y="749238"/>
                </a:cubicBezTo>
                <a:cubicBezTo>
                  <a:pt x="943907" y="742393"/>
                  <a:pt x="951746" y="738537"/>
                  <a:pt x="956733" y="732304"/>
                </a:cubicBezTo>
                <a:cubicBezTo>
                  <a:pt x="963090" y="724358"/>
                  <a:pt x="969115" y="716005"/>
                  <a:pt x="973666" y="706904"/>
                </a:cubicBezTo>
                <a:cubicBezTo>
                  <a:pt x="977657" y="698922"/>
                  <a:pt x="976558" y="688473"/>
                  <a:pt x="982133" y="681504"/>
                </a:cubicBezTo>
                <a:cubicBezTo>
                  <a:pt x="988490" y="673558"/>
                  <a:pt x="999066" y="670215"/>
                  <a:pt x="1007533" y="664571"/>
                </a:cubicBezTo>
                <a:cubicBezTo>
                  <a:pt x="1035477" y="670160"/>
                  <a:pt x="1052014" y="665328"/>
                  <a:pt x="1066800" y="689971"/>
                </a:cubicBezTo>
                <a:cubicBezTo>
                  <a:pt x="1082601" y="716306"/>
                  <a:pt x="1064864" y="734482"/>
                  <a:pt x="1109133" y="749238"/>
                </a:cubicBezTo>
                <a:lnTo>
                  <a:pt x="1159933" y="766171"/>
                </a:lnTo>
                <a:cubicBezTo>
                  <a:pt x="1184061" y="838557"/>
                  <a:pt x="1159155" y="814757"/>
                  <a:pt x="1244600" y="825438"/>
                </a:cubicBezTo>
                <a:cubicBezTo>
                  <a:pt x="1271434" y="865690"/>
                  <a:pt x="1258314" y="841183"/>
                  <a:pt x="1278466" y="901638"/>
                </a:cubicBezTo>
                <a:lnTo>
                  <a:pt x="1286933" y="927038"/>
                </a:lnTo>
                <a:lnTo>
                  <a:pt x="1295400" y="952438"/>
                </a:lnTo>
                <a:cubicBezTo>
                  <a:pt x="1289755" y="958082"/>
                  <a:pt x="1282573" y="962526"/>
                  <a:pt x="1278466" y="969371"/>
                </a:cubicBezTo>
                <a:cubicBezTo>
                  <a:pt x="1273874" y="977024"/>
                  <a:pt x="1266685" y="986485"/>
                  <a:pt x="1270000" y="994771"/>
                </a:cubicBezTo>
                <a:cubicBezTo>
                  <a:pt x="1275050" y="1007395"/>
                  <a:pt x="1310108" y="1016607"/>
                  <a:pt x="1320800" y="1020171"/>
                </a:cubicBezTo>
                <a:cubicBezTo>
                  <a:pt x="1326444" y="1028638"/>
                  <a:pt x="1336294" y="1035498"/>
                  <a:pt x="1337733" y="1045571"/>
                </a:cubicBezTo>
                <a:cubicBezTo>
                  <a:pt x="1338796" y="1053010"/>
                  <a:pt x="1323977" y="1095308"/>
                  <a:pt x="1320800" y="1104838"/>
                </a:cubicBezTo>
                <a:cubicBezTo>
                  <a:pt x="1317978" y="1144349"/>
                  <a:pt x="1318209" y="1184198"/>
                  <a:pt x="1312333" y="1223371"/>
                </a:cubicBezTo>
                <a:cubicBezTo>
                  <a:pt x="1309685" y="1241023"/>
                  <a:pt x="1295400" y="1274171"/>
                  <a:pt x="1295400" y="1274171"/>
                </a:cubicBezTo>
                <a:cubicBezTo>
                  <a:pt x="1285746" y="1418981"/>
                  <a:pt x="1300349" y="1360921"/>
                  <a:pt x="1270000" y="1451971"/>
                </a:cubicBezTo>
                <a:lnTo>
                  <a:pt x="1270000" y="1451971"/>
                </a:lnTo>
                <a:cubicBezTo>
                  <a:pt x="1267178" y="1466082"/>
                  <a:pt x="1269515" y="1482330"/>
                  <a:pt x="1261533" y="1494304"/>
                </a:cubicBezTo>
                <a:cubicBezTo>
                  <a:pt x="1256582" y="1501730"/>
                  <a:pt x="1244714" y="1500319"/>
                  <a:pt x="1236133" y="1502771"/>
                </a:cubicBezTo>
                <a:cubicBezTo>
                  <a:pt x="1224944" y="1505968"/>
                  <a:pt x="1213555" y="1508416"/>
                  <a:pt x="1202266" y="1511238"/>
                </a:cubicBezTo>
                <a:cubicBezTo>
                  <a:pt x="1193799" y="1516882"/>
                  <a:pt x="1184061" y="1520976"/>
                  <a:pt x="1176866" y="1528171"/>
                </a:cubicBezTo>
                <a:cubicBezTo>
                  <a:pt x="1169671" y="1535366"/>
                  <a:pt x="1169970" y="1551898"/>
                  <a:pt x="1159933" y="1553571"/>
                </a:cubicBezTo>
                <a:cubicBezTo>
                  <a:pt x="1131956" y="1558234"/>
                  <a:pt x="1103488" y="1547926"/>
                  <a:pt x="1075266" y="1545104"/>
                </a:cubicBezTo>
                <a:cubicBezTo>
                  <a:pt x="1066799" y="1539460"/>
                  <a:pt x="1057683" y="1534685"/>
                  <a:pt x="1049866" y="1528171"/>
                </a:cubicBezTo>
                <a:cubicBezTo>
                  <a:pt x="1040668" y="1520506"/>
                  <a:pt x="1034429" y="1509413"/>
                  <a:pt x="1024466" y="1502771"/>
                </a:cubicBezTo>
                <a:cubicBezTo>
                  <a:pt x="1017040" y="1497820"/>
                  <a:pt x="1007048" y="1498295"/>
                  <a:pt x="999066" y="1494304"/>
                </a:cubicBezTo>
                <a:cubicBezTo>
                  <a:pt x="933414" y="1461478"/>
                  <a:pt x="1012110" y="1490186"/>
                  <a:pt x="948266" y="1468904"/>
                </a:cubicBezTo>
                <a:cubicBezTo>
                  <a:pt x="921432" y="1428652"/>
                  <a:pt x="940987" y="1446722"/>
                  <a:pt x="880533" y="1426571"/>
                </a:cubicBezTo>
                <a:lnTo>
                  <a:pt x="855133" y="1418104"/>
                </a:lnTo>
                <a:cubicBezTo>
                  <a:pt x="846666" y="1420926"/>
                  <a:pt x="837715" y="1422580"/>
                  <a:pt x="829733" y="1426571"/>
                </a:cubicBezTo>
                <a:cubicBezTo>
                  <a:pt x="808370" y="1437253"/>
                  <a:pt x="803151" y="1444686"/>
                  <a:pt x="787400" y="1460438"/>
                </a:cubicBezTo>
                <a:cubicBezTo>
                  <a:pt x="784578" y="1471727"/>
                  <a:pt x="782130" y="1483116"/>
                  <a:pt x="778933" y="1494304"/>
                </a:cubicBezTo>
                <a:cubicBezTo>
                  <a:pt x="761639" y="1554829"/>
                  <a:pt x="767779" y="1519497"/>
                  <a:pt x="660400" y="1511238"/>
                </a:cubicBezTo>
                <a:cubicBezTo>
                  <a:pt x="646289" y="1514060"/>
                  <a:pt x="631293" y="1514035"/>
                  <a:pt x="618066" y="1519704"/>
                </a:cubicBezTo>
                <a:cubicBezTo>
                  <a:pt x="610729" y="1522848"/>
                  <a:pt x="605240" y="1529793"/>
                  <a:pt x="601133" y="1536638"/>
                </a:cubicBezTo>
                <a:cubicBezTo>
                  <a:pt x="595926" y="1545317"/>
                  <a:pt x="585782" y="1589574"/>
                  <a:pt x="584200" y="1595904"/>
                </a:cubicBezTo>
                <a:cubicBezTo>
                  <a:pt x="572911" y="1593082"/>
                  <a:pt x="561372" y="1583758"/>
                  <a:pt x="550333" y="1587438"/>
                </a:cubicBezTo>
                <a:cubicBezTo>
                  <a:pt x="540680" y="1590656"/>
                  <a:pt x="537533" y="1603539"/>
                  <a:pt x="533400" y="1612838"/>
                </a:cubicBezTo>
                <a:cubicBezTo>
                  <a:pt x="526151" y="1629149"/>
                  <a:pt x="522110" y="1646705"/>
                  <a:pt x="516466" y="1663638"/>
                </a:cubicBezTo>
                <a:cubicBezTo>
                  <a:pt x="513644" y="1672105"/>
                  <a:pt x="510165" y="1680380"/>
                  <a:pt x="508000" y="1689038"/>
                </a:cubicBezTo>
                <a:lnTo>
                  <a:pt x="491066" y="1756771"/>
                </a:lnTo>
                <a:cubicBezTo>
                  <a:pt x="479777" y="1753949"/>
                  <a:pt x="467608" y="1753508"/>
                  <a:pt x="457200" y="1748304"/>
                </a:cubicBezTo>
                <a:cubicBezTo>
                  <a:pt x="439467" y="1739437"/>
                  <a:pt x="436628" y="1722871"/>
                  <a:pt x="431800" y="1705971"/>
                </a:cubicBezTo>
                <a:cubicBezTo>
                  <a:pt x="428603" y="1694782"/>
                  <a:pt x="426677" y="1683250"/>
                  <a:pt x="423333" y="1672104"/>
                </a:cubicBezTo>
                <a:cubicBezTo>
                  <a:pt x="418204" y="1655007"/>
                  <a:pt x="412044" y="1638237"/>
                  <a:pt x="406400" y="1621304"/>
                </a:cubicBezTo>
                <a:lnTo>
                  <a:pt x="389466" y="1570504"/>
                </a:lnTo>
                <a:lnTo>
                  <a:pt x="381000" y="1545104"/>
                </a:lnTo>
                <a:cubicBezTo>
                  <a:pt x="376738" y="1515273"/>
                  <a:pt x="363546" y="1465582"/>
                  <a:pt x="381000" y="1435038"/>
                </a:cubicBezTo>
                <a:cubicBezTo>
                  <a:pt x="385428" y="1427289"/>
                  <a:pt x="397933" y="1429393"/>
                  <a:pt x="406400" y="1426571"/>
                </a:cubicBezTo>
                <a:cubicBezTo>
                  <a:pt x="402862" y="1425687"/>
                  <a:pt x="353671" y="1414308"/>
                  <a:pt x="347133" y="1409638"/>
                </a:cubicBezTo>
                <a:cubicBezTo>
                  <a:pt x="321002" y="1390973"/>
                  <a:pt x="312605" y="1374779"/>
                  <a:pt x="296333" y="1350371"/>
                </a:cubicBezTo>
                <a:cubicBezTo>
                  <a:pt x="299155" y="1336260"/>
                  <a:pt x="301310" y="1321999"/>
                  <a:pt x="304800" y="1308038"/>
                </a:cubicBezTo>
                <a:cubicBezTo>
                  <a:pt x="312461" y="1277393"/>
                  <a:pt x="326723" y="1270204"/>
                  <a:pt x="304800" y="1231838"/>
                </a:cubicBezTo>
                <a:cubicBezTo>
                  <a:pt x="300372" y="1224089"/>
                  <a:pt x="287867" y="1226193"/>
                  <a:pt x="279400" y="1223371"/>
                </a:cubicBezTo>
                <a:cubicBezTo>
                  <a:pt x="273755" y="1217727"/>
                  <a:pt x="269311" y="1210545"/>
                  <a:pt x="262466" y="1206438"/>
                </a:cubicBezTo>
                <a:cubicBezTo>
                  <a:pt x="199880" y="1168887"/>
                  <a:pt x="275884" y="1232413"/>
                  <a:pt x="211666" y="1181038"/>
                </a:cubicBezTo>
                <a:cubicBezTo>
                  <a:pt x="194433" y="1167251"/>
                  <a:pt x="190371" y="1157561"/>
                  <a:pt x="177800" y="1138704"/>
                </a:cubicBezTo>
                <a:cubicBezTo>
                  <a:pt x="180622" y="1102015"/>
                  <a:pt x="179050" y="1064720"/>
                  <a:pt x="186266" y="1028638"/>
                </a:cubicBezTo>
                <a:cubicBezTo>
                  <a:pt x="187832" y="1020810"/>
                  <a:pt x="196060" y="1015274"/>
                  <a:pt x="203200" y="1011704"/>
                </a:cubicBezTo>
                <a:cubicBezTo>
                  <a:pt x="219165" y="1003722"/>
                  <a:pt x="254000" y="994771"/>
                  <a:pt x="254000" y="994771"/>
                </a:cubicBezTo>
                <a:cubicBezTo>
                  <a:pt x="292816" y="936545"/>
                  <a:pt x="281430" y="963278"/>
                  <a:pt x="296333" y="918571"/>
                </a:cubicBezTo>
                <a:cubicBezTo>
                  <a:pt x="278712" y="848088"/>
                  <a:pt x="300168" y="917773"/>
                  <a:pt x="270933" y="859304"/>
                </a:cubicBezTo>
                <a:cubicBezTo>
                  <a:pt x="266942" y="851322"/>
                  <a:pt x="266800" y="841706"/>
                  <a:pt x="262466" y="833904"/>
                </a:cubicBezTo>
                <a:cubicBezTo>
                  <a:pt x="208753" y="737221"/>
                  <a:pt x="249039" y="812886"/>
                  <a:pt x="211666" y="766171"/>
                </a:cubicBezTo>
                <a:cubicBezTo>
                  <a:pt x="205309" y="758225"/>
                  <a:pt x="201928" y="747966"/>
                  <a:pt x="194733" y="740771"/>
                </a:cubicBezTo>
                <a:cubicBezTo>
                  <a:pt x="187538" y="733576"/>
                  <a:pt x="177279" y="730195"/>
                  <a:pt x="169333" y="723838"/>
                </a:cubicBezTo>
                <a:cubicBezTo>
                  <a:pt x="163100" y="718851"/>
                  <a:pt x="159540" y="710474"/>
                  <a:pt x="152400" y="706904"/>
                </a:cubicBezTo>
                <a:cubicBezTo>
                  <a:pt x="141992" y="701700"/>
                  <a:pt x="129822" y="701260"/>
                  <a:pt x="118533" y="698438"/>
                </a:cubicBezTo>
                <a:cubicBezTo>
                  <a:pt x="36271" y="616176"/>
                  <a:pt x="115313" y="710366"/>
                  <a:pt x="76200" y="495238"/>
                </a:cubicBezTo>
                <a:cubicBezTo>
                  <a:pt x="74380" y="485226"/>
                  <a:pt x="58746" y="484661"/>
                  <a:pt x="50800" y="478304"/>
                </a:cubicBezTo>
                <a:cubicBezTo>
                  <a:pt x="17595" y="451740"/>
                  <a:pt x="52574" y="467607"/>
                  <a:pt x="8466" y="452904"/>
                </a:cubicBezTo>
                <a:cubicBezTo>
                  <a:pt x="5644" y="444437"/>
                  <a:pt x="0" y="436429"/>
                  <a:pt x="0" y="427504"/>
                </a:cubicBezTo>
                <a:cubicBezTo>
                  <a:pt x="0" y="373077"/>
                  <a:pt x="14891" y="378455"/>
                  <a:pt x="25400" y="325904"/>
                </a:cubicBezTo>
                <a:lnTo>
                  <a:pt x="33866" y="283571"/>
                </a:lnTo>
                <a:cubicBezTo>
                  <a:pt x="36688" y="227127"/>
                  <a:pt x="35855" y="170380"/>
                  <a:pt x="42333" y="114238"/>
                </a:cubicBezTo>
                <a:cubicBezTo>
                  <a:pt x="59476" y="-34338"/>
                  <a:pt x="46129" y="123578"/>
                  <a:pt x="84666" y="46504"/>
                </a:cubicBezTo>
                <a:cubicBezTo>
                  <a:pt x="89714" y="36407"/>
                  <a:pt x="52210" y="9815"/>
                  <a:pt x="84666" y="4171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18" name="Полилиния 117"/>
          <p:cNvSpPr/>
          <p:nvPr/>
        </p:nvSpPr>
        <p:spPr>
          <a:xfrm>
            <a:off x="3676530" y="4245957"/>
            <a:ext cx="1820549" cy="2201334"/>
          </a:xfrm>
          <a:custGeom>
            <a:avLst/>
            <a:gdLst>
              <a:gd name="connsiteX0" fmla="*/ 22 w 1617155"/>
              <a:gd name="connsiteY0" fmla="*/ 465667 h 2201334"/>
              <a:gd name="connsiteX1" fmla="*/ 8488 w 1617155"/>
              <a:gd name="connsiteY1" fmla="*/ 287867 h 2201334"/>
              <a:gd name="connsiteX2" fmla="*/ 25422 w 1617155"/>
              <a:gd name="connsiteY2" fmla="*/ 262467 h 2201334"/>
              <a:gd name="connsiteX3" fmla="*/ 59288 w 1617155"/>
              <a:gd name="connsiteY3" fmla="*/ 254000 h 2201334"/>
              <a:gd name="connsiteX4" fmla="*/ 177822 w 1617155"/>
              <a:gd name="connsiteY4" fmla="*/ 279400 h 2201334"/>
              <a:gd name="connsiteX5" fmla="*/ 203222 w 1617155"/>
              <a:gd name="connsiteY5" fmla="*/ 287867 h 2201334"/>
              <a:gd name="connsiteX6" fmla="*/ 279422 w 1617155"/>
              <a:gd name="connsiteY6" fmla="*/ 279400 h 2201334"/>
              <a:gd name="connsiteX7" fmla="*/ 304822 w 1617155"/>
              <a:gd name="connsiteY7" fmla="*/ 254000 h 2201334"/>
              <a:gd name="connsiteX8" fmla="*/ 330222 w 1617155"/>
              <a:gd name="connsiteY8" fmla="*/ 237067 h 2201334"/>
              <a:gd name="connsiteX9" fmla="*/ 381022 w 1617155"/>
              <a:gd name="connsiteY9" fmla="*/ 220134 h 2201334"/>
              <a:gd name="connsiteX10" fmla="*/ 406422 w 1617155"/>
              <a:gd name="connsiteY10" fmla="*/ 203200 h 2201334"/>
              <a:gd name="connsiteX11" fmla="*/ 431822 w 1617155"/>
              <a:gd name="connsiteY11" fmla="*/ 194734 h 2201334"/>
              <a:gd name="connsiteX12" fmla="*/ 448755 w 1617155"/>
              <a:gd name="connsiteY12" fmla="*/ 143934 h 2201334"/>
              <a:gd name="connsiteX13" fmla="*/ 465688 w 1617155"/>
              <a:gd name="connsiteY13" fmla="*/ 127000 h 2201334"/>
              <a:gd name="connsiteX14" fmla="*/ 474155 w 1617155"/>
              <a:gd name="connsiteY14" fmla="*/ 93134 h 2201334"/>
              <a:gd name="connsiteX15" fmla="*/ 592688 w 1617155"/>
              <a:gd name="connsiteY15" fmla="*/ 50800 h 2201334"/>
              <a:gd name="connsiteX16" fmla="*/ 812822 w 1617155"/>
              <a:gd name="connsiteY16" fmla="*/ 42334 h 2201334"/>
              <a:gd name="connsiteX17" fmla="*/ 880555 w 1617155"/>
              <a:gd name="connsiteY17" fmla="*/ 8467 h 2201334"/>
              <a:gd name="connsiteX18" fmla="*/ 905955 w 1617155"/>
              <a:gd name="connsiteY18" fmla="*/ 0 h 2201334"/>
              <a:gd name="connsiteX19" fmla="*/ 1092222 w 1617155"/>
              <a:gd name="connsiteY19" fmla="*/ 8467 h 2201334"/>
              <a:gd name="connsiteX20" fmla="*/ 1151488 w 1617155"/>
              <a:gd name="connsiteY20" fmla="*/ 16934 h 2201334"/>
              <a:gd name="connsiteX21" fmla="*/ 1210755 w 1617155"/>
              <a:gd name="connsiteY21" fmla="*/ 67734 h 2201334"/>
              <a:gd name="connsiteX22" fmla="*/ 1261555 w 1617155"/>
              <a:gd name="connsiteY22" fmla="*/ 93134 h 2201334"/>
              <a:gd name="connsiteX23" fmla="*/ 1320822 w 1617155"/>
              <a:gd name="connsiteY23" fmla="*/ 127000 h 2201334"/>
              <a:gd name="connsiteX24" fmla="*/ 1337755 w 1617155"/>
              <a:gd name="connsiteY24" fmla="*/ 177800 h 2201334"/>
              <a:gd name="connsiteX25" fmla="*/ 1346222 w 1617155"/>
              <a:gd name="connsiteY25" fmla="*/ 203200 h 2201334"/>
              <a:gd name="connsiteX26" fmla="*/ 1337755 w 1617155"/>
              <a:gd name="connsiteY26" fmla="*/ 372534 h 2201334"/>
              <a:gd name="connsiteX27" fmla="*/ 1312355 w 1617155"/>
              <a:gd name="connsiteY27" fmla="*/ 423334 h 2201334"/>
              <a:gd name="connsiteX28" fmla="*/ 1303888 w 1617155"/>
              <a:gd name="connsiteY28" fmla="*/ 448734 h 2201334"/>
              <a:gd name="connsiteX29" fmla="*/ 1329288 w 1617155"/>
              <a:gd name="connsiteY29" fmla="*/ 550334 h 2201334"/>
              <a:gd name="connsiteX30" fmla="*/ 1354688 w 1617155"/>
              <a:gd name="connsiteY30" fmla="*/ 558800 h 2201334"/>
              <a:gd name="connsiteX31" fmla="*/ 1397022 w 1617155"/>
              <a:gd name="connsiteY31" fmla="*/ 584200 h 2201334"/>
              <a:gd name="connsiteX32" fmla="*/ 1464755 w 1617155"/>
              <a:gd name="connsiteY32" fmla="*/ 635000 h 2201334"/>
              <a:gd name="connsiteX33" fmla="*/ 1566355 w 1617155"/>
              <a:gd name="connsiteY33" fmla="*/ 668867 h 2201334"/>
              <a:gd name="connsiteX34" fmla="*/ 1591755 w 1617155"/>
              <a:gd name="connsiteY34" fmla="*/ 677334 h 2201334"/>
              <a:gd name="connsiteX35" fmla="*/ 1617155 w 1617155"/>
              <a:gd name="connsiteY35" fmla="*/ 694267 h 2201334"/>
              <a:gd name="connsiteX36" fmla="*/ 1591755 w 1617155"/>
              <a:gd name="connsiteY36" fmla="*/ 745067 h 2201334"/>
              <a:gd name="connsiteX37" fmla="*/ 1515555 w 1617155"/>
              <a:gd name="connsiteY37" fmla="*/ 778934 h 2201334"/>
              <a:gd name="connsiteX38" fmla="*/ 1490155 w 1617155"/>
              <a:gd name="connsiteY38" fmla="*/ 787400 h 2201334"/>
              <a:gd name="connsiteX39" fmla="*/ 1447822 w 1617155"/>
              <a:gd name="connsiteY39" fmla="*/ 795867 h 2201334"/>
              <a:gd name="connsiteX40" fmla="*/ 1397022 w 1617155"/>
              <a:gd name="connsiteY40" fmla="*/ 812800 h 2201334"/>
              <a:gd name="connsiteX41" fmla="*/ 1371622 w 1617155"/>
              <a:gd name="connsiteY41" fmla="*/ 829734 h 2201334"/>
              <a:gd name="connsiteX42" fmla="*/ 1312355 w 1617155"/>
              <a:gd name="connsiteY42" fmla="*/ 838200 h 2201334"/>
              <a:gd name="connsiteX43" fmla="*/ 1278488 w 1617155"/>
              <a:gd name="connsiteY43" fmla="*/ 846667 h 2201334"/>
              <a:gd name="connsiteX44" fmla="*/ 1270022 w 1617155"/>
              <a:gd name="connsiteY44" fmla="*/ 872067 h 2201334"/>
              <a:gd name="connsiteX45" fmla="*/ 1278488 w 1617155"/>
              <a:gd name="connsiteY45" fmla="*/ 905934 h 2201334"/>
              <a:gd name="connsiteX46" fmla="*/ 1320822 w 1617155"/>
              <a:gd name="connsiteY46" fmla="*/ 939800 h 2201334"/>
              <a:gd name="connsiteX47" fmla="*/ 1337755 w 1617155"/>
              <a:gd name="connsiteY47" fmla="*/ 956734 h 2201334"/>
              <a:gd name="connsiteX48" fmla="*/ 1371622 w 1617155"/>
              <a:gd name="connsiteY48" fmla="*/ 1058334 h 2201334"/>
              <a:gd name="connsiteX49" fmla="*/ 1380088 w 1617155"/>
              <a:gd name="connsiteY49" fmla="*/ 1083734 h 2201334"/>
              <a:gd name="connsiteX50" fmla="*/ 1388555 w 1617155"/>
              <a:gd name="connsiteY50" fmla="*/ 1109134 h 2201334"/>
              <a:gd name="connsiteX51" fmla="*/ 1397022 w 1617155"/>
              <a:gd name="connsiteY51" fmla="*/ 1143000 h 2201334"/>
              <a:gd name="connsiteX52" fmla="*/ 1422422 w 1617155"/>
              <a:gd name="connsiteY52" fmla="*/ 1227667 h 2201334"/>
              <a:gd name="connsiteX53" fmla="*/ 1413955 w 1617155"/>
              <a:gd name="connsiteY53" fmla="*/ 1413934 h 2201334"/>
              <a:gd name="connsiteX54" fmla="*/ 1388555 w 1617155"/>
              <a:gd name="connsiteY54" fmla="*/ 1464734 h 2201334"/>
              <a:gd name="connsiteX55" fmla="*/ 1337755 w 1617155"/>
              <a:gd name="connsiteY55" fmla="*/ 1473200 h 2201334"/>
              <a:gd name="connsiteX56" fmla="*/ 1320822 w 1617155"/>
              <a:gd name="connsiteY56" fmla="*/ 1490134 h 2201334"/>
              <a:gd name="connsiteX57" fmla="*/ 1303888 w 1617155"/>
              <a:gd name="connsiteY57" fmla="*/ 1557867 h 2201334"/>
              <a:gd name="connsiteX58" fmla="*/ 1312355 w 1617155"/>
              <a:gd name="connsiteY58" fmla="*/ 1684867 h 2201334"/>
              <a:gd name="connsiteX59" fmla="*/ 1329288 w 1617155"/>
              <a:gd name="connsiteY59" fmla="*/ 1735667 h 2201334"/>
              <a:gd name="connsiteX60" fmla="*/ 1337755 w 1617155"/>
              <a:gd name="connsiteY60" fmla="*/ 1769534 h 2201334"/>
              <a:gd name="connsiteX61" fmla="*/ 1354688 w 1617155"/>
              <a:gd name="connsiteY61" fmla="*/ 1794934 h 2201334"/>
              <a:gd name="connsiteX62" fmla="*/ 1363155 w 1617155"/>
              <a:gd name="connsiteY62" fmla="*/ 1837267 h 2201334"/>
              <a:gd name="connsiteX63" fmla="*/ 1354688 w 1617155"/>
              <a:gd name="connsiteY63" fmla="*/ 1938867 h 2201334"/>
              <a:gd name="connsiteX64" fmla="*/ 1337755 w 1617155"/>
              <a:gd name="connsiteY64" fmla="*/ 1964267 h 2201334"/>
              <a:gd name="connsiteX65" fmla="*/ 1253088 w 1617155"/>
              <a:gd name="connsiteY65" fmla="*/ 1998134 h 2201334"/>
              <a:gd name="connsiteX66" fmla="*/ 1227688 w 1617155"/>
              <a:gd name="connsiteY66" fmla="*/ 2006600 h 2201334"/>
              <a:gd name="connsiteX67" fmla="*/ 1193822 w 1617155"/>
              <a:gd name="connsiteY67" fmla="*/ 2074334 h 2201334"/>
              <a:gd name="connsiteX68" fmla="*/ 1151488 w 1617155"/>
              <a:gd name="connsiteY68" fmla="*/ 2150534 h 2201334"/>
              <a:gd name="connsiteX69" fmla="*/ 1143022 w 1617155"/>
              <a:gd name="connsiteY69" fmla="*/ 2175934 h 2201334"/>
              <a:gd name="connsiteX70" fmla="*/ 1100688 w 1617155"/>
              <a:gd name="connsiteY70" fmla="*/ 2201334 h 2201334"/>
              <a:gd name="connsiteX71" fmla="*/ 1058355 w 1617155"/>
              <a:gd name="connsiteY71" fmla="*/ 2192867 h 2201334"/>
              <a:gd name="connsiteX72" fmla="*/ 1032955 w 1617155"/>
              <a:gd name="connsiteY72" fmla="*/ 2175934 h 2201334"/>
              <a:gd name="connsiteX73" fmla="*/ 999088 w 1617155"/>
              <a:gd name="connsiteY73" fmla="*/ 2142067 h 2201334"/>
              <a:gd name="connsiteX74" fmla="*/ 973688 w 1617155"/>
              <a:gd name="connsiteY74" fmla="*/ 2133600 h 2201334"/>
              <a:gd name="connsiteX75" fmla="*/ 880555 w 1617155"/>
              <a:gd name="connsiteY75" fmla="*/ 2133600 h 2201334"/>
              <a:gd name="connsiteX76" fmla="*/ 855155 w 1617155"/>
              <a:gd name="connsiteY76" fmla="*/ 2082800 h 2201334"/>
              <a:gd name="connsiteX77" fmla="*/ 821288 w 1617155"/>
              <a:gd name="connsiteY77" fmla="*/ 2040467 h 2201334"/>
              <a:gd name="connsiteX78" fmla="*/ 812822 w 1617155"/>
              <a:gd name="connsiteY78" fmla="*/ 2006600 h 2201334"/>
              <a:gd name="connsiteX79" fmla="*/ 795888 w 1617155"/>
              <a:gd name="connsiteY79" fmla="*/ 1947334 h 2201334"/>
              <a:gd name="connsiteX80" fmla="*/ 812822 w 1617155"/>
              <a:gd name="connsiteY80" fmla="*/ 1837267 h 2201334"/>
              <a:gd name="connsiteX81" fmla="*/ 855155 w 1617155"/>
              <a:gd name="connsiteY81" fmla="*/ 1761067 h 2201334"/>
              <a:gd name="connsiteX82" fmla="*/ 838222 w 1617155"/>
              <a:gd name="connsiteY82" fmla="*/ 1659467 h 2201334"/>
              <a:gd name="connsiteX83" fmla="*/ 795888 w 1617155"/>
              <a:gd name="connsiteY83" fmla="*/ 1583267 h 2201334"/>
              <a:gd name="connsiteX84" fmla="*/ 770488 w 1617155"/>
              <a:gd name="connsiteY84" fmla="*/ 1574800 h 2201334"/>
              <a:gd name="connsiteX85" fmla="*/ 728155 w 1617155"/>
              <a:gd name="connsiteY85" fmla="*/ 1524000 h 2201334"/>
              <a:gd name="connsiteX86" fmla="*/ 694288 w 1617155"/>
              <a:gd name="connsiteY86" fmla="*/ 1473200 h 2201334"/>
              <a:gd name="connsiteX87" fmla="*/ 677355 w 1617155"/>
              <a:gd name="connsiteY87" fmla="*/ 1422400 h 2201334"/>
              <a:gd name="connsiteX88" fmla="*/ 626555 w 1617155"/>
              <a:gd name="connsiteY88" fmla="*/ 1388534 h 2201334"/>
              <a:gd name="connsiteX89" fmla="*/ 609622 w 1617155"/>
              <a:gd name="connsiteY89" fmla="*/ 1371600 h 2201334"/>
              <a:gd name="connsiteX90" fmla="*/ 584222 w 1617155"/>
              <a:gd name="connsiteY90" fmla="*/ 1354667 h 2201334"/>
              <a:gd name="connsiteX91" fmla="*/ 550355 w 1617155"/>
              <a:gd name="connsiteY91" fmla="*/ 1320800 h 2201334"/>
              <a:gd name="connsiteX92" fmla="*/ 440288 w 1617155"/>
              <a:gd name="connsiteY92" fmla="*/ 1303867 h 2201334"/>
              <a:gd name="connsiteX93" fmla="*/ 389488 w 1617155"/>
              <a:gd name="connsiteY93" fmla="*/ 1286934 h 2201334"/>
              <a:gd name="connsiteX94" fmla="*/ 347155 w 1617155"/>
              <a:gd name="connsiteY94" fmla="*/ 1253067 h 2201334"/>
              <a:gd name="connsiteX95" fmla="*/ 313288 w 1617155"/>
              <a:gd name="connsiteY95" fmla="*/ 1244600 h 2201334"/>
              <a:gd name="connsiteX96" fmla="*/ 262488 w 1617155"/>
              <a:gd name="connsiteY96" fmla="*/ 1227667 h 2201334"/>
              <a:gd name="connsiteX97" fmla="*/ 237088 w 1617155"/>
              <a:gd name="connsiteY97" fmla="*/ 1219200 h 2201334"/>
              <a:gd name="connsiteX98" fmla="*/ 203222 w 1617155"/>
              <a:gd name="connsiteY98" fmla="*/ 1210734 h 2201334"/>
              <a:gd name="connsiteX99" fmla="*/ 177822 w 1617155"/>
              <a:gd name="connsiteY99" fmla="*/ 1193800 h 2201334"/>
              <a:gd name="connsiteX100" fmla="*/ 152422 w 1617155"/>
              <a:gd name="connsiteY100" fmla="*/ 1185334 h 2201334"/>
              <a:gd name="connsiteX101" fmla="*/ 110088 w 1617155"/>
              <a:gd name="connsiteY101" fmla="*/ 1143000 h 2201334"/>
              <a:gd name="connsiteX102" fmla="*/ 84688 w 1617155"/>
              <a:gd name="connsiteY102" fmla="*/ 1126067 h 2201334"/>
              <a:gd name="connsiteX103" fmla="*/ 76222 w 1617155"/>
              <a:gd name="connsiteY103" fmla="*/ 965200 h 2201334"/>
              <a:gd name="connsiteX104" fmla="*/ 101622 w 1617155"/>
              <a:gd name="connsiteY104" fmla="*/ 914400 h 2201334"/>
              <a:gd name="connsiteX105" fmla="*/ 118555 w 1617155"/>
              <a:gd name="connsiteY105" fmla="*/ 863600 h 2201334"/>
              <a:gd name="connsiteX106" fmla="*/ 127022 w 1617155"/>
              <a:gd name="connsiteY106" fmla="*/ 838200 h 2201334"/>
              <a:gd name="connsiteX107" fmla="*/ 135488 w 1617155"/>
              <a:gd name="connsiteY107" fmla="*/ 804334 h 2201334"/>
              <a:gd name="connsiteX108" fmla="*/ 110088 w 1617155"/>
              <a:gd name="connsiteY108" fmla="*/ 736600 h 2201334"/>
              <a:gd name="connsiteX109" fmla="*/ 84688 w 1617155"/>
              <a:gd name="connsiteY109" fmla="*/ 694267 h 2201334"/>
              <a:gd name="connsiteX110" fmla="*/ 76222 w 1617155"/>
              <a:gd name="connsiteY110" fmla="*/ 575734 h 2201334"/>
              <a:gd name="connsiteX111" fmla="*/ 67755 w 1617155"/>
              <a:gd name="connsiteY111" fmla="*/ 550334 h 2201334"/>
              <a:gd name="connsiteX112" fmla="*/ 50822 w 1617155"/>
              <a:gd name="connsiteY112" fmla="*/ 533400 h 2201334"/>
              <a:gd name="connsiteX113" fmla="*/ 42355 w 1617155"/>
              <a:gd name="connsiteY113" fmla="*/ 508000 h 2201334"/>
              <a:gd name="connsiteX114" fmla="*/ 25422 w 1617155"/>
              <a:gd name="connsiteY114" fmla="*/ 482600 h 2201334"/>
              <a:gd name="connsiteX115" fmla="*/ 8488 w 1617155"/>
              <a:gd name="connsiteY115" fmla="*/ 431800 h 2201334"/>
              <a:gd name="connsiteX116" fmla="*/ 22 w 1617155"/>
              <a:gd name="connsiteY116" fmla="*/ 397934 h 22013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1617155" h="2201334">
                <a:moveTo>
                  <a:pt x="22" y="465667"/>
                </a:moveTo>
                <a:cubicBezTo>
                  <a:pt x="2844" y="406400"/>
                  <a:pt x="1129" y="346743"/>
                  <a:pt x="8488" y="287867"/>
                </a:cubicBezTo>
                <a:cubicBezTo>
                  <a:pt x="9750" y="277770"/>
                  <a:pt x="16955" y="268112"/>
                  <a:pt x="25422" y="262467"/>
                </a:cubicBezTo>
                <a:cubicBezTo>
                  <a:pt x="35104" y="256012"/>
                  <a:pt x="47999" y="256822"/>
                  <a:pt x="59288" y="254000"/>
                </a:cubicBezTo>
                <a:cubicBezTo>
                  <a:pt x="144731" y="264681"/>
                  <a:pt x="105438" y="255272"/>
                  <a:pt x="177822" y="279400"/>
                </a:cubicBezTo>
                <a:lnTo>
                  <a:pt x="203222" y="287867"/>
                </a:lnTo>
                <a:cubicBezTo>
                  <a:pt x="228622" y="285045"/>
                  <a:pt x="255177" y="287482"/>
                  <a:pt x="279422" y="279400"/>
                </a:cubicBezTo>
                <a:cubicBezTo>
                  <a:pt x="290781" y="275614"/>
                  <a:pt x="295624" y="261665"/>
                  <a:pt x="304822" y="254000"/>
                </a:cubicBezTo>
                <a:cubicBezTo>
                  <a:pt x="312639" y="247486"/>
                  <a:pt x="320923" y="241200"/>
                  <a:pt x="330222" y="237067"/>
                </a:cubicBezTo>
                <a:cubicBezTo>
                  <a:pt x="346533" y="229818"/>
                  <a:pt x="381022" y="220134"/>
                  <a:pt x="381022" y="220134"/>
                </a:cubicBezTo>
                <a:cubicBezTo>
                  <a:pt x="389489" y="214489"/>
                  <a:pt x="397320" y="207751"/>
                  <a:pt x="406422" y="203200"/>
                </a:cubicBezTo>
                <a:cubicBezTo>
                  <a:pt x="414404" y="199209"/>
                  <a:pt x="426635" y="201996"/>
                  <a:pt x="431822" y="194734"/>
                </a:cubicBezTo>
                <a:cubicBezTo>
                  <a:pt x="442197" y="180209"/>
                  <a:pt x="436134" y="156556"/>
                  <a:pt x="448755" y="143934"/>
                </a:cubicBezTo>
                <a:lnTo>
                  <a:pt x="465688" y="127000"/>
                </a:lnTo>
                <a:cubicBezTo>
                  <a:pt x="468510" y="115711"/>
                  <a:pt x="466493" y="101891"/>
                  <a:pt x="474155" y="93134"/>
                </a:cubicBezTo>
                <a:cubicBezTo>
                  <a:pt x="508455" y="53935"/>
                  <a:pt x="544375" y="53642"/>
                  <a:pt x="592688" y="50800"/>
                </a:cubicBezTo>
                <a:cubicBezTo>
                  <a:pt x="665994" y="46488"/>
                  <a:pt x="739444" y="45156"/>
                  <a:pt x="812822" y="42334"/>
                </a:cubicBezTo>
                <a:cubicBezTo>
                  <a:pt x="842376" y="12778"/>
                  <a:pt x="822182" y="27925"/>
                  <a:pt x="880555" y="8467"/>
                </a:cubicBezTo>
                <a:lnTo>
                  <a:pt x="905955" y="0"/>
                </a:lnTo>
                <a:cubicBezTo>
                  <a:pt x="968044" y="2822"/>
                  <a:pt x="1030216" y="4191"/>
                  <a:pt x="1092222" y="8467"/>
                </a:cubicBezTo>
                <a:cubicBezTo>
                  <a:pt x="1112131" y="9840"/>
                  <a:pt x="1132374" y="11200"/>
                  <a:pt x="1151488" y="16934"/>
                </a:cubicBezTo>
                <a:cubicBezTo>
                  <a:pt x="1175282" y="24072"/>
                  <a:pt x="1193054" y="55933"/>
                  <a:pt x="1210755" y="67734"/>
                </a:cubicBezTo>
                <a:cubicBezTo>
                  <a:pt x="1259566" y="100274"/>
                  <a:pt x="1212482" y="72103"/>
                  <a:pt x="1261555" y="93134"/>
                </a:cubicBezTo>
                <a:cubicBezTo>
                  <a:pt x="1291635" y="106025"/>
                  <a:pt x="1295312" y="109993"/>
                  <a:pt x="1320822" y="127000"/>
                </a:cubicBezTo>
                <a:lnTo>
                  <a:pt x="1337755" y="177800"/>
                </a:lnTo>
                <a:lnTo>
                  <a:pt x="1346222" y="203200"/>
                </a:lnTo>
                <a:cubicBezTo>
                  <a:pt x="1343400" y="259645"/>
                  <a:pt x="1342651" y="316231"/>
                  <a:pt x="1337755" y="372534"/>
                </a:cubicBezTo>
                <a:cubicBezTo>
                  <a:pt x="1335515" y="398294"/>
                  <a:pt x="1323470" y="401104"/>
                  <a:pt x="1312355" y="423334"/>
                </a:cubicBezTo>
                <a:cubicBezTo>
                  <a:pt x="1308364" y="431316"/>
                  <a:pt x="1306710" y="440267"/>
                  <a:pt x="1303888" y="448734"/>
                </a:cubicBezTo>
                <a:cubicBezTo>
                  <a:pt x="1306808" y="475016"/>
                  <a:pt x="1300835" y="527572"/>
                  <a:pt x="1329288" y="550334"/>
                </a:cubicBezTo>
                <a:cubicBezTo>
                  <a:pt x="1336257" y="555909"/>
                  <a:pt x="1346221" y="555978"/>
                  <a:pt x="1354688" y="558800"/>
                </a:cubicBezTo>
                <a:cubicBezTo>
                  <a:pt x="1397597" y="601709"/>
                  <a:pt x="1342064" y="551225"/>
                  <a:pt x="1397022" y="584200"/>
                </a:cubicBezTo>
                <a:cubicBezTo>
                  <a:pt x="1447175" y="614292"/>
                  <a:pt x="1359306" y="599849"/>
                  <a:pt x="1464755" y="635000"/>
                </a:cubicBezTo>
                <a:lnTo>
                  <a:pt x="1566355" y="668867"/>
                </a:lnTo>
                <a:cubicBezTo>
                  <a:pt x="1574822" y="671689"/>
                  <a:pt x="1584329" y="672384"/>
                  <a:pt x="1591755" y="677334"/>
                </a:cubicBezTo>
                <a:lnTo>
                  <a:pt x="1617155" y="694267"/>
                </a:lnTo>
                <a:cubicBezTo>
                  <a:pt x="1610269" y="714924"/>
                  <a:pt x="1608167" y="728655"/>
                  <a:pt x="1591755" y="745067"/>
                </a:cubicBezTo>
                <a:cubicBezTo>
                  <a:pt x="1571631" y="765191"/>
                  <a:pt x="1540702" y="770552"/>
                  <a:pt x="1515555" y="778934"/>
                </a:cubicBezTo>
                <a:cubicBezTo>
                  <a:pt x="1507088" y="781756"/>
                  <a:pt x="1498906" y="785650"/>
                  <a:pt x="1490155" y="787400"/>
                </a:cubicBezTo>
                <a:cubicBezTo>
                  <a:pt x="1476044" y="790222"/>
                  <a:pt x="1461705" y="792081"/>
                  <a:pt x="1447822" y="795867"/>
                </a:cubicBezTo>
                <a:cubicBezTo>
                  <a:pt x="1430602" y="800563"/>
                  <a:pt x="1397022" y="812800"/>
                  <a:pt x="1397022" y="812800"/>
                </a:cubicBezTo>
                <a:cubicBezTo>
                  <a:pt x="1388555" y="818445"/>
                  <a:pt x="1381369" y="826810"/>
                  <a:pt x="1371622" y="829734"/>
                </a:cubicBezTo>
                <a:cubicBezTo>
                  <a:pt x="1352507" y="835468"/>
                  <a:pt x="1331989" y="834630"/>
                  <a:pt x="1312355" y="838200"/>
                </a:cubicBezTo>
                <a:cubicBezTo>
                  <a:pt x="1300906" y="840282"/>
                  <a:pt x="1289777" y="843845"/>
                  <a:pt x="1278488" y="846667"/>
                </a:cubicBezTo>
                <a:cubicBezTo>
                  <a:pt x="1275666" y="855134"/>
                  <a:pt x="1270022" y="863142"/>
                  <a:pt x="1270022" y="872067"/>
                </a:cubicBezTo>
                <a:cubicBezTo>
                  <a:pt x="1270022" y="883703"/>
                  <a:pt x="1273284" y="895526"/>
                  <a:pt x="1278488" y="905934"/>
                </a:cubicBezTo>
                <a:cubicBezTo>
                  <a:pt x="1285302" y="919561"/>
                  <a:pt x="1310853" y="931825"/>
                  <a:pt x="1320822" y="939800"/>
                </a:cubicBezTo>
                <a:cubicBezTo>
                  <a:pt x="1327055" y="944787"/>
                  <a:pt x="1332111" y="951089"/>
                  <a:pt x="1337755" y="956734"/>
                </a:cubicBezTo>
                <a:lnTo>
                  <a:pt x="1371622" y="1058334"/>
                </a:lnTo>
                <a:lnTo>
                  <a:pt x="1380088" y="1083734"/>
                </a:lnTo>
                <a:cubicBezTo>
                  <a:pt x="1382910" y="1092201"/>
                  <a:pt x="1386390" y="1100476"/>
                  <a:pt x="1388555" y="1109134"/>
                </a:cubicBezTo>
                <a:cubicBezTo>
                  <a:pt x="1391377" y="1120423"/>
                  <a:pt x="1393678" y="1131855"/>
                  <a:pt x="1397022" y="1143000"/>
                </a:cubicBezTo>
                <a:cubicBezTo>
                  <a:pt x="1427940" y="1246059"/>
                  <a:pt x="1402908" y="1149612"/>
                  <a:pt x="1422422" y="1227667"/>
                </a:cubicBezTo>
                <a:cubicBezTo>
                  <a:pt x="1419600" y="1289756"/>
                  <a:pt x="1418912" y="1351979"/>
                  <a:pt x="1413955" y="1413934"/>
                </a:cubicBezTo>
                <a:cubicBezTo>
                  <a:pt x="1413120" y="1424368"/>
                  <a:pt x="1398068" y="1459978"/>
                  <a:pt x="1388555" y="1464734"/>
                </a:cubicBezTo>
                <a:cubicBezTo>
                  <a:pt x="1373200" y="1472411"/>
                  <a:pt x="1354688" y="1470378"/>
                  <a:pt x="1337755" y="1473200"/>
                </a:cubicBezTo>
                <a:cubicBezTo>
                  <a:pt x="1332111" y="1478845"/>
                  <a:pt x="1324929" y="1483289"/>
                  <a:pt x="1320822" y="1490134"/>
                </a:cubicBezTo>
                <a:cubicBezTo>
                  <a:pt x="1313011" y="1503152"/>
                  <a:pt x="1305709" y="1548760"/>
                  <a:pt x="1303888" y="1557867"/>
                </a:cubicBezTo>
                <a:cubicBezTo>
                  <a:pt x="1306710" y="1600200"/>
                  <a:pt x="1306355" y="1642866"/>
                  <a:pt x="1312355" y="1684867"/>
                </a:cubicBezTo>
                <a:cubicBezTo>
                  <a:pt x="1314879" y="1702537"/>
                  <a:pt x="1324959" y="1718351"/>
                  <a:pt x="1329288" y="1735667"/>
                </a:cubicBezTo>
                <a:cubicBezTo>
                  <a:pt x="1332110" y="1746956"/>
                  <a:pt x="1333171" y="1758838"/>
                  <a:pt x="1337755" y="1769534"/>
                </a:cubicBezTo>
                <a:cubicBezTo>
                  <a:pt x="1341763" y="1778887"/>
                  <a:pt x="1349044" y="1786467"/>
                  <a:pt x="1354688" y="1794934"/>
                </a:cubicBezTo>
                <a:cubicBezTo>
                  <a:pt x="1357510" y="1809045"/>
                  <a:pt x="1363155" y="1822877"/>
                  <a:pt x="1363155" y="1837267"/>
                </a:cubicBezTo>
                <a:cubicBezTo>
                  <a:pt x="1363155" y="1871251"/>
                  <a:pt x="1361353" y="1905543"/>
                  <a:pt x="1354688" y="1938867"/>
                </a:cubicBezTo>
                <a:cubicBezTo>
                  <a:pt x="1352692" y="1948845"/>
                  <a:pt x="1344950" y="1957072"/>
                  <a:pt x="1337755" y="1964267"/>
                </a:cubicBezTo>
                <a:cubicBezTo>
                  <a:pt x="1315085" y="1986937"/>
                  <a:pt x="1282063" y="1989856"/>
                  <a:pt x="1253088" y="1998134"/>
                </a:cubicBezTo>
                <a:cubicBezTo>
                  <a:pt x="1244507" y="2000586"/>
                  <a:pt x="1236155" y="2003778"/>
                  <a:pt x="1227688" y="2006600"/>
                </a:cubicBezTo>
                <a:cubicBezTo>
                  <a:pt x="1208231" y="2064973"/>
                  <a:pt x="1223376" y="2044778"/>
                  <a:pt x="1193822" y="2074334"/>
                </a:cubicBezTo>
                <a:cubicBezTo>
                  <a:pt x="1173101" y="2136493"/>
                  <a:pt x="1189509" y="2112513"/>
                  <a:pt x="1151488" y="2150534"/>
                </a:cubicBezTo>
                <a:cubicBezTo>
                  <a:pt x="1148666" y="2159001"/>
                  <a:pt x="1147614" y="2168281"/>
                  <a:pt x="1143022" y="2175934"/>
                </a:cubicBezTo>
                <a:cubicBezTo>
                  <a:pt x="1131401" y="2195303"/>
                  <a:pt x="1120665" y="2194675"/>
                  <a:pt x="1100688" y="2201334"/>
                </a:cubicBezTo>
                <a:cubicBezTo>
                  <a:pt x="1086577" y="2198512"/>
                  <a:pt x="1071829" y="2197920"/>
                  <a:pt x="1058355" y="2192867"/>
                </a:cubicBezTo>
                <a:cubicBezTo>
                  <a:pt x="1048827" y="2189294"/>
                  <a:pt x="1040681" y="2182556"/>
                  <a:pt x="1032955" y="2175934"/>
                </a:cubicBezTo>
                <a:cubicBezTo>
                  <a:pt x="1020833" y="2165544"/>
                  <a:pt x="1014234" y="2147116"/>
                  <a:pt x="999088" y="2142067"/>
                </a:cubicBezTo>
                <a:lnTo>
                  <a:pt x="973688" y="2133600"/>
                </a:lnTo>
                <a:cubicBezTo>
                  <a:pt x="896083" y="2153002"/>
                  <a:pt x="925319" y="2163444"/>
                  <a:pt x="880555" y="2133600"/>
                </a:cubicBezTo>
                <a:cubicBezTo>
                  <a:pt x="832028" y="2060808"/>
                  <a:pt x="890208" y="2152907"/>
                  <a:pt x="855155" y="2082800"/>
                </a:cubicBezTo>
                <a:cubicBezTo>
                  <a:pt x="844473" y="2061437"/>
                  <a:pt x="837040" y="2056218"/>
                  <a:pt x="821288" y="2040467"/>
                </a:cubicBezTo>
                <a:cubicBezTo>
                  <a:pt x="818466" y="2029178"/>
                  <a:pt x="816019" y="2017789"/>
                  <a:pt x="812822" y="2006600"/>
                </a:cubicBezTo>
                <a:cubicBezTo>
                  <a:pt x="788515" y="1921525"/>
                  <a:pt x="822374" y="2053270"/>
                  <a:pt x="795888" y="1947334"/>
                </a:cubicBezTo>
                <a:cubicBezTo>
                  <a:pt x="797134" y="1934872"/>
                  <a:pt x="797937" y="1864060"/>
                  <a:pt x="812822" y="1837267"/>
                </a:cubicBezTo>
                <a:cubicBezTo>
                  <a:pt x="861343" y="1749928"/>
                  <a:pt x="835996" y="1818541"/>
                  <a:pt x="855155" y="1761067"/>
                </a:cubicBezTo>
                <a:cubicBezTo>
                  <a:pt x="849153" y="1713055"/>
                  <a:pt x="850207" y="1699418"/>
                  <a:pt x="838222" y="1659467"/>
                </a:cubicBezTo>
                <a:cubicBezTo>
                  <a:pt x="827177" y="1622651"/>
                  <a:pt x="827419" y="1604288"/>
                  <a:pt x="795888" y="1583267"/>
                </a:cubicBezTo>
                <a:cubicBezTo>
                  <a:pt x="788462" y="1578316"/>
                  <a:pt x="778955" y="1577622"/>
                  <a:pt x="770488" y="1574800"/>
                </a:cubicBezTo>
                <a:cubicBezTo>
                  <a:pt x="709987" y="1484046"/>
                  <a:pt x="804202" y="1621774"/>
                  <a:pt x="728155" y="1524000"/>
                </a:cubicBezTo>
                <a:cubicBezTo>
                  <a:pt x="715660" y="1507936"/>
                  <a:pt x="694288" y="1473200"/>
                  <a:pt x="694288" y="1473200"/>
                </a:cubicBezTo>
                <a:cubicBezTo>
                  <a:pt x="688644" y="1456267"/>
                  <a:pt x="692207" y="1432301"/>
                  <a:pt x="677355" y="1422400"/>
                </a:cubicBezTo>
                <a:cubicBezTo>
                  <a:pt x="660422" y="1411111"/>
                  <a:pt x="640945" y="1402925"/>
                  <a:pt x="626555" y="1388534"/>
                </a:cubicBezTo>
                <a:cubicBezTo>
                  <a:pt x="620911" y="1382889"/>
                  <a:pt x="615855" y="1376587"/>
                  <a:pt x="609622" y="1371600"/>
                </a:cubicBezTo>
                <a:cubicBezTo>
                  <a:pt x="601676" y="1365243"/>
                  <a:pt x="591948" y="1361289"/>
                  <a:pt x="584222" y="1354667"/>
                </a:cubicBezTo>
                <a:cubicBezTo>
                  <a:pt x="572100" y="1344277"/>
                  <a:pt x="566103" y="1323424"/>
                  <a:pt x="550355" y="1320800"/>
                </a:cubicBezTo>
                <a:cubicBezTo>
                  <a:pt x="479870" y="1309053"/>
                  <a:pt x="516549" y="1314762"/>
                  <a:pt x="440288" y="1303867"/>
                </a:cubicBezTo>
                <a:cubicBezTo>
                  <a:pt x="423355" y="1298223"/>
                  <a:pt x="402109" y="1299556"/>
                  <a:pt x="389488" y="1286934"/>
                </a:cubicBezTo>
                <a:cubicBezTo>
                  <a:pt x="375832" y="1273277"/>
                  <a:pt x="365848" y="1261078"/>
                  <a:pt x="347155" y="1253067"/>
                </a:cubicBezTo>
                <a:cubicBezTo>
                  <a:pt x="336459" y="1248483"/>
                  <a:pt x="324434" y="1247944"/>
                  <a:pt x="313288" y="1244600"/>
                </a:cubicBezTo>
                <a:cubicBezTo>
                  <a:pt x="296191" y="1239471"/>
                  <a:pt x="279421" y="1233311"/>
                  <a:pt x="262488" y="1227667"/>
                </a:cubicBezTo>
                <a:cubicBezTo>
                  <a:pt x="254021" y="1224845"/>
                  <a:pt x="245746" y="1221364"/>
                  <a:pt x="237088" y="1219200"/>
                </a:cubicBezTo>
                <a:lnTo>
                  <a:pt x="203222" y="1210734"/>
                </a:lnTo>
                <a:cubicBezTo>
                  <a:pt x="194755" y="1205089"/>
                  <a:pt x="186924" y="1198351"/>
                  <a:pt x="177822" y="1193800"/>
                </a:cubicBezTo>
                <a:cubicBezTo>
                  <a:pt x="169840" y="1189809"/>
                  <a:pt x="159562" y="1190689"/>
                  <a:pt x="152422" y="1185334"/>
                </a:cubicBezTo>
                <a:cubicBezTo>
                  <a:pt x="136457" y="1173360"/>
                  <a:pt x="126693" y="1154070"/>
                  <a:pt x="110088" y="1143000"/>
                </a:cubicBezTo>
                <a:lnTo>
                  <a:pt x="84688" y="1126067"/>
                </a:lnTo>
                <a:cubicBezTo>
                  <a:pt x="57986" y="1045958"/>
                  <a:pt x="62538" y="1081519"/>
                  <a:pt x="76222" y="965200"/>
                </a:cubicBezTo>
                <a:cubicBezTo>
                  <a:pt x="80383" y="929831"/>
                  <a:pt x="80742" y="935280"/>
                  <a:pt x="101622" y="914400"/>
                </a:cubicBezTo>
                <a:lnTo>
                  <a:pt x="118555" y="863600"/>
                </a:lnTo>
                <a:cubicBezTo>
                  <a:pt x="121377" y="855133"/>
                  <a:pt x="124858" y="846858"/>
                  <a:pt x="127022" y="838200"/>
                </a:cubicBezTo>
                <a:lnTo>
                  <a:pt x="135488" y="804334"/>
                </a:lnTo>
                <a:cubicBezTo>
                  <a:pt x="116092" y="687947"/>
                  <a:pt x="143633" y="792510"/>
                  <a:pt x="110088" y="736600"/>
                </a:cubicBezTo>
                <a:cubicBezTo>
                  <a:pt x="77117" y="681647"/>
                  <a:pt x="127593" y="737170"/>
                  <a:pt x="84688" y="694267"/>
                </a:cubicBezTo>
                <a:cubicBezTo>
                  <a:pt x="81866" y="654756"/>
                  <a:pt x="80850" y="615074"/>
                  <a:pt x="76222" y="575734"/>
                </a:cubicBezTo>
                <a:cubicBezTo>
                  <a:pt x="75179" y="566870"/>
                  <a:pt x="72347" y="557987"/>
                  <a:pt x="67755" y="550334"/>
                </a:cubicBezTo>
                <a:cubicBezTo>
                  <a:pt x="63648" y="543489"/>
                  <a:pt x="56466" y="539045"/>
                  <a:pt x="50822" y="533400"/>
                </a:cubicBezTo>
                <a:cubicBezTo>
                  <a:pt x="48000" y="524933"/>
                  <a:pt x="46346" y="515982"/>
                  <a:pt x="42355" y="508000"/>
                </a:cubicBezTo>
                <a:cubicBezTo>
                  <a:pt x="37804" y="498899"/>
                  <a:pt x="29555" y="491899"/>
                  <a:pt x="25422" y="482600"/>
                </a:cubicBezTo>
                <a:cubicBezTo>
                  <a:pt x="18173" y="466289"/>
                  <a:pt x="14132" y="448733"/>
                  <a:pt x="8488" y="431800"/>
                </a:cubicBezTo>
                <a:cubicBezTo>
                  <a:pt x="-870" y="403725"/>
                  <a:pt x="22" y="415324"/>
                  <a:pt x="22" y="397934"/>
                </a:cubicBez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19" name="Полилиния 118"/>
          <p:cNvSpPr/>
          <p:nvPr/>
        </p:nvSpPr>
        <p:spPr>
          <a:xfrm>
            <a:off x="5170231" y="4266860"/>
            <a:ext cx="999368" cy="1395304"/>
          </a:xfrm>
          <a:custGeom>
            <a:avLst/>
            <a:gdLst>
              <a:gd name="connsiteX0" fmla="*/ 83820 w 830580"/>
              <a:gd name="connsiteY0" fmla="*/ 168484 h 1395304"/>
              <a:gd name="connsiteX1" fmla="*/ 121920 w 830580"/>
              <a:gd name="connsiteY1" fmla="*/ 176104 h 1395304"/>
              <a:gd name="connsiteX2" fmla="*/ 152400 w 830580"/>
              <a:gd name="connsiteY2" fmla="*/ 221824 h 1395304"/>
              <a:gd name="connsiteX3" fmla="*/ 175260 w 830580"/>
              <a:gd name="connsiteY3" fmla="*/ 206584 h 1395304"/>
              <a:gd name="connsiteX4" fmla="*/ 182880 w 830580"/>
              <a:gd name="connsiteY4" fmla="*/ 183724 h 1395304"/>
              <a:gd name="connsiteX5" fmla="*/ 190500 w 830580"/>
              <a:gd name="connsiteY5" fmla="*/ 84664 h 1395304"/>
              <a:gd name="connsiteX6" fmla="*/ 236220 w 830580"/>
              <a:gd name="connsiteY6" fmla="*/ 54184 h 1395304"/>
              <a:gd name="connsiteX7" fmla="*/ 259080 w 830580"/>
              <a:gd name="connsiteY7" fmla="*/ 31324 h 1395304"/>
              <a:gd name="connsiteX8" fmla="*/ 297180 w 830580"/>
              <a:gd name="connsiteY8" fmla="*/ 8464 h 1395304"/>
              <a:gd name="connsiteX9" fmla="*/ 320040 w 830580"/>
              <a:gd name="connsiteY9" fmla="*/ 31324 h 1395304"/>
              <a:gd name="connsiteX10" fmla="*/ 335280 w 830580"/>
              <a:gd name="connsiteY10" fmla="*/ 54184 h 1395304"/>
              <a:gd name="connsiteX11" fmla="*/ 358140 w 830580"/>
              <a:gd name="connsiteY11" fmla="*/ 69424 h 1395304"/>
              <a:gd name="connsiteX12" fmla="*/ 373380 w 830580"/>
              <a:gd name="connsiteY12" fmla="*/ 92284 h 1395304"/>
              <a:gd name="connsiteX13" fmla="*/ 381000 w 830580"/>
              <a:gd name="connsiteY13" fmla="*/ 115144 h 1395304"/>
              <a:gd name="connsiteX14" fmla="*/ 403860 w 830580"/>
              <a:gd name="connsiteY14" fmla="*/ 122764 h 1395304"/>
              <a:gd name="connsiteX15" fmla="*/ 464820 w 830580"/>
              <a:gd name="connsiteY15" fmla="*/ 138004 h 1395304"/>
              <a:gd name="connsiteX16" fmla="*/ 518160 w 830580"/>
              <a:gd name="connsiteY16" fmla="*/ 153244 h 1395304"/>
              <a:gd name="connsiteX17" fmla="*/ 541020 w 830580"/>
              <a:gd name="connsiteY17" fmla="*/ 168484 h 1395304"/>
              <a:gd name="connsiteX18" fmla="*/ 487680 w 830580"/>
              <a:gd name="connsiteY18" fmla="*/ 229444 h 1395304"/>
              <a:gd name="connsiteX19" fmla="*/ 464820 w 830580"/>
              <a:gd name="connsiteY19" fmla="*/ 244684 h 1395304"/>
              <a:gd name="connsiteX20" fmla="*/ 396240 w 830580"/>
              <a:gd name="connsiteY20" fmla="*/ 229444 h 1395304"/>
              <a:gd name="connsiteX21" fmla="*/ 373380 w 830580"/>
              <a:gd name="connsiteY21" fmla="*/ 214204 h 1395304"/>
              <a:gd name="connsiteX22" fmla="*/ 365760 w 830580"/>
              <a:gd name="connsiteY22" fmla="*/ 191344 h 1395304"/>
              <a:gd name="connsiteX23" fmla="*/ 304800 w 830580"/>
              <a:gd name="connsiteY23" fmla="*/ 191344 h 1395304"/>
              <a:gd name="connsiteX24" fmla="*/ 281940 w 830580"/>
              <a:gd name="connsiteY24" fmla="*/ 412324 h 1395304"/>
              <a:gd name="connsiteX25" fmla="*/ 266700 w 830580"/>
              <a:gd name="connsiteY25" fmla="*/ 458044 h 1395304"/>
              <a:gd name="connsiteX26" fmla="*/ 274320 w 830580"/>
              <a:gd name="connsiteY26" fmla="*/ 496144 h 1395304"/>
              <a:gd name="connsiteX27" fmla="*/ 297180 w 830580"/>
              <a:gd name="connsiteY27" fmla="*/ 503764 h 1395304"/>
              <a:gd name="connsiteX28" fmla="*/ 342900 w 830580"/>
              <a:gd name="connsiteY28" fmla="*/ 534244 h 1395304"/>
              <a:gd name="connsiteX29" fmla="*/ 350520 w 830580"/>
              <a:gd name="connsiteY29" fmla="*/ 557104 h 1395304"/>
              <a:gd name="connsiteX30" fmla="*/ 388620 w 830580"/>
              <a:gd name="connsiteY30" fmla="*/ 564724 h 1395304"/>
              <a:gd name="connsiteX31" fmla="*/ 411480 w 830580"/>
              <a:gd name="connsiteY31" fmla="*/ 572344 h 1395304"/>
              <a:gd name="connsiteX32" fmla="*/ 502920 w 830580"/>
              <a:gd name="connsiteY32" fmla="*/ 564724 h 1395304"/>
              <a:gd name="connsiteX33" fmla="*/ 548640 w 830580"/>
              <a:gd name="connsiteY33" fmla="*/ 549484 h 1395304"/>
              <a:gd name="connsiteX34" fmla="*/ 601980 w 830580"/>
              <a:gd name="connsiteY34" fmla="*/ 541864 h 1395304"/>
              <a:gd name="connsiteX35" fmla="*/ 800100 w 830580"/>
              <a:gd name="connsiteY35" fmla="*/ 549484 h 1395304"/>
              <a:gd name="connsiteX36" fmla="*/ 822960 w 830580"/>
              <a:gd name="connsiteY36" fmla="*/ 557104 h 1395304"/>
              <a:gd name="connsiteX37" fmla="*/ 830580 w 830580"/>
              <a:gd name="connsiteY37" fmla="*/ 579964 h 1395304"/>
              <a:gd name="connsiteX38" fmla="*/ 822960 w 830580"/>
              <a:gd name="connsiteY38" fmla="*/ 640924 h 1395304"/>
              <a:gd name="connsiteX39" fmla="*/ 800100 w 830580"/>
              <a:gd name="connsiteY39" fmla="*/ 656164 h 1395304"/>
              <a:gd name="connsiteX40" fmla="*/ 754380 w 830580"/>
              <a:gd name="connsiteY40" fmla="*/ 686644 h 1395304"/>
              <a:gd name="connsiteX41" fmla="*/ 739140 w 830580"/>
              <a:gd name="connsiteY41" fmla="*/ 747604 h 1395304"/>
              <a:gd name="connsiteX42" fmla="*/ 723900 w 830580"/>
              <a:gd name="connsiteY42" fmla="*/ 793324 h 1395304"/>
              <a:gd name="connsiteX43" fmla="*/ 708660 w 830580"/>
              <a:gd name="connsiteY43" fmla="*/ 816184 h 1395304"/>
              <a:gd name="connsiteX44" fmla="*/ 716280 w 830580"/>
              <a:gd name="connsiteY44" fmla="*/ 854284 h 1395304"/>
              <a:gd name="connsiteX45" fmla="*/ 731520 w 830580"/>
              <a:gd name="connsiteY45" fmla="*/ 976204 h 1395304"/>
              <a:gd name="connsiteX46" fmla="*/ 746760 w 830580"/>
              <a:gd name="connsiteY46" fmla="*/ 999064 h 1395304"/>
              <a:gd name="connsiteX47" fmla="*/ 762000 w 830580"/>
              <a:gd name="connsiteY47" fmla="*/ 1044784 h 1395304"/>
              <a:gd name="connsiteX48" fmla="*/ 769620 w 830580"/>
              <a:gd name="connsiteY48" fmla="*/ 1128604 h 1395304"/>
              <a:gd name="connsiteX49" fmla="*/ 777240 w 830580"/>
              <a:gd name="connsiteY49" fmla="*/ 1181944 h 1395304"/>
              <a:gd name="connsiteX50" fmla="*/ 754380 w 830580"/>
              <a:gd name="connsiteY50" fmla="*/ 1311484 h 1395304"/>
              <a:gd name="connsiteX51" fmla="*/ 739140 w 830580"/>
              <a:gd name="connsiteY51" fmla="*/ 1357204 h 1395304"/>
              <a:gd name="connsiteX52" fmla="*/ 731520 w 830580"/>
              <a:gd name="connsiteY52" fmla="*/ 1380064 h 1395304"/>
              <a:gd name="connsiteX53" fmla="*/ 701040 w 830580"/>
              <a:gd name="connsiteY53" fmla="*/ 1387684 h 1395304"/>
              <a:gd name="connsiteX54" fmla="*/ 396240 w 830580"/>
              <a:gd name="connsiteY54" fmla="*/ 1380064 h 1395304"/>
              <a:gd name="connsiteX55" fmla="*/ 167640 w 830580"/>
              <a:gd name="connsiteY55" fmla="*/ 1395304 h 1395304"/>
              <a:gd name="connsiteX56" fmla="*/ 121920 w 830580"/>
              <a:gd name="connsiteY56" fmla="*/ 1387684 h 1395304"/>
              <a:gd name="connsiteX57" fmla="*/ 106680 w 830580"/>
              <a:gd name="connsiteY57" fmla="*/ 1357204 h 1395304"/>
              <a:gd name="connsiteX58" fmla="*/ 121920 w 830580"/>
              <a:gd name="connsiteY58" fmla="*/ 1281004 h 1395304"/>
              <a:gd name="connsiteX59" fmla="*/ 114300 w 830580"/>
              <a:gd name="connsiteY59" fmla="*/ 1098124 h 1395304"/>
              <a:gd name="connsiteX60" fmla="*/ 106680 w 830580"/>
              <a:gd name="connsiteY60" fmla="*/ 1006684 h 1395304"/>
              <a:gd name="connsiteX61" fmla="*/ 91440 w 830580"/>
              <a:gd name="connsiteY61" fmla="*/ 983824 h 1395304"/>
              <a:gd name="connsiteX62" fmla="*/ 45720 w 830580"/>
              <a:gd name="connsiteY62" fmla="*/ 968584 h 1395304"/>
              <a:gd name="connsiteX63" fmla="*/ 30480 w 830580"/>
              <a:gd name="connsiteY63" fmla="*/ 945724 h 1395304"/>
              <a:gd name="connsiteX64" fmla="*/ 15240 w 830580"/>
              <a:gd name="connsiteY64" fmla="*/ 900004 h 1395304"/>
              <a:gd name="connsiteX65" fmla="*/ 0 w 830580"/>
              <a:gd name="connsiteY65" fmla="*/ 877144 h 1395304"/>
              <a:gd name="connsiteX66" fmla="*/ 7620 w 830580"/>
              <a:gd name="connsiteY66" fmla="*/ 854284 h 1395304"/>
              <a:gd name="connsiteX67" fmla="*/ 53340 w 830580"/>
              <a:gd name="connsiteY67" fmla="*/ 839044 h 1395304"/>
              <a:gd name="connsiteX68" fmla="*/ 236220 w 830580"/>
              <a:gd name="connsiteY68" fmla="*/ 823804 h 1395304"/>
              <a:gd name="connsiteX69" fmla="*/ 327660 w 830580"/>
              <a:gd name="connsiteY69" fmla="*/ 800944 h 1395304"/>
              <a:gd name="connsiteX70" fmla="*/ 335280 w 830580"/>
              <a:gd name="connsiteY70" fmla="*/ 732364 h 1395304"/>
              <a:gd name="connsiteX71" fmla="*/ 342900 w 830580"/>
              <a:gd name="connsiteY71" fmla="*/ 640924 h 1395304"/>
              <a:gd name="connsiteX72" fmla="*/ 320040 w 830580"/>
              <a:gd name="connsiteY72" fmla="*/ 625684 h 1395304"/>
              <a:gd name="connsiteX73" fmla="*/ 274320 w 830580"/>
              <a:gd name="connsiteY73" fmla="*/ 610444 h 1395304"/>
              <a:gd name="connsiteX74" fmla="*/ 251460 w 830580"/>
              <a:gd name="connsiteY74" fmla="*/ 602824 h 1395304"/>
              <a:gd name="connsiteX75" fmla="*/ 228600 w 830580"/>
              <a:gd name="connsiteY75" fmla="*/ 595204 h 1395304"/>
              <a:gd name="connsiteX76" fmla="*/ 213360 w 830580"/>
              <a:gd name="connsiteY76" fmla="*/ 572344 h 1395304"/>
              <a:gd name="connsiteX77" fmla="*/ 167640 w 830580"/>
              <a:gd name="connsiteY77" fmla="*/ 541864 h 1395304"/>
              <a:gd name="connsiteX78" fmla="*/ 129540 w 830580"/>
              <a:gd name="connsiteY78" fmla="*/ 511384 h 1395304"/>
              <a:gd name="connsiteX79" fmla="*/ 106680 w 830580"/>
              <a:gd name="connsiteY79" fmla="*/ 519004 h 1395304"/>
              <a:gd name="connsiteX80" fmla="*/ 60960 w 830580"/>
              <a:gd name="connsiteY80" fmla="*/ 549484 h 1395304"/>
              <a:gd name="connsiteX81" fmla="*/ 30480 w 830580"/>
              <a:gd name="connsiteY81" fmla="*/ 541864 h 1395304"/>
              <a:gd name="connsiteX82" fmla="*/ 7620 w 830580"/>
              <a:gd name="connsiteY82" fmla="*/ 473284 h 1395304"/>
              <a:gd name="connsiteX83" fmla="*/ 0 w 830580"/>
              <a:gd name="connsiteY83" fmla="*/ 450424 h 1395304"/>
              <a:gd name="connsiteX84" fmla="*/ 7620 w 830580"/>
              <a:gd name="connsiteY84" fmla="*/ 389464 h 1395304"/>
              <a:gd name="connsiteX85" fmla="*/ 22860 w 830580"/>
              <a:gd name="connsiteY85" fmla="*/ 328504 h 1395304"/>
              <a:gd name="connsiteX86" fmla="*/ 45720 w 830580"/>
              <a:gd name="connsiteY86" fmla="*/ 237064 h 1395304"/>
              <a:gd name="connsiteX87" fmla="*/ 68580 w 830580"/>
              <a:gd name="connsiteY87" fmla="*/ 221824 h 1395304"/>
              <a:gd name="connsiteX88" fmla="*/ 83820 w 830580"/>
              <a:gd name="connsiteY88" fmla="*/ 168484 h 1395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830580" h="1395304">
                <a:moveTo>
                  <a:pt x="83820" y="168484"/>
                </a:moveTo>
                <a:cubicBezTo>
                  <a:pt x="96520" y="171024"/>
                  <a:pt x="111697" y="168153"/>
                  <a:pt x="121920" y="176104"/>
                </a:cubicBezTo>
                <a:cubicBezTo>
                  <a:pt x="136378" y="187349"/>
                  <a:pt x="152400" y="221824"/>
                  <a:pt x="152400" y="221824"/>
                </a:cubicBezTo>
                <a:cubicBezTo>
                  <a:pt x="160020" y="216744"/>
                  <a:pt x="169539" y="213735"/>
                  <a:pt x="175260" y="206584"/>
                </a:cubicBezTo>
                <a:cubicBezTo>
                  <a:pt x="180278" y="200312"/>
                  <a:pt x="181884" y="191694"/>
                  <a:pt x="182880" y="183724"/>
                </a:cubicBezTo>
                <a:cubicBezTo>
                  <a:pt x="186988" y="150862"/>
                  <a:pt x="182468" y="116793"/>
                  <a:pt x="190500" y="84664"/>
                </a:cubicBezTo>
                <a:cubicBezTo>
                  <a:pt x="195689" y="63908"/>
                  <a:pt x="220541" y="59410"/>
                  <a:pt x="236220" y="54184"/>
                </a:cubicBezTo>
                <a:cubicBezTo>
                  <a:pt x="243840" y="46564"/>
                  <a:pt x="253733" y="40680"/>
                  <a:pt x="259080" y="31324"/>
                </a:cubicBezTo>
                <a:cubicBezTo>
                  <a:pt x="280670" y="-6458"/>
                  <a:pt x="245110" y="-4554"/>
                  <a:pt x="297180" y="8464"/>
                </a:cubicBezTo>
                <a:cubicBezTo>
                  <a:pt x="304800" y="16084"/>
                  <a:pt x="313141" y="23045"/>
                  <a:pt x="320040" y="31324"/>
                </a:cubicBezTo>
                <a:cubicBezTo>
                  <a:pt x="325903" y="38359"/>
                  <a:pt x="328804" y="47708"/>
                  <a:pt x="335280" y="54184"/>
                </a:cubicBezTo>
                <a:cubicBezTo>
                  <a:pt x="341756" y="60660"/>
                  <a:pt x="350520" y="64344"/>
                  <a:pt x="358140" y="69424"/>
                </a:cubicBezTo>
                <a:cubicBezTo>
                  <a:pt x="363220" y="77044"/>
                  <a:pt x="369284" y="84093"/>
                  <a:pt x="373380" y="92284"/>
                </a:cubicBezTo>
                <a:cubicBezTo>
                  <a:pt x="376972" y="99468"/>
                  <a:pt x="375320" y="109464"/>
                  <a:pt x="381000" y="115144"/>
                </a:cubicBezTo>
                <a:cubicBezTo>
                  <a:pt x="386680" y="120824"/>
                  <a:pt x="396111" y="120651"/>
                  <a:pt x="403860" y="122764"/>
                </a:cubicBezTo>
                <a:cubicBezTo>
                  <a:pt x="424067" y="128275"/>
                  <a:pt x="444949" y="131380"/>
                  <a:pt x="464820" y="138004"/>
                </a:cubicBezTo>
                <a:cubicBezTo>
                  <a:pt x="497615" y="148936"/>
                  <a:pt x="479888" y="143676"/>
                  <a:pt x="518160" y="153244"/>
                </a:cubicBezTo>
                <a:cubicBezTo>
                  <a:pt x="525780" y="158324"/>
                  <a:pt x="538799" y="159599"/>
                  <a:pt x="541020" y="168484"/>
                </a:cubicBezTo>
                <a:cubicBezTo>
                  <a:pt x="556895" y="231982"/>
                  <a:pt x="520883" y="207309"/>
                  <a:pt x="487680" y="229444"/>
                </a:cubicBezTo>
                <a:lnTo>
                  <a:pt x="464820" y="244684"/>
                </a:lnTo>
                <a:cubicBezTo>
                  <a:pt x="447260" y="241757"/>
                  <a:pt x="414999" y="238823"/>
                  <a:pt x="396240" y="229444"/>
                </a:cubicBezTo>
                <a:cubicBezTo>
                  <a:pt x="388049" y="225348"/>
                  <a:pt x="381000" y="219284"/>
                  <a:pt x="373380" y="214204"/>
                </a:cubicBezTo>
                <a:cubicBezTo>
                  <a:pt x="370840" y="206584"/>
                  <a:pt x="371440" y="197024"/>
                  <a:pt x="365760" y="191344"/>
                </a:cubicBezTo>
                <a:cubicBezTo>
                  <a:pt x="350139" y="175723"/>
                  <a:pt x="319291" y="188446"/>
                  <a:pt x="304800" y="191344"/>
                </a:cubicBezTo>
                <a:cubicBezTo>
                  <a:pt x="251053" y="271965"/>
                  <a:pt x="303247" y="185050"/>
                  <a:pt x="281940" y="412324"/>
                </a:cubicBezTo>
                <a:cubicBezTo>
                  <a:pt x="280441" y="428318"/>
                  <a:pt x="266700" y="458044"/>
                  <a:pt x="266700" y="458044"/>
                </a:cubicBezTo>
                <a:cubicBezTo>
                  <a:pt x="269240" y="470744"/>
                  <a:pt x="267136" y="485368"/>
                  <a:pt x="274320" y="496144"/>
                </a:cubicBezTo>
                <a:cubicBezTo>
                  <a:pt x="278775" y="502827"/>
                  <a:pt x="290497" y="499309"/>
                  <a:pt x="297180" y="503764"/>
                </a:cubicBezTo>
                <a:cubicBezTo>
                  <a:pt x="354259" y="541817"/>
                  <a:pt x="288545" y="516126"/>
                  <a:pt x="342900" y="534244"/>
                </a:cubicBezTo>
                <a:cubicBezTo>
                  <a:pt x="345440" y="541864"/>
                  <a:pt x="343837" y="552649"/>
                  <a:pt x="350520" y="557104"/>
                </a:cubicBezTo>
                <a:cubicBezTo>
                  <a:pt x="361296" y="564288"/>
                  <a:pt x="376055" y="561583"/>
                  <a:pt x="388620" y="564724"/>
                </a:cubicBezTo>
                <a:cubicBezTo>
                  <a:pt x="396412" y="566672"/>
                  <a:pt x="403860" y="569804"/>
                  <a:pt x="411480" y="572344"/>
                </a:cubicBezTo>
                <a:cubicBezTo>
                  <a:pt x="441960" y="569804"/>
                  <a:pt x="472751" y="569752"/>
                  <a:pt x="502920" y="564724"/>
                </a:cubicBezTo>
                <a:cubicBezTo>
                  <a:pt x="518766" y="562083"/>
                  <a:pt x="532737" y="551756"/>
                  <a:pt x="548640" y="549484"/>
                </a:cubicBezTo>
                <a:lnTo>
                  <a:pt x="601980" y="541864"/>
                </a:lnTo>
                <a:cubicBezTo>
                  <a:pt x="668020" y="544404"/>
                  <a:pt x="734168" y="544937"/>
                  <a:pt x="800100" y="549484"/>
                </a:cubicBezTo>
                <a:cubicBezTo>
                  <a:pt x="808113" y="550037"/>
                  <a:pt x="817280" y="551424"/>
                  <a:pt x="822960" y="557104"/>
                </a:cubicBezTo>
                <a:cubicBezTo>
                  <a:pt x="828640" y="562784"/>
                  <a:pt x="828040" y="572344"/>
                  <a:pt x="830580" y="579964"/>
                </a:cubicBezTo>
                <a:cubicBezTo>
                  <a:pt x="828040" y="600284"/>
                  <a:pt x="830565" y="621911"/>
                  <a:pt x="822960" y="640924"/>
                </a:cubicBezTo>
                <a:cubicBezTo>
                  <a:pt x="819559" y="649427"/>
                  <a:pt x="807135" y="650301"/>
                  <a:pt x="800100" y="656164"/>
                </a:cubicBezTo>
                <a:cubicBezTo>
                  <a:pt x="762047" y="687875"/>
                  <a:pt x="794554" y="673253"/>
                  <a:pt x="754380" y="686644"/>
                </a:cubicBezTo>
                <a:cubicBezTo>
                  <a:pt x="731259" y="756007"/>
                  <a:pt x="766726" y="646456"/>
                  <a:pt x="739140" y="747604"/>
                </a:cubicBezTo>
                <a:cubicBezTo>
                  <a:pt x="734913" y="763102"/>
                  <a:pt x="732811" y="779958"/>
                  <a:pt x="723900" y="793324"/>
                </a:cubicBezTo>
                <a:lnTo>
                  <a:pt x="708660" y="816184"/>
                </a:lnTo>
                <a:cubicBezTo>
                  <a:pt x="711200" y="828884"/>
                  <a:pt x="714850" y="841412"/>
                  <a:pt x="716280" y="854284"/>
                </a:cubicBezTo>
                <a:cubicBezTo>
                  <a:pt x="718565" y="874853"/>
                  <a:pt x="714871" y="942905"/>
                  <a:pt x="731520" y="976204"/>
                </a:cubicBezTo>
                <a:cubicBezTo>
                  <a:pt x="735616" y="984395"/>
                  <a:pt x="743041" y="990695"/>
                  <a:pt x="746760" y="999064"/>
                </a:cubicBezTo>
                <a:cubicBezTo>
                  <a:pt x="753284" y="1013744"/>
                  <a:pt x="762000" y="1044784"/>
                  <a:pt x="762000" y="1044784"/>
                </a:cubicBezTo>
                <a:cubicBezTo>
                  <a:pt x="764540" y="1072724"/>
                  <a:pt x="766522" y="1100720"/>
                  <a:pt x="769620" y="1128604"/>
                </a:cubicBezTo>
                <a:cubicBezTo>
                  <a:pt x="771603" y="1146455"/>
                  <a:pt x="777240" y="1163983"/>
                  <a:pt x="777240" y="1181944"/>
                </a:cubicBezTo>
                <a:cubicBezTo>
                  <a:pt x="777240" y="1254539"/>
                  <a:pt x="773296" y="1254736"/>
                  <a:pt x="754380" y="1311484"/>
                </a:cubicBezTo>
                <a:lnTo>
                  <a:pt x="739140" y="1357204"/>
                </a:lnTo>
                <a:cubicBezTo>
                  <a:pt x="736600" y="1364824"/>
                  <a:pt x="739312" y="1378116"/>
                  <a:pt x="731520" y="1380064"/>
                </a:cubicBezTo>
                <a:lnTo>
                  <a:pt x="701040" y="1387684"/>
                </a:lnTo>
                <a:cubicBezTo>
                  <a:pt x="599440" y="1385144"/>
                  <a:pt x="497872" y="1380064"/>
                  <a:pt x="396240" y="1380064"/>
                </a:cubicBezTo>
                <a:cubicBezTo>
                  <a:pt x="219745" y="1380064"/>
                  <a:pt x="257150" y="1372926"/>
                  <a:pt x="167640" y="1395304"/>
                </a:cubicBezTo>
                <a:cubicBezTo>
                  <a:pt x="152400" y="1392764"/>
                  <a:pt x="135022" y="1395873"/>
                  <a:pt x="121920" y="1387684"/>
                </a:cubicBezTo>
                <a:cubicBezTo>
                  <a:pt x="112287" y="1381664"/>
                  <a:pt x="107708" y="1368517"/>
                  <a:pt x="106680" y="1357204"/>
                </a:cubicBezTo>
                <a:cubicBezTo>
                  <a:pt x="104178" y="1329685"/>
                  <a:pt x="113655" y="1305799"/>
                  <a:pt x="121920" y="1281004"/>
                </a:cubicBezTo>
                <a:cubicBezTo>
                  <a:pt x="119380" y="1220044"/>
                  <a:pt x="117684" y="1159043"/>
                  <a:pt x="114300" y="1098124"/>
                </a:cubicBezTo>
                <a:cubicBezTo>
                  <a:pt x="112603" y="1067585"/>
                  <a:pt x="112678" y="1036676"/>
                  <a:pt x="106680" y="1006684"/>
                </a:cubicBezTo>
                <a:cubicBezTo>
                  <a:pt x="104884" y="997704"/>
                  <a:pt x="99206" y="988678"/>
                  <a:pt x="91440" y="983824"/>
                </a:cubicBezTo>
                <a:cubicBezTo>
                  <a:pt x="77817" y="975310"/>
                  <a:pt x="45720" y="968584"/>
                  <a:pt x="45720" y="968584"/>
                </a:cubicBezTo>
                <a:cubicBezTo>
                  <a:pt x="40640" y="960964"/>
                  <a:pt x="34199" y="954093"/>
                  <a:pt x="30480" y="945724"/>
                </a:cubicBezTo>
                <a:cubicBezTo>
                  <a:pt x="23956" y="931044"/>
                  <a:pt x="24151" y="913370"/>
                  <a:pt x="15240" y="900004"/>
                </a:cubicBezTo>
                <a:lnTo>
                  <a:pt x="0" y="877144"/>
                </a:lnTo>
                <a:cubicBezTo>
                  <a:pt x="2540" y="869524"/>
                  <a:pt x="1084" y="858953"/>
                  <a:pt x="7620" y="854284"/>
                </a:cubicBezTo>
                <a:cubicBezTo>
                  <a:pt x="20692" y="844947"/>
                  <a:pt x="38100" y="844124"/>
                  <a:pt x="53340" y="839044"/>
                </a:cubicBezTo>
                <a:cubicBezTo>
                  <a:pt x="126860" y="814537"/>
                  <a:pt x="68177" y="831806"/>
                  <a:pt x="236220" y="823804"/>
                </a:cubicBezTo>
                <a:cubicBezTo>
                  <a:pt x="296597" y="803678"/>
                  <a:pt x="266094" y="811205"/>
                  <a:pt x="327660" y="800944"/>
                </a:cubicBezTo>
                <a:cubicBezTo>
                  <a:pt x="330200" y="778084"/>
                  <a:pt x="329702" y="754678"/>
                  <a:pt x="335280" y="732364"/>
                </a:cubicBezTo>
                <a:cubicBezTo>
                  <a:pt x="349727" y="674578"/>
                  <a:pt x="385567" y="758259"/>
                  <a:pt x="342900" y="640924"/>
                </a:cubicBezTo>
                <a:cubicBezTo>
                  <a:pt x="339770" y="632317"/>
                  <a:pt x="328409" y="629403"/>
                  <a:pt x="320040" y="625684"/>
                </a:cubicBezTo>
                <a:cubicBezTo>
                  <a:pt x="305360" y="619160"/>
                  <a:pt x="289560" y="615524"/>
                  <a:pt x="274320" y="610444"/>
                </a:cubicBezTo>
                <a:lnTo>
                  <a:pt x="251460" y="602824"/>
                </a:lnTo>
                <a:lnTo>
                  <a:pt x="228600" y="595204"/>
                </a:lnTo>
                <a:cubicBezTo>
                  <a:pt x="223520" y="587584"/>
                  <a:pt x="220252" y="578375"/>
                  <a:pt x="213360" y="572344"/>
                </a:cubicBezTo>
                <a:cubicBezTo>
                  <a:pt x="199576" y="560283"/>
                  <a:pt x="167640" y="541864"/>
                  <a:pt x="167640" y="541864"/>
                </a:cubicBezTo>
                <a:cubicBezTo>
                  <a:pt x="155938" y="524311"/>
                  <a:pt x="154077" y="511384"/>
                  <a:pt x="129540" y="511384"/>
                </a:cubicBezTo>
                <a:cubicBezTo>
                  <a:pt x="121508" y="511384"/>
                  <a:pt x="114300" y="516464"/>
                  <a:pt x="106680" y="519004"/>
                </a:cubicBezTo>
                <a:cubicBezTo>
                  <a:pt x="92936" y="532748"/>
                  <a:pt x="83016" y="549484"/>
                  <a:pt x="60960" y="549484"/>
                </a:cubicBezTo>
                <a:cubicBezTo>
                  <a:pt x="50487" y="549484"/>
                  <a:pt x="40640" y="544404"/>
                  <a:pt x="30480" y="541864"/>
                </a:cubicBezTo>
                <a:lnTo>
                  <a:pt x="7620" y="473284"/>
                </a:lnTo>
                <a:lnTo>
                  <a:pt x="0" y="450424"/>
                </a:lnTo>
                <a:cubicBezTo>
                  <a:pt x="2540" y="430104"/>
                  <a:pt x="3846" y="409591"/>
                  <a:pt x="7620" y="389464"/>
                </a:cubicBezTo>
                <a:cubicBezTo>
                  <a:pt x="11480" y="368877"/>
                  <a:pt x="22860" y="328504"/>
                  <a:pt x="22860" y="328504"/>
                </a:cubicBezTo>
                <a:cubicBezTo>
                  <a:pt x="27096" y="290376"/>
                  <a:pt x="19471" y="263313"/>
                  <a:pt x="45720" y="237064"/>
                </a:cubicBezTo>
                <a:cubicBezTo>
                  <a:pt x="52196" y="230588"/>
                  <a:pt x="60960" y="226904"/>
                  <a:pt x="68580" y="221824"/>
                </a:cubicBezTo>
                <a:lnTo>
                  <a:pt x="83820" y="168484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20" name="Полилиния 119"/>
          <p:cNvSpPr/>
          <p:nvPr/>
        </p:nvSpPr>
        <p:spPr>
          <a:xfrm>
            <a:off x="4950193" y="5645278"/>
            <a:ext cx="1619729" cy="1105165"/>
          </a:xfrm>
          <a:custGeom>
            <a:avLst/>
            <a:gdLst>
              <a:gd name="connsiteX0" fmla="*/ 144780 w 1295400"/>
              <a:gd name="connsiteY0" fmla="*/ 244922 h 1113602"/>
              <a:gd name="connsiteX1" fmla="*/ 182880 w 1295400"/>
              <a:gd name="connsiteY1" fmla="*/ 107762 h 1113602"/>
              <a:gd name="connsiteX2" fmla="*/ 175260 w 1295400"/>
              <a:gd name="connsiteY2" fmla="*/ 84902 h 1113602"/>
              <a:gd name="connsiteX3" fmla="*/ 182880 w 1295400"/>
              <a:gd name="connsiteY3" fmla="*/ 46802 h 1113602"/>
              <a:gd name="connsiteX4" fmla="*/ 190500 w 1295400"/>
              <a:gd name="connsiteY4" fmla="*/ 16322 h 1113602"/>
              <a:gd name="connsiteX5" fmla="*/ 236220 w 1295400"/>
              <a:gd name="connsiteY5" fmla="*/ 1082 h 1113602"/>
              <a:gd name="connsiteX6" fmla="*/ 289560 w 1295400"/>
              <a:gd name="connsiteY6" fmla="*/ 16322 h 1113602"/>
              <a:gd name="connsiteX7" fmla="*/ 358140 w 1295400"/>
              <a:gd name="connsiteY7" fmla="*/ 54422 h 1113602"/>
              <a:gd name="connsiteX8" fmla="*/ 381000 w 1295400"/>
              <a:gd name="connsiteY8" fmla="*/ 62042 h 1113602"/>
              <a:gd name="connsiteX9" fmla="*/ 403860 w 1295400"/>
              <a:gd name="connsiteY9" fmla="*/ 69662 h 1113602"/>
              <a:gd name="connsiteX10" fmla="*/ 571500 w 1295400"/>
              <a:gd name="connsiteY10" fmla="*/ 54422 h 1113602"/>
              <a:gd name="connsiteX11" fmla="*/ 617220 w 1295400"/>
              <a:gd name="connsiteY11" fmla="*/ 39182 h 1113602"/>
              <a:gd name="connsiteX12" fmla="*/ 647700 w 1295400"/>
              <a:gd name="connsiteY12" fmla="*/ 46802 h 1113602"/>
              <a:gd name="connsiteX13" fmla="*/ 784860 w 1295400"/>
              <a:gd name="connsiteY13" fmla="*/ 31562 h 1113602"/>
              <a:gd name="connsiteX14" fmla="*/ 815340 w 1295400"/>
              <a:gd name="connsiteY14" fmla="*/ 23942 h 1113602"/>
              <a:gd name="connsiteX15" fmla="*/ 838200 w 1295400"/>
              <a:gd name="connsiteY15" fmla="*/ 16322 h 1113602"/>
              <a:gd name="connsiteX16" fmla="*/ 952500 w 1295400"/>
              <a:gd name="connsiteY16" fmla="*/ 8702 h 1113602"/>
              <a:gd name="connsiteX17" fmla="*/ 1043940 w 1295400"/>
              <a:gd name="connsiteY17" fmla="*/ 8702 h 1113602"/>
              <a:gd name="connsiteX18" fmla="*/ 1089660 w 1295400"/>
              <a:gd name="connsiteY18" fmla="*/ 23942 h 1113602"/>
              <a:gd name="connsiteX19" fmla="*/ 1112520 w 1295400"/>
              <a:gd name="connsiteY19" fmla="*/ 100142 h 1113602"/>
              <a:gd name="connsiteX20" fmla="*/ 1120140 w 1295400"/>
              <a:gd name="connsiteY20" fmla="*/ 206822 h 1113602"/>
              <a:gd name="connsiteX21" fmla="*/ 1120140 w 1295400"/>
              <a:gd name="connsiteY21" fmla="*/ 252542 h 1113602"/>
              <a:gd name="connsiteX22" fmla="*/ 1082040 w 1295400"/>
              <a:gd name="connsiteY22" fmla="*/ 290642 h 1113602"/>
              <a:gd name="connsiteX23" fmla="*/ 1036320 w 1295400"/>
              <a:gd name="connsiteY23" fmla="*/ 336362 h 1113602"/>
              <a:gd name="connsiteX24" fmla="*/ 1036320 w 1295400"/>
              <a:gd name="connsiteY24" fmla="*/ 435422 h 1113602"/>
              <a:gd name="connsiteX25" fmla="*/ 1051560 w 1295400"/>
              <a:gd name="connsiteY25" fmla="*/ 458282 h 1113602"/>
              <a:gd name="connsiteX26" fmla="*/ 1059180 w 1295400"/>
              <a:gd name="connsiteY26" fmla="*/ 504002 h 1113602"/>
              <a:gd name="connsiteX27" fmla="*/ 1120140 w 1295400"/>
              <a:gd name="connsiteY27" fmla="*/ 557342 h 1113602"/>
              <a:gd name="connsiteX28" fmla="*/ 1143000 w 1295400"/>
              <a:gd name="connsiteY28" fmla="*/ 564962 h 1113602"/>
              <a:gd name="connsiteX29" fmla="*/ 1165860 w 1295400"/>
              <a:gd name="connsiteY29" fmla="*/ 580202 h 1113602"/>
              <a:gd name="connsiteX30" fmla="*/ 1158240 w 1295400"/>
              <a:gd name="connsiteY30" fmla="*/ 610682 h 1113602"/>
              <a:gd name="connsiteX31" fmla="*/ 1143000 w 1295400"/>
              <a:gd name="connsiteY31" fmla="*/ 633542 h 1113602"/>
              <a:gd name="connsiteX32" fmla="*/ 1150620 w 1295400"/>
              <a:gd name="connsiteY32" fmla="*/ 679262 h 1113602"/>
              <a:gd name="connsiteX33" fmla="*/ 1196340 w 1295400"/>
              <a:gd name="connsiteY33" fmla="*/ 702122 h 1113602"/>
              <a:gd name="connsiteX34" fmla="*/ 1219200 w 1295400"/>
              <a:gd name="connsiteY34" fmla="*/ 717362 h 1113602"/>
              <a:gd name="connsiteX35" fmla="*/ 1234440 w 1295400"/>
              <a:gd name="connsiteY35" fmla="*/ 740222 h 1113602"/>
              <a:gd name="connsiteX36" fmla="*/ 1242060 w 1295400"/>
              <a:gd name="connsiteY36" fmla="*/ 770702 h 1113602"/>
              <a:gd name="connsiteX37" fmla="*/ 1249680 w 1295400"/>
              <a:gd name="connsiteY37" fmla="*/ 793562 h 1113602"/>
              <a:gd name="connsiteX38" fmla="*/ 1257300 w 1295400"/>
              <a:gd name="connsiteY38" fmla="*/ 839282 h 1113602"/>
              <a:gd name="connsiteX39" fmla="*/ 1272540 w 1295400"/>
              <a:gd name="connsiteY39" fmla="*/ 885002 h 1113602"/>
              <a:gd name="connsiteX40" fmla="*/ 1280160 w 1295400"/>
              <a:gd name="connsiteY40" fmla="*/ 907862 h 1113602"/>
              <a:gd name="connsiteX41" fmla="*/ 1295400 w 1295400"/>
              <a:gd name="connsiteY41" fmla="*/ 938342 h 1113602"/>
              <a:gd name="connsiteX42" fmla="*/ 1272540 w 1295400"/>
              <a:gd name="connsiteY42" fmla="*/ 991682 h 1113602"/>
              <a:gd name="connsiteX43" fmla="*/ 1226820 w 1295400"/>
              <a:gd name="connsiteY43" fmla="*/ 1022162 h 1113602"/>
              <a:gd name="connsiteX44" fmla="*/ 1143000 w 1295400"/>
              <a:gd name="connsiteY44" fmla="*/ 1014542 h 1113602"/>
              <a:gd name="connsiteX45" fmla="*/ 1097280 w 1295400"/>
              <a:gd name="connsiteY45" fmla="*/ 999302 h 1113602"/>
              <a:gd name="connsiteX46" fmla="*/ 1074420 w 1295400"/>
              <a:gd name="connsiteY46" fmla="*/ 991682 h 1113602"/>
              <a:gd name="connsiteX47" fmla="*/ 1028700 w 1295400"/>
              <a:gd name="connsiteY47" fmla="*/ 968822 h 1113602"/>
              <a:gd name="connsiteX48" fmla="*/ 998220 w 1295400"/>
              <a:gd name="connsiteY48" fmla="*/ 1067882 h 1113602"/>
              <a:gd name="connsiteX49" fmla="*/ 952500 w 1295400"/>
              <a:gd name="connsiteY49" fmla="*/ 1098362 h 1113602"/>
              <a:gd name="connsiteX50" fmla="*/ 929640 w 1295400"/>
              <a:gd name="connsiteY50" fmla="*/ 1113602 h 1113602"/>
              <a:gd name="connsiteX51" fmla="*/ 891540 w 1295400"/>
              <a:gd name="connsiteY51" fmla="*/ 1083122 h 1113602"/>
              <a:gd name="connsiteX52" fmla="*/ 914400 w 1295400"/>
              <a:gd name="connsiteY52" fmla="*/ 1067882 h 1113602"/>
              <a:gd name="connsiteX53" fmla="*/ 922020 w 1295400"/>
              <a:gd name="connsiteY53" fmla="*/ 1045022 h 1113602"/>
              <a:gd name="connsiteX54" fmla="*/ 830580 w 1295400"/>
              <a:gd name="connsiteY54" fmla="*/ 1014542 h 1113602"/>
              <a:gd name="connsiteX55" fmla="*/ 762000 w 1295400"/>
              <a:gd name="connsiteY55" fmla="*/ 1029782 h 1113602"/>
              <a:gd name="connsiteX56" fmla="*/ 716280 w 1295400"/>
              <a:gd name="connsiteY56" fmla="*/ 1006922 h 1113602"/>
              <a:gd name="connsiteX57" fmla="*/ 693420 w 1295400"/>
              <a:gd name="connsiteY57" fmla="*/ 953582 h 1113602"/>
              <a:gd name="connsiteX58" fmla="*/ 655320 w 1295400"/>
              <a:gd name="connsiteY58" fmla="*/ 900242 h 1113602"/>
              <a:gd name="connsiteX59" fmla="*/ 647700 w 1295400"/>
              <a:gd name="connsiteY59" fmla="*/ 862142 h 1113602"/>
              <a:gd name="connsiteX60" fmla="*/ 655320 w 1295400"/>
              <a:gd name="connsiteY60" fmla="*/ 839282 h 1113602"/>
              <a:gd name="connsiteX61" fmla="*/ 556260 w 1295400"/>
              <a:gd name="connsiteY61" fmla="*/ 846902 h 1113602"/>
              <a:gd name="connsiteX62" fmla="*/ 533400 w 1295400"/>
              <a:gd name="connsiteY62" fmla="*/ 930722 h 1113602"/>
              <a:gd name="connsiteX63" fmla="*/ 487680 w 1295400"/>
              <a:gd name="connsiteY63" fmla="*/ 945962 h 1113602"/>
              <a:gd name="connsiteX64" fmla="*/ 426720 w 1295400"/>
              <a:gd name="connsiteY64" fmla="*/ 961202 h 1113602"/>
              <a:gd name="connsiteX65" fmla="*/ 403860 w 1295400"/>
              <a:gd name="connsiteY65" fmla="*/ 976442 h 1113602"/>
              <a:gd name="connsiteX66" fmla="*/ 236220 w 1295400"/>
              <a:gd name="connsiteY66" fmla="*/ 961202 h 1113602"/>
              <a:gd name="connsiteX67" fmla="*/ 213360 w 1295400"/>
              <a:gd name="connsiteY67" fmla="*/ 953582 h 1113602"/>
              <a:gd name="connsiteX68" fmla="*/ 152400 w 1295400"/>
              <a:gd name="connsiteY68" fmla="*/ 945962 h 1113602"/>
              <a:gd name="connsiteX69" fmla="*/ 129540 w 1295400"/>
              <a:gd name="connsiteY69" fmla="*/ 930722 h 1113602"/>
              <a:gd name="connsiteX70" fmla="*/ 114300 w 1295400"/>
              <a:gd name="connsiteY70" fmla="*/ 885002 h 1113602"/>
              <a:gd name="connsiteX71" fmla="*/ 106680 w 1295400"/>
              <a:gd name="connsiteY71" fmla="*/ 808802 h 1113602"/>
              <a:gd name="connsiteX72" fmla="*/ 83820 w 1295400"/>
              <a:gd name="connsiteY72" fmla="*/ 793562 h 1113602"/>
              <a:gd name="connsiteX73" fmla="*/ 0 w 1295400"/>
              <a:gd name="connsiteY73" fmla="*/ 785942 h 1113602"/>
              <a:gd name="connsiteX74" fmla="*/ 7620 w 1295400"/>
              <a:gd name="connsiteY74" fmla="*/ 732602 h 1113602"/>
              <a:gd name="connsiteX75" fmla="*/ 45720 w 1295400"/>
              <a:gd name="connsiteY75" fmla="*/ 686882 h 1113602"/>
              <a:gd name="connsiteX76" fmla="*/ 53340 w 1295400"/>
              <a:gd name="connsiteY76" fmla="*/ 587822 h 1113602"/>
              <a:gd name="connsiteX77" fmla="*/ 114300 w 1295400"/>
              <a:gd name="connsiteY77" fmla="*/ 549722 h 1113602"/>
              <a:gd name="connsiteX78" fmla="*/ 137160 w 1295400"/>
              <a:gd name="connsiteY78" fmla="*/ 534482 h 1113602"/>
              <a:gd name="connsiteX79" fmla="*/ 228600 w 1295400"/>
              <a:gd name="connsiteY79" fmla="*/ 488762 h 1113602"/>
              <a:gd name="connsiteX80" fmla="*/ 251460 w 1295400"/>
              <a:gd name="connsiteY80" fmla="*/ 473522 h 1113602"/>
              <a:gd name="connsiteX81" fmla="*/ 259080 w 1295400"/>
              <a:gd name="connsiteY81" fmla="*/ 397322 h 1113602"/>
              <a:gd name="connsiteX82" fmla="*/ 251460 w 1295400"/>
              <a:gd name="connsiteY82" fmla="*/ 374462 h 1113602"/>
              <a:gd name="connsiteX83" fmla="*/ 236220 w 1295400"/>
              <a:gd name="connsiteY83" fmla="*/ 351602 h 1113602"/>
              <a:gd name="connsiteX84" fmla="*/ 213360 w 1295400"/>
              <a:gd name="connsiteY84" fmla="*/ 283022 h 1113602"/>
              <a:gd name="connsiteX85" fmla="*/ 205740 w 1295400"/>
              <a:gd name="connsiteY85" fmla="*/ 260162 h 1113602"/>
              <a:gd name="connsiteX86" fmla="*/ 190500 w 1295400"/>
              <a:gd name="connsiteY86" fmla="*/ 237302 h 1113602"/>
              <a:gd name="connsiteX87" fmla="*/ 182880 w 1295400"/>
              <a:gd name="connsiteY87" fmla="*/ 214442 h 1113602"/>
              <a:gd name="connsiteX88" fmla="*/ 167640 w 1295400"/>
              <a:gd name="connsiteY88" fmla="*/ 191582 h 1113602"/>
              <a:gd name="connsiteX89" fmla="*/ 152400 w 1295400"/>
              <a:gd name="connsiteY89" fmla="*/ 145862 h 1113602"/>
              <a:gd name="connsiteX90" fmla="*/ 160020 w 1295400"/>
              <a:gd name="connsiteY90" fmla="*/ 161102 h 1113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1295400" h="1113602">
                <a:moveTo>
                  <a:pt x="144780" y="244922"/>
                </a:moveTo>
                <a:cubicBezTo>
                  <a:pt x="157480" y="199202"/>
                  <a:pt x="174001" y="154375"/>
                  <a:pt x="182880" y="107762"/>
                </a:cubicBezTo>
                <a:cubicBezTo>
                  <a:pt x="184383" y="99872"/>
                  <a:pt x="175260" y="92934"/>
                  <a:pt x="175260" y="84902"/>
                </a:cubicBezTo>
                <a:cubicBezTo>
                  <a:pt x="175260" y="71950"/>
                  <a:pt x="180070" y="59445"/>
                  <a:pt x="182880" y="46802"/>
                </a:cubicBezTo>
                <a:cubicBezTo>
                  <a:pt x="185152" y="36579"/>
                  <a:pt x="182549" y="23138"/>
                  <a:pt x="190500" y="16322"/>
                </a:cubicBezTo>
                <a:cubicBezTo>
                  <a:pt x="202697" y="5867"/>
                  <a:pt x="236220" y="1082"/>
                  <a:pt x="236220" y="1082"/>
                </a:cubicBezTo>
                <a:cubicBezTo>
                  <a:pt x="240285" y="2098"/>
                  <a:pt x="283001" y="11949"/>
                  <a:pt x="289560" y="16322"/>
                </a:cubicBezTo>
                <a:cubicBezTo>
                  <a:pt x="357998" y="61948"/>
                  <a:pt x="251186" y="18771"/>
                  <a:pt x="358140" y="54422"/>
                </a:cubicBezTo>
                <a:lnTo>
                  <a:pt x="381000" y="62042"/>
                </a:lnTo>
                <a:lnTo>
                  <a:pt x="403860" y="69662"/>
                </a:lnTo>
                <a:cubicBezTo>
                  <a:pt x="497520" y="46247"/>
                  <a:pt x="341874" y="83125"/>
                  <a:pt x="571500" y="54422"/>
                </a:cubicBezTo>
                <a:cubicBezTo>
                  <a:pt x="587440" y="52429"/>
                  <a:pt x="617220" y="39182"/>
                  <a:pt x="617220" y="39182"/>
                </a:cubicBezTo>
                <a:cubicBezTo>
                  <a:pt x="627380" y="41722"/>
                  <a:pt x="637227" y="46802"/>
                  <a:pt x="647700" y="46802"/>
                </a:cubicBezTo>
                <a:cubicBezTo>
                  <a:pt x="684983" y="46802"/>
                  <a:pt x="744106" y="39713"/>
                  <a:pt x="784860" y="31562"/>
                </a:cubicBezTo>
                <a:cubicBezTo>
                  <a:pt x="795129" y="29508"/>
                  <a:pt x="805270" y="26819"/>
                  <a:pt x="815340" y="23942"/>
                </a:cubicBezTo>
                <a:cubicBezTo>
                  <a:pt x="823063" y="21735"/>
                  <a:pt x="830217" y="17209"/>
                  <a:pt x="838200" y="16322"/>
                </a:cubicBezTo>
                <a:cubicBezTo>
                  <a:pt x="876151" y="12105"/>
                  <a:pt x="914400" y="11242"/>
                  <a:pt x="952500" y="8702"/>
                </a:cubicBezTo>
                <a:cubicBezTo>
                  <a:pt x="995829" y="-2130"/>
                  <a:pt x="986310" y="-3647"/>
                  <a:pt x="1043940" y="8702"/>
                </a:cubicBezTo>
                <a:cubicBezTo>
                  <a:pt x="1059648" y="12068"/>
                  <a:pt x="1089660" y="23942"/>
                  <a:pt x="1089660" y="23942"/>
                </a:cubicBezTo>
                <a:cubicBezTo>
                  <a:pt x="1108212" y="79597"/>
                  <a:pt x="1101004" y="54077"/>
                  <a:pt x="1112520" y="100142"/>
                </a:cubicBezTo>
                <a:cubicBezTo>
                  <a:pt x="1115060" y="135702"/>
                  <a:pt x="1115975" y="171416"/>
                  <a:pt x="1120140" y="206822"/>
                </a:cubicBezTo>
                <a:cubicBezTo>
                  <a:pt x="1124010" y="239721"/>
                  <a:pt x="1136590" y="219643"/>
                  <a:pt x="1120140" y="252542"/>
                </a:cubicBezTo>
                <a:cubicBezTo>
                  <a:pt x="1102868" y="287086"/>
                  <a:pt x="1109472" y="266258"/>
                  <a:pt x="1082040" y="290642"/>
                </a:cubicBezTo>
                <a:cubicBezTo>
                  <a:pt x="1065931" y="304961"/>
                  <a:pt x="1036320" y="336362"/>
                  <a:pt x="1036320" y="336362"/>
                </a:cubicBezTo>
                <a:cubicBezTo>
                  <a:pt x="1022675" y="377297"/>
                  <a:pt x="1021395" y="370747"/>
                  <a:pt x="1036320" y="435422"/>
                </a:cubicBezTo>
                <a:cubicBezTo>
                  <a:pt x="1038379" y="444346"/>
                  <a:pt x="1046480" y="450662"/>
                  <a:pt x="1051560" y="458282"/>
                </a:cubicBezTo>
                <a:cubicBezTo>
                  <a:pt x="1054100" y="473522"/>
                  <a:pt x="1054294" y="489345"/>
                  <a:pt x="1059180" y="504002"/>
                </a:cubicBezTo>
                <a:cubicBezTo>
                  <a:pt x="1066959" y="527338"/>
                  <a:pt x="1102042" y="551309"/>
                  <a:pt x="1120140" y="557342"/>
                </a:cubicBezTo>
                <a:cubicBezTo>
                  <a:pt x="1127760" y="559882"/>
                  <a:pt x="1135816" y="561370"/>
                  <a:pt x="1143000" y="564962"/>
                </a:cubicBezTo>
                <a:cubicBezTo>
                  <a:pt x="1151191" y="569058"/>
                  <a:pt x="1158240" y="575122"/>
                  <a:pt x="1165860" y="580202"/>
                </a:cubicBezTo>
                <a:cubicBezTo>
                  <a:pt x="1163320" y="590362"/>
                  <a:pt x="1162365" y="601056"/>
                  <a:pt x="1158240" y="610682"/>
                </a:cubicBezTo>
                <a:cubicBezTo>
                  <a:pt x="1154632" y="619100"/>
                  <a:pt x="1144011" y="624440"/>
                  <a:pt x="1143000" y="633542"/>
                </a:cubicBezTo>
                <a:cubicBezTo>
                  <a:pt x="1141294" y="648898"/>
                  <a:pt x="1143710" y="665443"/>
                  <a:pt x="1150620" y="679262"/>
                </a:cubicBezTo>
                <a:cubicBezTo>
                  <a:pt x="1157899" y="693821"/>
                  <a:pt x="1184319" y="696111"/>
                  <a:pt x="1196340" y="702122"/>
                </a:cubicBezTo>
                <a:cubicBezTo>
                  <a:pt x="1204531" y="706218"/>
                  <a:pt x="1211580" y="712282"/>
                  <a:pt x="1219200" y="717362"/>
                </a:cubicBezTo>
                <a:cubicBezTo>
                  <a:pt x="1224280" y="724982"/>
                  <a:pt x="1230832" y="731804"/>
                  <a:pt x="1234440" y="740222"/>
                </a:cubicBezTo>
                <a:cubicBezTo>
                  <a:pt x="1238565" y="749848"/>
                  <a:pt x="1239183" y="760632"/>
                  <a:pt x="1242060" y="770702"/>
                </a:cubicBezTo>
                <a:cubicBezTo>
                  <a:pt x="1244267" y="778425"/>
                  <a:pt x="1247938" y="785721"/>
                  <a:pt x="1249680" y="793562"/>
                </a:cubicBezTo>
                <a:cubicBezTo>
                  <a:pt x="1253032" y="808644"/>
                  <a:pt x="1253553" y="824293"/>
                  <a:pt x="1257300" y="839282"/>
                </a:cubicBezTo>
                <a:cubicBezTo>
                  <a:pt x="1261196" y="854867"/>
                  <a:pt x="1267460" y="869762"/>
                  <a:pt x="1272540" y="885002"/>
                </a:cubicBezTo>
                <a:cubicBezTo>
                  <a:pt x="1275080" y="892622"/>
                  <a:pt x="1276568" y="900678"/>
                  <a:pt x="1280160" y="907862"/>
                </a:cubicBezTo>
                <a:lnTo>
                  <a:pt x="1295400" y="938342"/>
                </a:lnTo>
                <a:cubicBezTo>
                  <a:pt x="1290373" y="958450"/>
                  <a:pt x="1289379" y="976948"/>
                  <a:pt x="1272540" y="991682"/>
                </a:cubicBezTo>
                <a:cubicBezTo>
                  <a:pt x="1258756" y="1003743"/>
                  <a:pt x="1226820" y="1022162"/>
                  <a:pt x="1226820" y="1022162"/>
                </a:cubicBezTo>
                <a:cubicBezTo>
                  <a:pt x="1198880" y="1019622"/>
                  <a:pt x="1170628" y="1019418"/>
                  <a:pt x="1143000" y="1014542"/>
                </a:cubicBezTo>
                <a:cubicBezTo>
                  <a:pt x="1127180" y="1011750"/>
                  <a:pt x="1112520" y="1004382"/>
                  <a:pt x="1097280" y="999302"/>
                </a:cubicBezTo>
                <a:cubicBezTo>
                  <a:pt x="1089660" y="996762"/>
                  <a:pt x="1081103" y="996137"/>
                  <a:pt x="1074420" y="991682"/>
                </a:cubicBezTo>
                <a:cubicBezTo>
                  <a:pt x="1044877" y="971987"/>
                  <a:pt x="1060248" y="979338"/>
                  <a:pt x="1028700" y="968822"/>
                </a:cubicBezTo>
                <a:cubicBezTo>
                  <a:pt x="958434" y="1039088"/>
                  <a:pt x="1076451" y="911421"/>
                  <a:pt x="998220" y="1067882"/>
                </a:cubicBezTo>
                <a:cubicBezTo>
                  <a:pt x="990029" y="1084265"/>
                  <a:pt x="967740" y="1088202"/>
                  <a:pt x="952500" y="1098362"/>
                </a:cubicBezTo>
                <a:lnTo>
                  <a:pt x="929640" y="1113602"/>
                </a:lnTo>
                <a:cubicBezTo>
                  <a:pt x="919145" y="1110104"/>
                  <a:pt x="887232" y="1104664"/>
                  <a:pt x="891540" y="1083122"/>
                </a:cubicBezTo>
                <a:cubicBezTo>
                  <a:pt x="893336" y="1074142"/>
                  <a:pt x="906780" y="1072962"/>
                  <a:pt x="914400" y="1067882"/>
                </a:cubicBezTo>
                <a:cubicBezTo>
                  <a:pt x="916940" y="1060262"/>
                  <a:pt x="922020" y="1053054"/>
                  <a:pt x="922020" y="1045022"/>
                </a:cubicBezTo>
                <a:cubicBezTo>
                  <a:pt x="922020" y="978219"/>
                  <a:pt x="898874" y="1008333"/>
                  <a:pt x="830580" y="1014542"/>
                </a:cubicBezTo>
                <a:cubicBezTo>
                  <a:pt x="807006" y="1022400"/>
                  <a:pt x="788821" y="1029782"/>
                  <a:pt x="762000" y="1029782"/>
                </a:cubicBezTo>
                <a:cubicBezTo>
                  <a:pt x="746226" y="1029782"/>
                  <a:pt x="727838" y="1014627"/>
                  <a:pt x="716280" y="1006922"/>
                </a:cubicBezTo>
                <a:cubicBezTo>
                  <a:pt x="691752" y="933337"/>
                  <a:pt x="731084" y="1047743"/>
                  <a:pt x="693420" y="953582"/>
                </a:cubicBezTo>
                <a:cubicBezTo>
                  <a:pt x="671537" y="898874"/>
                  <a:pt x="695472" y="913626"/>
                  <a:pt x="655320" y="900242"/>
                </a:cubicBezTo>
                <a:cubicBezTo>
                  <a:pt x="617220" y="912942"/>
                  <a:pt x="629920" y="915482"/>
                  <a:pt x="647700" y="862142"/>
                </a:cubicBezTo>
                <a:cubicBezTo>
                  <a:pt x="650240" y="854522"/>
                  <a:pt x="663329" y="838666"/>
                  <a:pt x="655320" y="839282"/>
                </a:cubicBezTo>
                <a:lnTo>
                  <a:pt x="556260" y="846902"/>
                </a:lnTo>
                <a:cubicBezTo>
                  <a:pt x="554397" y="856215"/>
                  <a:pt x="541687" y="927960"/>
                  <a:pt x="533400" y="930722"/>
                </a:cubicBezTo>
                <a:cubicBezTo>
                  <a:pt x="518160" y="935802"/>
                  <a:pt x="503432" y="942812"/>
                  <a:pt x="487680" y="945962"/>
                </a:cubicBezTo>
                <a:cubicBezTo>
                  <a:pt x="473189" y="948860"/>
                  <a:pt x="442341" y="953392"/>
                  <a:pt x="426720" y="961202"/>
                </a:cubicBezTo>
                <a:cubicBezTo>
                  <a:pt x="418529" y="965298"/>
                  <a:pt x="411480" y="971362"/>
                  <a:pt x="403860" y="976442"/>
                </a:cubicBezTo>
                <a:cubicBezTo>
                  <a:pt x="384549" y="974833"/>
                  <a:pt x="261424" y="965080"/>
                  <a:pt x="236220" y="961202"/>
                </a:cubicBezTo>
                <a:cubicBezTo>
                  <a:pt x="228281" y="959981"/>
                  <a:pt x="221263" y="955019"/>
                  <a:pt x="213360" y="953582"/>
                </a:cubicBezTo>
                <a:cubicBezTo>
                  <a:pt x="193212" y="949919"/>
                  <a:pt x="172720" y="948502"/>
                  <a:pt x="152400" y="945962"/>
                </a:cubicBezTo>
                <a:cubicBezTo>
                  <a:pt x="144780" y="940882"/>
                  <a:pt x="134394" y="938488"/>
                  <a:pt x="129540" y="930722"/>
                </a:cubicBezTo>
                <a:cubicBezTo>
                  <a:pt x="121026" y="917099"/>
                  <a:pt x="114300" y="885002"/>
                  <a:pt x="114300" y="885002"/>
                </a:cubicBezTo>
                <a:cubicBezTo>
                  <a:pt x="111760" y="859602"/>
                  <a:pt x="114752" y="833019"/>
                  <a:pt x="106680" y="808802"/>
                </a:cubicBezTo>
                <a:cubicBezTo>
                  <a:pt x="103784" y="800114"/>
                  <a:pt x="92775" y="795481"/>
                  <a:pt x="83820" y="793562"/>
                </a:cubicBezTo>
                <a:cubicBezTo>
                  <a:pt x="56388" y="787684"/>
                  <a:pt x="27940" y="788482"/>
                  <a:pt x="0" y="785942"/>
                </a:cubicBezTo>
                <a:cubicBezTo>
                  <a:pt x="2540" y="768162"/>
                  <a:pt x="2459" y="749805"/>
                  <a:pt x="7620" y="732602"/>
                </a:cubicBezTo>
                <a:cubicBezTo>
                  <a:pt x="12167" y="717447"/>
                  <a:pt x="36001" y="696601"/>
                  <a:pt x="45720" y="686882"/>
                </a:cubicBezTo>
                <a:cubicBezTo>
                  <a:pt x="48260" y="653862"/>
                  <a:pt x="47237" y="620372"/>
                  <a:pt x="53340" y="587822"/>
                </a:cubicBezTo>
                <a:cubicBezTo>
                  <a:pt x="59868" y="553005"/>
                  <a:pt x="90804" y="565386"/>
                  <a:pt x="114300" y="549722"/>
                </a:cubicBezTo>
                <a:cubicBezTo>
                  <a:pt x="121920" y="544642"/>
                  <a:pt x="128791" y="538201"/>
                  <a:pt x="137160" y="534482"/>
                </a:cubicBezTo>
                <a:cubicBezTo>
                  <a:pt x="231804" y="492418"/>
                  <a:pt x="133543" y="552133"/>
                  <a:pt x="228600" y="488762"/>
                </a:cubicBezTo>
                <a:lnTo>
                  <a:pt x="251460" y="473522"/>
                </a:lnTo>
                <a:cubicBezTo>
                  <a:pt x="268653" y="421943"/>
                  <a:pt x="271482" y="440729"/>
                  <a:pt x="259080" y="397322"/>
                </a:cubicBezTo>
                <a:cubicBezTo>
                  <a:pt x="256873" y="389599"/>
                  <a:pt x="255052" y="381646"/>
                  <a:pt x="251460" y="374462"/>
                </a:cubicBezTo>
                <a:cubicBezTo>
                  <a:pt x="247364" y="366271"/>
                  <a:pt x="239939" y="359971"/>
                  <a:pt x="236220" y="351602"/>
                </a:cubicBezTo>
                <a:lnTo>
                  <a:pt x="213360" y="283022"/>
                </a:lnTo>
                <a:cubicBezTo>
                  <a:pt x="210820" y="275402"/>
                  <a:pt x="210195" y="266845"/>
                  <a:pt x="205740" y="260162"/>
                </a:cubicBezTo>
                <a:cubicBezTo>
                  <a:pt x="200660" y="252542"/>
                  <a:pt x="194596" y="245493"/>
                  <a:pt x="190500" y="237302"/>
                </a:cubicBezTo>
                <a:cubicBezTo>
                  <a:pt x="186908" y="230118"/>
                  <a:pt x="186472" y="221626"/>
                  <a:pt x="182880" y="214442"/>
                </a:cubicBezTo>
                <a:cubicBezTo>
                  <a:pt x="178784" y="206251"/>
                  <a:pt x="171359" y="199951"/>
                  <a:pt x="167640" y="191582"/>
                </a:cubicBezTo>
                <a:cubicBezTo>
                  <a:pt x="161116" y="176902"/>
                  <a:pt x="145216" y="131494"/>
                  <a:pt x="152400" y="145862"/>
                </a:cubicBezTo>
                <a:lnTo>
                  <a:pt x="160020" y="161102"/>
                </a:ln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121" name="Полилиния 120"/>
          <p:cNvSpPr/>
          <p:nvPr/>
        </p:nvSpPr>
        <p:spPr>
          <a:xfrm>
            <a:off x="3494472" y="3274996"/>
            <a:ext cx="2123054" cy="1264920"/>
          </a:xfrm>
          <a:custGeom>
            <a:avLst/>
            <a:gdLst>
              <a:gd name="connsiteX0" fmla="*/ 5428 w 1811368"/>
              <a:gd name="connsiteY0" fmla="*/ 525780 h 1264920"/>
              <a:gd name="connsiteX1" fmla="*/ 134968 w 1811368"/>
              <a:gd name="connsiteY1" fmla="*/ 800100 h 1264920"/>
              <a:gd name="connsiteX2" fmla="*/ 180688 w 1811368"/>
              <a:gd name="connsiteY2" fmla="*/ 830580 h 1264920"/>
              <a:gd name="connsiteX3" fmla="*/ 256888 w 1811368"/>
              <a:gd name="connsiteY3" fmla="*/ 853440 h 1264920"/>
              <a:gd name="connsiteX4" fmla="*/ 279748 w 1811368"/>
              <a:gd name="connsiteY4" fmla="*/ 868680 h 1264920"/>
              <a:gd name="connsiteX5" fmla="*/ 302608 w 1811368"/>
              <a:gd name="connsiteY5" fmla="*/ 876300 h 1264920"/>
              <a:gd name="connsiteX6" fmla="*/ 325468 w 1811368"/>
              <a:gd name="connsiteY6" fmla="*/ 922020 h 1264920"/>
              <a:gd name="connsiteX7" fmla="*/ 317848 w 1811368"/>
              <a:gd name="connsiteY7" fmla="*/ 1036320 h 1264920"/>
              <a:gd name="connsiteX8" fmla="*/ 302608 w 1811368"/>
              <a:gd name="connsiteY8" fmla="*/ 1082040 h 1264920"/>
              <a:gd name="connsiteX9" fmla="*/ 294988 w 1811368"/>
              <a:gd name="connsiteY9" fmla="*/ 1104900 h 1264920"/>
              <a:gd name="connsiteX10" fmla="*/ 317848 w 1811368"/>
              <a:gd name="connsiteY10" fmla="*/ 1211580 h 1264920"/>
              <a:gd name="connsiteX11" fmla="*/ 325468 w 1811368"/>
              <a:gd name="connsiteY11" fmla="*/ 1234440 h 1264920"/>
              <a:gd name="connsiteX12" fmla="*/ 371188 w 1811368"/>
              <a:gd name="connsiteY12" fmla="*/ 1264920 h 1264920"/>
              <a:gd name="connsiteX13" fmla="*/ 447388 w 1811368"/>
              <a:gd name="connsiteY13" fmla="*/ 1257300 h 1264920"/>
              <a:gd name="connsiteX14" fmla="*/ 477868 w 1811368"/>
              <a:gd name="connsiteY14" fmla="*/ 1211580 h 1264920"/>
              <a:gd name="connsiteX15" fmla="*/ 493108 w 1811368"/>
              <a:gd name="connsiteY15" fmla="*/ 1188720 h 1264920"/>
              <a:gd name="connsiteX16" fmla="*/ 515968 w 1811368"/>
              <a:gd name="connsiteY16" fmla="*/ 1112520 h 1264920"/>
              <a:gd name="connsiteX17" fmla="*/ 523588 w 1811368"/>
              <a:gd name="connsiteY17" fmla="*/ 1089660 h 1264920"/>
              <a:gd name="connsiteX18" fmla="*/ 546448 w 1811368"/>
              <a:gd name="connsiteY18" fmla="*/ 1082040 h 1264920"/>
              <a:gd name="connsiteX19" fmla="*/ 615028 w 1811368"/>
              <a:gd name="connsiteY19" fmla="*/ 1028700 h 1264920"/>
              <a:gd name="connsiteX20" fmla="*/ 660748 w 1811368"/>
              <a:gd name="connsiteY20" fmla="*/ 1013460 h 1264920"/>
              <a:gd name="connsiteX21" fmla="*/ 683608 w 1811368"/>
              <a:gd name="connsiteY21" fmla="*/ 1005840 h 1264920"/>
              <a:gd name="connsiteX22" fmla="*/ 714088 w 1811368"/>
              <a:gd name="connsiteY22" fmla="*/ 1013460 h 1264920"/>
              <a:gd name="connsiteX23" fmla="*/ 736948 w 1811368"/>
              <a:gd name="connsiteY23" fmla="*/ 1028700 h 1264920"/>
              <a:gd name="connsiteX24" fmla="*/ 759808 w 1811368"/>
              <a:gd name="connsiteY24" fmla="*/ 1036320 h 1264920"/>
              <a:gd name="connsiteX25" fmla="*/ 790288 w 1811368"/>
              <a:gd name="connsiteY25" fmla="*/ 1028700 h 1264920"/>
              <a:gd name="connsiteX26" fmla="*/ 881728 w 1811368"/>
              <a:gd name="connsiteY26" fmla="*/ 952500 h 1264920"/>
              <a:gd name="connsiteX27" fmla="*/ 904588 w 1811368"/>
              <a:gd name="connsiteY27" fmla="*/ 929640 h 1264920"/>
              <a:gd name="connsiteX28" fmla="*/ 1003648 w 1811368"/>
              <a:gd name="connsiteY28" fmla="*/ 952500 h 1264920"/>
              <a:gd name="connsiteX29" fmla="*/ 1026508 w 1811368"/>
              <a:gd name="connsiteY29" fmla="*/ 960120 h 1264920"/>
              <a:gd name="connsiteX30" fmla="*/ 1049368 w 1811368"/>
              <a:gd name="connsiteY30" fmla="*/ 975360 h 1264920"/>
              <a:gd name="connsiteX31" fmla="*/ 1140808 w 1811368"/>
              <a:gd name="connsiteY31" fmla="*/ 952500 h 1264920"/>
              <a:gd name="connsiteX32" fmla="*/ 1163668 w 1811368"/>
              <a:gd name="connsiteY32" fmla="*/ 944880 h 1264920"/>
              <a:gd name="connsiteX33" fmla="*/ 1186528 w 1811368"/>
              <a:gd name="connsiteY33" fmla="*/ 937260 h 1264920"/>
              <a:gd name="connsiteX34" fmla="*/ 1262728 w 1811368"/>
              <a:gd name="connsiteY34" fmla="*/ 944880 h 1264920"/>
              <a:gd name="connsiteX35" fmla="*/ 1285588 w 1811368"/>
              <a:gd name="connsiteY35" fmla="*/ 952500 h 1264920"/>
              <a:gd name="connsiteX36" fmla="*/ 1331308 w 1811368"/>
              <a:gd name="connsiteY36" fmla="*/ 998220 h 1264920"/>
              <a:gd name="connsiteX37" fmla="*/ 1354168 w 1811368"/>
              <a:gd name="connsiteY37" fmla="*/ 1021080 h 1264920"/>
              <a:gd name="connsiteX38" fmla="*/ 1422748 w 1811368"/>
              <a:gd name="connsiteY38" fmla="*/ 1066800 h 1264920"/>
              <a:gd name="connsiteX39" fmla="*/ 1445608 w 1811368"/>
              <a:gd name="connsiteY39" fmla="*/ 1082040 h 1264920"/>
              <a:gd name="connsiteX40" fmla="*/ 1460848 w 1811368"/>
              <a:gd name="connsiteY40" fmla="*/ 1104900 h 1264920"/>
              <a:gd name="connsiteX41" fmla="*/ 1483708 w 1811368"/>
              <a:gd name="connsiteY41" fmla="*/ 1112520 h 1264920"/>
              <a:gd name="connsiteX42" fmla="*/ 1582768 w 1811368"/>
              <a:gd name="connsiteY42" fmla="*/ 1104900 h 1264920"/>
              <a:gd name="connsiteX43" fmla="*/ 1605628 w 1811368"/>
              <a:gd name="connsiteY43" fmla="*/ 1089660 h 1264920"/>
              <a:gd name="connsiteX44" fmla="*/ 1628488 w 1811368"/>
              <a:gd name="connsiteY44" fmla="*/ 1082040 h 1264920"/>
              <a:gd name="connsiteX45" fmla="*/ 1674208 w 1811368"/>
              <a:gd name="connsiteY45" fmla="*/ 1051560 h 1264920"/>
              <a:gd name="connsiteX46" fmla="*/ 1697068 w 1811368"/>
              <a:gd name="connsiteY46" fmla="*/ 1036320 h 1264920"/>
              <a:gd name="connsiteX47" fmla="*/ 1697068 w 1811368"/>
              <a:gd name="connsiteY47" fmla="*/ 960120 h 1264920"/>
              <a:gd name="connsiteX48" fmla="*/ 1681828 w 1811368"/>
              <a:gd name="connsiteY48" fmla="*/ 914400 h 1264920"/>
              <a:gd name="connsiteX49" fmla="*/ 1719928 w 1811368"/>
              <a:gd name="connsiteY49" fmla="*/ 868680 h 1264920"/>
              <a:gd name="connsiteX50" fmla="*/ 1765648 w 1811368"/>
              <a:gd name="connsiteY50" fmla="*/ 838200 h 1264920"/>
              <a:gd name="connsiteX51" fmla="*/ 1773268 w 1811368"/>
              <a:gd name="connsiteY51" fmla="*/ 769620 h 1264920"/>
              <a:gd name="connsiteX52" fmla="*/ 1758028 w 1811368"/>
              <a:gd name="connsiteY52" fmla="*/ 723900 h 1264920"/>
              <a:gd name="connsiteX53" fmla="*/ 1750408 w 1811368"/>
              <a:gd name="connsiteY53" fmla="*/ 701040 h 1264920"/>
              <a:gd name="connsiteX54" fmla="*/ 1758028 w 1811368"/>
              <a:gd name="connsiteY54" fmla="*/ 594360 h 1264920"/>
              <a:gd name="connsiteX55" fmla="*/ 1796128 w 1811368"/>
              <a:gd name="connsiteY55" fmla="*/ 525780 h 1264920"/>
              <a:gd name="connsiteX56" fmla="*/ 1811368 w 1811368"/>
              <a:gd name="connsiteY56" fmla="*/ 457200 h 1264920"/>
              <a:gd name="connsiteX57" fmla="*/ 1788508 w 1811368"/>
              <a:gd name="connsiteY57" fmla="*/ 381000 h 1264920"/>
              <a:gd name="connsiteX58" fmla="*/ 1742788 w 1811368"/>
              <a:gd name="connsiteY58" fmla="*/ 350520 h 1264920"/>
              <a:gd name="connsiteX59" fmla="*/ 1719928 w 1811368"/>
              <a:gd name="connsiteY59" fmla="*/ 335280 h 1264920"/>
              <a:gd name="connsiteX60" fmla="*/ 1697068 w 1811368"/>
              <a:gd name="connsiteY60" fmla="*/ 312420 h 1264920"/>
              <a:gd name="connsiteX61" fmla="*/ 1681828 w 1811368"/>
              <a:gd name="connsiteY61" fmla="*/ 289560 h 1264920"/>
              <a:gd name="connsiteX62" fmla="*/ 1658968 w 1811368"/>
              <a:gd name="connsiteY62" fmla="*/ 266700 h 1264920"/>
              <a:gd name="connsiteX63" fmla="*/ 1605628 w 1811368"/>
              <a:gd name="connsiteY63" fmla="*/ 205740 h 1264920"/>
              <a:gd name="connsiteX64" fmla="*/ 1590388 w 1811368"/>
              <a:gd name="connsiteY64" fmla="*/ 182880 h 1264920"/>
              <a:gd name="connsiteX65" fmla="*/ 1575148 w 1811368"/>
              <a:gd name="connsiteY65" fmla="*/ 121920 h 1264920"/>
              <a:gd name="connsiteX66" fmla="*/ 1567528 w 1811368"/>
              <a:gd name="connsiteY66" fmla="*/ 99060 h 1264920"/>
              <a:gd name="connsiteX67" fmla="*/ 1544668 w 1811368"/>
              <a:gd name="connsiteY67" fmla="*/ 15240 h 1264920"/>
              <a:gd name="connsiteX68" fmla="*/ 1498948 w 1811368"/>
              <a:gd name="connsiteY68" fmla="*/ 0 h 1264920"/>
              <a:gd name="connsiteX69" fmla="*/ 1392268 w 1811368"/>
              <a:gd name="connsiteY69" fmla="*/ 7620 h 1264920"/>
              <a:gd name="connsiteX70" fmla="*/ 1346548 w 1811368"/>
              <a:gd name="connsiteY70" fmla="*/ 22860 h 1264920"/>
              <a:gd name="connsiteX71" fmla="*/ 1308448 w 1811368"/>
              <a:gd name="connsiteY71" fmla="*/ 30480 h 1264920"/>
              <a:gd name="connsiteX72" fmla="*/ 1285588 w 1811368"/>
              <a:gd name="connsiteY72" fmla="*/ 45720 h 1264920"/>
              <a:gd name="connsiteX73" fmla="*/ 1270348 w 1811368"/>
              <a:gd name="connsiteY73" fmla="*/ 114300 h 1264920"/>
              <a:gd name="connsiteX74" fmla="*/ 1277968 w 1811368"/>
              <a:gd name="connsiteY74" fmla="*/ 365760 h 1264920"/>
              <a:gd name="connsiteX75" fmla="*/ 1255108 w 1811368"/>
              <a:gd name="connsiteY75" fmla="*/ 381000 h 1264920"/>
              <a:gd name="connsiteX76" fmla="*/ 1209388 w 1811368"/>
              <a:gd name="connsiteY76" fmla="*/ 373380 h 1264920"/>
              <a:gd name="connsiteX77" fmla="*/ 1133188 w 1811368"/>
              <a:gd name="connsiteY77" fmla="*/ 350520 h 1264920"/>
              <a:gd name="connsiteX78" fmla="*/ 1087468 w 1811368"/>
              <a:gd name="connsiteY78" fmla="*/ 327660 h 1264920"/>
              <a:gd name="connsiteX79" fmla="*/ 1064608 w 1811368"/>
              <a:gd name="connsiteY79" fmla="*/ 304800 h 1264920"/>
              <a:gd name="connsiteX80" fmla="*/ 1018888 w 1811368"/>
              <a:gd name="connsiteY80" fmla="*/ 289560 h 1264920"/>
              <a:gd name="connsiteX81" fmla="*/ 973168 w 1811368"/>
              <a:gd name="connsiteY81" fmla="*/ 274320 h 1264920"/>
              <a:gd name="connsiteX82" fmla="*/ 950308 w 1811368"/>
              <a:gd name="connsiteY82" fmla="*/ 266700 h 1264920"/>
              <a:gd name="connsiteX83" fmla="*/ 904588 w 1811368"/>
              <a:gd name="connsiteY83" fmla="*/ 236220 h 1264920"/>
              <a:gd name="connsiteX84" fmla="*/ 874108 w 1811368"/>
              <a:gd name="connsiteY84" fmla="*/ 167640 h 1264920"/>
              <a:gd name="connsiteX85" fmla="*/ 828388 w 1811368"/>
              <a:gd name="connsiteY85" fmla="*/ 137160 h 1264920"/>
              <a:gd name="connsiteX86" fmla="*/ 782668 w 1811368"/>
              <a:gd name="connsiteY86" fmla="*/ 121920 h 1264920"/>
              <a:gd name="connsiteX87" fmla="*/ 630268 w 1811368"/>
              <a:gd name="connsiteY87" fmla="*/ 129540 h 1264920"/>
              <a:gd name="connsiteX88" fmla="*/ 599788 w 1811368"/>
              <a:gd name="connsiteY88" fmla="*/ 137160 h 1264920"/>
              <a:gd name="connsiteX89" fmla="*/ 462628 w 1811368"/>
              <a:gd name="connsiteY89" fmla="*/ 129540 h 1264920"/>
              <a:gd name="connsiteX90" fmla="*/ 416908 w 1811368"/>
              <a:gd name="connsiteY90" fmla="*/ 99060 h 1264920"/>
              <a:gd name="connsiteX91" fmla="*/ 394048 w 1811368"/>
              <a:gd name="connsiteY91" fmla="*/ 83820 h 1264920"/>
              <a:gd name="connsiteX92" fmla="*/ 340708 w 1811368"/>
              <a:gd name="connsiteY92" fmla="*/ 68580 h 1264920"/>
              <a:gd name="connsiteX93" fmla="*/ 287368 w 1811368"/>
              <a:gd name="connsiteY93" fmla="*/ 76200 h 1264920"/>
              <a:gd name="connsiteX94" fmla="*/ 241648 w 1811368"/>
              <a:gd name="connsiteY94" fmla="*/ 99060 h 1264920"/>
              <a:gd name="connsiteX95" fmla="*/ 180688 w 1811368"/>
              <a:gd name="connsiteY95" fmla="*/ 106680 h 1264920"/>
              <a:gd name="connsiteX96" fmla="*/ 165448 w 1811368"/>
              <a:gd name="connsiteY96" fmla="*/ 137160 h 1264920"/>
              <a:gd name="connsiteX97" fmla="*/ 157828 w 1811368"/>
              <a:gd name="connsiteY97" fmla="*/ 160020 h 1264920"/>
              <a:gd name="connsiteX98" fmla="*/ 127348 w 1811368"/>
              <a:gd name="connsiteY98" fmla="*/ 205740 h 1264920"/>
              <a:gd name="connsiteX99" fmla="*/ 104488 w 1811368"/>
              <a:gd name="connsiteY99" fmla="*/ 281940 h 1264920"/>
              <a:gd name="connsiteX100" fmla="*/ 96868 w 1811368"/>
              <a:gd name="connsiteY100" fmla="*/ 388620 h 1264920"/>
              <a:gd name="connsiteX101" fmla="*/ 74008 w 1811368"/>
              <a:gd name="connsiteY101" fmla="*/ 403860 h 1264920"/>
              <a:gd name="connsiteX102" fmla="*/ 43528 w 1811368"/>
              <a:gd name="connsiteY102" fmla="*/ 449580 h 1264920"/>
              <a:gd name="connsiteX103" fmla="*/ 28288 w 1811368"/>
              <a:gd name="connsiteY103" fmla="*/ 472440 h 1264920"/>
              <a:gd name="connsiteX104" fmla="*/ 5428 w 1811368"/>
              <a:gd name="connsiteY104" fmla="*/ 525780 h 126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1811368" h="1264920">
                <a:moveTo>
                  <a:pt x="5428" y="525780"/>
                </a:moveTo>
                <a:cubicBezTo>
                  <a:pt x="23208" y="580390"/>
                  <a:pt x="84561" y="712436"/>
                  <a:pt x="134968" y="800100"/>
                </a:cubicBezTo>
                <a:cubicBezTo>
                  <a:pt x="144098" y="815978"/>
                  <a:pt x="163312" y="824788"/>
                  <a:pt x="180688" y="830580"/>
                </a:cubicBezTo>
                <a:cubicBezTo>
                  <a:pt x="236343" y="849132"/>
                  <a:pt x="210823" y="841924"/>
                  <a:pt x="256888" y="853440"/>
                </a:cubicBezTo>
                <a:cubicBezTo>
                  <a:pt x="264508" y="858520"/>
                  <a:pt x="271557" y="864584"/>
                  <a:pt x="279748" y="868680"/>
                </a:cubicBezTo>
                <a:cubicBezTo>
                  <a:pt x="286932" y="872272"/>
                  <a:pt x="296336" y="871282"/>
                  <a:pt x="302608" y="876300"/>
                </a:cubicBezTo>
                <a:cubicBezTo>
                  <a:pt x="316037" y="887043"/>
                  <a:pt x="320448" y="906961"/>
                  <a:pt x="325468" y="922020"/>
                </a:cubicBezTo>
                <a:cubicBezTo>
                  <a:pt x="322928" y="960120"/>
                  <a:pt x="323248" y="998519"/>
                  <a:pt x="317848" y="1036320"/>
                </a:cubicBezTo>
                <a:cubicBezTo>
                  <a:pt x="315576" y="1052223"/>
                  <a:pt x="307688" y="1066800"/>
                  <a:pt x="302608" y="1082040"/>
                </a:cubicBezTo>
                <a:lnTo>
                  <a:pt x="294988" y="1104900"/>
                </a:lnTo>
                <a:cubicBezTo>
                  <a:pt x="304601" y="1181800"/>
                  <a:pt x="296132" y="1146433"/>
                  <a:pt x="317848" y="1211580"/>
                </a:cubicBezTo>
                <a:cubicBezTo>
                  <a:pt x="320388" y="1219200"/>
                  <a:pt x="318785" y="1229985"/>
                  <a:pt x="325468" y="1234440"/>
                </a:cubicBezTo>
                <a:lnTo>
                  <a:pt x="371188" y="1264920"/>
                </a:lnTo>
                <a:cubicBezTo>
                  <a:pt x="396588" y="1262380"/>
                  <a:pt x="422990" y="1264807"/>
                  <a:pt x="447388" y="1257300"/>
                </a:cubicBezTo>
                <a:cubicBezTo>
                  <a:pt x="472995" y="1249421"/>
                  <a:pt x="469026" y="1229264"/>
                  <a:pt x="477868" y="1211580"/>
                </a:cubicBezTo>
                <a:cubicBezTo>
                  <a:pt x="481964" y="1203389"/>
                  <a:pt x="488028" y="1196340"/>
                  <a:pt x="493108" y="1188720"/>
                </a:cubicBezTo>
                <a:cubicBezTo>
                  <a:pt x="504624" y="1142655"/>
                  <a:pt x="497416" y="1168175"/>
                  <a:pt x="515968" y="1112520"/>
                </a:cubicBezTo>
                <a:cubicBezTo>
                  <a:pt x="518508" y="1104900"/>
                  <a:pt x="515968" y="1092200"/>
                  <a:pt x="523588" y="1089660"/>
                </a:cubicBezTo>
                <a:lnTo>
                  <a:pt x="546448" y="1082040"/>
                </a:lnTo>
                <a:cubicBezTo>
                  <a:pt x="566172" y="1062316"/>
                  <a:pt x="587685" y="1037814"/>
                  <a:pt x="615028" y="1028700"/>
                </a:cubicBezTo>
                <a:lnTo>
                  <a:pt x="660748" y="1013460"/>
                </a:lnTo>
                <a:lnTo>
                  <a:pt x="683608" y="1005840"/>
                </a:lnTo>
                <a:cubicBezTo>
                  <a:pt x="693768" y="1008380"/>
                  <a:pt x="704462" y="1009335"/>
                  <a:pt x="714088" y="1013460"/>
                </a:cubicBezTo>
                <a:cubicBezTo>
                  <a:pt x="722506" y="1017068"/>
                  <a:pt x="728757" y="1024604"/>
                  <a:pt x="736948" y="1028700"/>
                </a:cubicBezTo>
                <a:cubicBezTo>
                  <a:pt x="744132" y="1032292"/>
                  <a:pt x="752188" y="1033780"/>
                  <a:pt x="759808" y="1036320"/>
                </a:cubicBezTo>
                <a:cubicBezTo>
                  <a:pt x="769968" y="1033780"/>
                  <a:pt x="780921" y="1033384"/>
                  <a:pt x="790288" y="1028700"/>
                </a:cubicBezTo>
                <a:cubicBezTo>
                  <a:pt x="832723" y="1007482"/>
                  <a:pt x="848023" y="986205"/>
                  <a:pt x="881728" y="952500"/>
                </a:cubicBezTo>
                <a:lnTo>
                  <a:pt x="904588" y="929640"/>
                </a:lnTo>
                <a:cubicBezTo>
                  <a:pt x="973831" y="939532"/>
                  <a:pt x="940889" y="931580"/>
                  <a:pt x="1003648" y="952500"/>
                </a:cubicBezTo>
                <a:cubicBezTo>
                  <a:pt x="1011268" y="955040"/>
                  <a:pt x="1019825" y="955665"/>
                  <a:pt x="1026508" y="960120"/>
                </a:cubicBezTo>
                <a:lnTo>
                  <a:pt x="1049368" y="975360"/>
                </a:lnTo>
                <a:cubicBezTo>
                  <a:pt x="1110934" y="965099"/>
                  <a:pt x="1080431" y="972626"/>
                  <a:pt x="1140808" y="952500"/>
                </a:cubicBezTo>
                <a:lnTo>
                  <a:pt x="1163668" y="944880"/>
                </a:lnTo>
                <a:lnTo>
                  <a:pt x="1186528" y="937260"/>
                </a:lnTo>
                <a:cubicBezTo>
                  <a:pt x="1211928" y="939800"/>
                  <a:pt x="1237498" y="940998"/>
                  <a:pt x="1262728" y="944880"/>
                </a:cubicBezTo>
                <a:cubicBezTo>
                  <a:pt x="1270667" y="946101"/>
                  <a:pt x="1279248" y="947569"/>
                  <a:pt x="1285588" y="952500"/>
                </a:cubicBezTo>
                <a:cubicBezTo>
                  <a:pt x="1302601" y="965732"/>
                  <a:pt x="1316068" y="982980"/>
                  <a:pt x="1331308" y="998220"/>
                </a:cubicBezTo>
                <a:cubicBezTo>
                  <a:pt x="1338928" y="1005840"/>
                  <a:pt x="1345202" y="1015102"/>
                  <a:pt x="1354168" y="1021080"/>
                </a:cubicBezTo>
                <a:lnTo>
                  <a:pt x="1422748" y="1066800"/>
                </a:lnTo>
                <a:lnTo>
                  <a:pt x="1445608" y="1082040"/>
                </a:lnTo>
                <a:cubicBezTo>
                  <a:pt x="1450688" y="1089660"/>
                  <a:pt x="1453697" y="1099179"/>
                  <a:pt x="1460848" y="1104900"/>
                </a:cubicBezTo>
                <a:cubicBezTo>
                  <a:pt x="1467120" y="1109918"/>
                  <a:pt x="1475676" y="1112520"/>
                  <a:pt x="1483708" y="1112520"/>
                </a:cubicBezTo>
                <a:cubicBezTo>
                  <a:pt x="1516826" y="1112520"/>
                  <a:pt x="1549748" y="1107440"/>
                  <a:pt x="1582768" y="1104900"/>
                </a:cubicBezTo>
                <a:cubicBezTo>
                  <a:pt x="1590388" y="1099820"/>
                  <a:pt x="1597437" y="1093756"/>
                  <a:pt x="1605628" y="1089660"/>
                </a:cubicBezTo>
                <a:cubicBezTo>
                  <a:pt x="1612812" y="1086068"/>
                  <a:pt x="1621467" y="1085941"/>
                  <a:pt x="1628488" y="1082040"/>
                </a:cubicBezTo>
                <a:cubicBezTo>
                  <a:pt x="1644499" y="1073145"/>
                  <a:pt x="1658968" y="1061720"/>
                  <a:pt x="1674208" y="1051560"/>
                </a:cubicBezTo>
                <a:lnTo>
                  <a:pt x="1697068" y="1036320"/>
                </a:lnTo>
                <a:cubicBezTo>
                  <a:pt x="1708944" y="1000693"/>
                  <a:pt x="1709008" y="1011860"/>
                  <a:pt x="1697068" y="960120"/>
                </a:cubicBezTo>
                <a:cubicBezTo>
                  <a:pt x="1693456" y="944467"/>
                  <a:pt x="1681828" y="914400"/>
                  <a:pt x="1681828" y="914400"/>
                </a:cubicBezTo>
                <a:cubicBezTo>
                  <a:pt x="1695375" y="894080"/>
                  <a:pt x="1699619" y="884476"/>
                  <a:pt x="1719928" y="868680"/>
                </a:cubicBezTo>
                <a:cubicBezTo>
                  <a:pt x="1734386" y="857435"/>
                  <a:pt x="1765648" y="838200"/>
                  <a:pt x="1765648" y="838200"/>
                </a:cubicBezTo>
                <a:cubicBezTo>
                  <a:pt x="1787491" y="805435"/>
                  <a:pt x="1785712" y="819396"/>
                  <a:pt x="1773268" y="769620"/>
                </a:cubicBezTo>
                <a:cubicBezTo>
                  <a:pt x="1769372" y="754035"/>
                  <a:pt x="1763108" y="739140"/>
                  <a:pt x="1758028" y="723900"/>
                </a:cubicBezTo>
                <a:lnTo>
                  <a:pt x="1750408" y="701040"/>
                </a:lnTo>
                <a:cubicBezTo>
                  <a:pt x="1752948" y="665480"/>
                  <a:pt x="1753863" y="629766"/>
                  <a:pt x="1758028" y="594360"/>
                </a:cubicBezTo>
                <a:cubicBezTo>
                  <a:pt x="1762206" y="558845"/>
                  <a:pt x="1782249" y="567417"/>
                  <a:pt x="1796128" y="525780"/>
                </a:cubicBezTo>
                <a:cubicBezTo>
                  <a:pt x="1808634" y="488263"/>
                  <a:pt x="1802428" y="510843"/>
                  <a:pt x="1811368" y="457200"/>
                </a:cubicBezTo>
                <a:cubicBezTo>
                  <a:pt x="1807496" y="430099"/>
                  <a:pt x="1811139" y="400802"/>
                  <a:pt x="1788508" y="381000"/>
                </a:cubicBezTo>
                <a:cubicBezTo>
                  <a:pt x="1774724" y="368939"/>
                  <a:pt x="1758028" y="360680"/>
                  <a:pt x="1742788" y="350520"/>
                </a:cubicBezTo>
                <a:cubicBezTo>
                  <a:pt x="1735168" y="345440"/>
                  <a:pt x="1726404" y="341756"/>
                  <a:pt x="1719928" y="335280"/>
                </a:cubicBezTo>
                <a:cubicBezTo>
                  <a:pt x="1712308" y="327660"/>
                  <a:pt x="1703967" y="320699"/>
                  <a:pt x="1697068" y="312420"/>
                </a:cubicBezTo>
                <a:cubicBezTo>
                  <a:pt x="1691205" y="305385"/>
                  <a:pt x="1687691" y="296595"/>
                  <a:pt x="1681828" y="289560"/>
                </a:cubicBezTo>
                <a:cubicBezTo>
                  <a:pt x="1674929" y="281281"/>
                  <a:pt x="1665584" y="275206"/>
                  <a:pt x="1658968" y="266700"/>
                </a:cubicBezTo>
                <a:cubicBezTo>
                  <a:pt x="1611099" y="205154"/>
                  <a:pt x="1649883" y="235243"/>
                  <a:pt x="1605628" y="205740"/>
                </a:cubicBezTo>
                <a:cubicBezTo>
                  <a:pt x="1600548" y="198120"/>
                  <a:pt x="1594484" y="191071"/>
                  <a:pt x="1590388" y="182880"/>
                </a:cubicBezTo>
                <a:cubicBezTo>
                  <a:pt x="1581679" y="165462"/>
                  <a:pt x="1579495" y="139310"/>
                  <a:pt x="1575148" y="121920"/>
                </a:cubicBezTo>
                <a:cubicBezTo>
                  <a:pt x="1573200" y="114128"/>
                  <a:pt x="1570068" y="106680"/>
                  <a:pt x="1567528" y="99060"/>
                </a:cubicBezTo>
                <a:cubicBezTo>
                  <a:pt x="1565829" y="85466"/>
                  <a:pt x="1568111" y="29892"/>
                  <a:pt x="1544668" y="15240"/>
                </a:cubicBezTo>
                <a:cubicBezTo>
                  <a:pt x="1531045" y="6726"/>
                  <a:pt x="1498948" y="0"/>
                  <a:pt x="1498948" y="0"/>
                </a:cubicBezTo>
                <a:cubicBezTo>
                  <a:pt x="1463388" y="2540"/>
                  <a:pt x="1427524" y="2332"/>
                  <a:pt x="1392268" y="7620"/>
                </a:cubicBezTo>
                <a:cubicBezTo>
                  <a:pt x="1376381" y="10003"/>
                  <a:pt x="1362300" y="19710"/>
                  <a:pt x="1346548" y="22860"/>
                </a:cubicBezTo>
                <a:lnTo>
                  <a:pt x="1308448" y="30480"/>
                </a:lnTo>
                <a:cubicBezTo>
                  <a:pt x="1300828" y="35560"/>
                  <a:pt x="1291309" y="38569"/>
                  <a:pt x="1285588" y="45720"/>
                </a:cubicBezTo>
                <a:cubicBezTo>
                  <a:pt x="1277690" y="55593"/>
                  <a:pt x="1270426" y="113832"/>
                  <a:pt x="1270348" y="114300"/>
                </a:cubicBezTo>
                <a:cubicBezTo>
                  <a:pt x="1272888" y="198120"/>
                  <a:pt x="1282752" y="282038"/>
                  <a:pt x="1277968" y="365760"/>
                </a:cubicBezTo>
                <a:cubicBezTo>
                  <a:pt x="1277446" y="374903"/>
                  <a:pt x="1264210" y="379989"/>
                  <a:pt x="1255108" y="381000"/>
                </a:cubicBezTo>
                <a:cubicBezTo>
                  <a:pt x="1239752" y="382706"/>
                  <a:pt x="1224538" y="376410"/>
                  <a:pt x="1209388" y="373380"/>
                </a:cubicBezTo>
                <a:cubicBezTo>
                  <a:pt x="1194175" y="370337"/>
                  <a:pt x="1141519" y="356074"/>
                  <a:pt x="1133188" y="350520"/>
                </a:cubicBezTo>
                <a:cubicBezTo>
                  <a:pt x="1103645" y="330825"/>
                  <a:pt x="1119016" y="338176"/>
                  <a:pt x="1087468" y="327660"/>
                </a:cubicBezTo>
                <a:cubicBezTo>
                  <a:pt x="1079848" y="320040"/>
                  <a:pt x="1074028" y="310033"/>
                  <a:pt x="1064608" y="304800"/>
                </a:cubicBezTo>
                <a:cubicBezTo>
                  <a:pt x="1050565" y="296998"/>
                  <a:pt x="1034128" y="294640"/>
                  <a:pt x="1018888" y="289560"/>
                </a:cubicBezTo>
                <a:lnTo>
                  <a:pt x="973168" y="274320"/>
                </a:lnTo>
                <a:cubicBezTo>
                  <a:pt x="965548" y="271780"/>
                  <a:pt x="956991" y="271155"/>
                  <a:pt x="950308" y="266700"/>
                </a:cubicBezTo>
                <a:lnTo>
                  <a:pt x="904588" y="236220"/>
                </a:lnTo>
                <a:cubicBezTo>
                  <a:pt x="898912" y="219191"/>
                  <a:pt x="891156" y="182557"/>
                  <a:pt x="874108" y="167640"/>
                </a:cubicBezTo>
                <a:cubicBezTo>
                  <a:pt x="860324" y="155579"/>
                  <a:pt x="845764" y="142952"/>
                  <a:pt x="828388" y="137160"/>
                </a:cubicBezTo>
                <a:lnTo>
                  <a:pt x="782668" y="121920"/>
                </a:lnTo>
                <a:cubicBezTo>
                  <a:pt x="731868" y="124460"/>
                  <a:pt x="680956" y="125316"/>
                  <a:pt x="630268" y="129540"/>
                </a:cubicBezTo>
                <a:cubicBezTo>
                  <a:pt x="619831" y="130410"/>
                  <a:pt x="610261" y="137160"/>
                  <a:pt x="599788" y="137160"/>
                </a:cubicBezTo>
                <a:cubicBezTo>
                  <a:pt x="553997" y="137160"/>
                  <a:pt x="508348" y="132080"/>
                  <a:pt x="462628" y="129540"/>
                </a:cubicBezTo>
                <a:lnTo>
                  <a:pt x="416908" y="99060"/>
                </a:lnTo>
                <a:cubicBezTo>
                  <a:pt x="409288" y="93980"/>
                  <a:pt x="402736" y="86716"/>
                  <a:pt x="394048" y="83820"/>
                </a:cubicBezTo>
                <a:cubicBezTo>
                  <a:pt x="361253" y="72888"/>
                  <a:pt x="378980" y="78148"/>
                  <a:pt x="340708" y="68580"/>
                </a:cubicBezTo>
                <a:cubicBezTo>
                  <a:pt x="322928" y="71120"/>
                  <a:pt x="304571" y="71039"/>
                  <a:pt x="287368" y="76200"/>
                </a:cubicBezTo>
                <a:cubicBezTo>
                  <a:pt x="212281" y="98726"/>
                  <a:pt x="313141" y="86061"/>
                  <a:pt x="241648" y="99060"/>
                </a:cubicBezTo>
                <a:cubicBezTo>
                  <a:pt x="221500" y="102723"/>
                  <a:pt x="201008" y="104140"/>
                  <a:pt x="180688" y="106680"/>
                </a:cubicBezTo>
                <a:cubicBezTo>
                  <a:pt x="175608" y="116840"/>
                  <a:pt x="169923" y="126719"/>
                  <a:pt x="165448" y="137160"/>
                </a:cubicBezTo>
                <a:cubicBezTo>
                  <a:pt x="162284" y="144543"/>
                  <a:pt x="161729" y="152999"/>
                  <a:pt x="157828" y="160020"/>
                </a:cubicBezTo>
                <a:cubicBezTo>
                  <a:pt x="148933" y="176031"/>
                  <a:pt x="133140" y="188364"/>
                  <a:pt x="127348" y="205740"/>
                </a:cubicBezTo>
                <a:cubicBezTo>
                  <a:pt x="108796" y="261395"/>
                  <a:pt x="116004" y="235875"/>
                  <a:pt x="104488" y="281940"/>
                </a:cubicBezTo>
                <a:cubicBezTo>
                  <a:pt x="101948" y="317500"/>
                  <a:pt x="105515" y="354034"/>
                  <a:pt x="96868" y="388620"/>
                </a:cubicBezTo>
                <a:cubicBezTo>
                  <a:pt x="94647" y="397505"/>
                  <a:pt x="80039" y="396968"/>
                  <a:pt x="74008" y="403860"/>
                </a:cubicBezTo>
                <a:cubicBezTo>
                  <a:pt x="61947" y="417644"/>
                  <a:pt x="53688" y="434340"/>
                  <a:pt x="43528" y="449580"/>
                </a:cubicBezTo>
                <a:cubicBezTo>
                  <a:pt x="38448" y="457200"/>
                  <a:pt x="31184" y="463752"/>
                  <a:pt x="28288" y="472440"/>
                </a:cubicBezTo>
                <a:cubicBezTo>
                  <a:pt x="18396" y="502116"/>
                  <a:pt x="-12352" y="471170"/>
                  <a:pt x="5428" y="525780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66" name="Полилиния 265"/>
          <p:cNvSpPr/>
          <p:nvPr/>
        </p:nvSpPr>
        <p:spPr>
          <a:xfrm>
            <a:off x="5301286" y="3119339"/>
            <a:ext cx="1883856" cy="1745298"/>
          </a:xfrm>
          <a:custGeom>
            <a:avLst/>
            <a:gdLst>
              <a:gd name="connsiteX0" fmla="*/ 15240 w 1409329"/>
              <a:gd name="connsiteY0" fmla="*/ 122238 h 1745298"/>
              <a:gd name="connsiteX1" fmla="*/ 99060 w 1409329"/>
              <a:gd name="connsiteY1" fmla="*/ 91758 h 1745298"/>
              <a:gd name="connsiteX2" fmla="*/ 144780 w 1409329"/>
              <a:gd name="connsiteY2" fmla="*/ 46038 h 1745298"/>
              <a:gd name="connsiteX3" fmla="*/ 160020 w 1409329"/>
              <a:gd name="connsiteY3" fmla="*/ 23178 h 1745298"/>
              <a:gd name="connsiteX4" fmla="*/ 167640 w 1409329"/>
              <a:gd name="connsiteY4" fmla="*/ 318 h 1745298"/>
              <a:gd name="connsiteX5" fmla="*/ 236220 w 1409329"/>
              <a:gd name="connsiteY5" fmla="*/ 30798 h 1745298"/>
              <a:gd name="connsiteX6" fmla="*/ 251460 w 1409329"/>
              <a:gd name="connsiteY6" fmla="*/ 53658 h 1745298"/>
              <a:gd name="connsiteX7" fmla="*/ 297180 w 1409329"/>
              <a:gd name="connsiteY7" fmla="*/ 99378 h 1745298"/>
              <a:gd name="connsiteX8" fmla="*/ 342900 w 1409329"/>
              <a:gd name="connsiteY8" fmla="*/ 145098 h 1745298"/>
              <a:gd name="connsiteX9" fmla="*/ 365760 w 1409329"/>
              <a:gd name="connsiteY9" fmla="*/ 167958 h 1745298"/>
              <a:gd name="connsiteX10" fmla="*/ 381000 w 1409329"/>
              <a:gd name="connsiteY10" fmla="*/ 190818 h 1745298"/>
              <a:gd name="connsiteX11" fmla="*/ 426720 w 1409329"/>
              <a:gd name="connsiteY11" fmla="*/ 221298 h 1745298"/>
              <a:gd name="connsiteX12" fmla="*/ 472440 w 1409329"/>
              <a:gd name="connsiteY12" fmla="*/ 259398 h 1745298"/>
              <a:gd name="connsiteX13" fmla="*/ 495300 w 1409329"/>
              <a:gd name="connsiteY13" fmla="*/ 267018 h 1745298"/>
              <a:gd name="connsiteX14" fmla="*/ 586740 w 1409329"/>
              <a:gd name="connsiteY14" fmla="*/ 259398 h 1745298"/>
              <a:gd name="connsiteX15" fmla="*/ 655320 w 1409329"/>
              <a:gd name="connsiteY15" fmla="*/ 228918 h 1745298"/>
              <a:gd name="connsiteX16" fmla="*/ 708660 w 1409329"/>
              <a:gd name="connsiteY16" fmla="*/ 160338 h 1745298"/>
              <a:gd name="connsiteX17" fmla="*/ 731520 w 1409329"/>
              <a:gd name="connsiteY17" fmla="*/ 114618 h 1745298"/>
              <a:gd name="connsiteX18" fmla="*/ 754380 w 1409329"/>
              <a:gd name="connsiteY18" fmla="*/ 106998 h 1745298"/>
              <a:gd name="connsiteX19" fmla="*/ 777240 w 1409329"/>
              <a:gd name="connsiteY19" fmla="*/ 114618 h 1745298"/>
              <a:gd name="connsiteX20" fmla="*/ 784860 w 1409329"/>
              <a:gd name="connsiteY20" fmla="*/ 137478 h 1745298"/>
              <a:gd name="connsiteX21" fmla="*/ 792480 w 1409329"/>
              <a:gd name="connsiteY21" fmla="*/ 175578 h 1745298"/>
              <a:gd name="connsiteX22" fmla="*/ 807720 w 1409329"/>
              <a:gd name="connsiteY22" fmla="*/ 221298 h 1745298"/>
              <a:gd name="connsiteX23" fmla="*/ 815340 w 1409329"/>
              <a:gd name="connsiteY23" fmla="*/ 244158 h 1745298"/>
              <a:gd name="connsiteX24" fmla="*/ 830580 w 1409329"/>
              <a:gd name="connsiteY24" fmla="*/ 267018 h 1745298"/>
              <a:gd name="connsiteX25" fmla="*/ 861060 w 1409329"/>
              <a:gd name="connsiteY25" fmla="*/ 335598 h 1745298"/>
              <a:gd name="connsiteX26" fmla="*/ 800100 w 1409329"/>
              <a:gd name="connsiteY26" fmla="*/ 335598 h 1745298"/>
              <a:gd name="connsiteX27" fmla="*/ 754380 w 1409329"/>
              <a:gd name="connsiteY27" fmla="*/ 305118 h 1745298"/>
              <a:gd name="connsiteX28" fmla="*/ 693420 w 1409329"/>
              <a:gd name="connsiteY28" fmla="*/ 366078 h 1745298"/>
              <a:gd name="connsiteX29" fmla="*/ 678180 w 1409329"/>
              <a:gd name="connsiteY29" fmla="*/ 411798 h 1745298"/>
              <a:gd name="connsiteX30" fmla="*/ 685800 w 1409329"/>
              <a:gd name="connsiteY30" fmla="*/ 480378 h 1745298"/>
              <a:gd name="connsiteX31" fmla="*/ 731520 w 1409329"/>
              <a:gd name="connsiteY31" fmla="*/ 495618 h 1745298"/>
              <a:gd name="connsiteX32" fmla="*/ 754380 w 1409329"/>
              <a:gd name="connsiteY32" fmla="*/ 503238 h 1745298"/>
              <a:gd name="connsiteX33" fmla="*/ 822960 w 1409329"/>
              <a:gd name="connsiteY33" fmla="*/ 495618 h 1745298"/>
              <a:gd name="connsiteX34" fmla="*/ 868680 w 1409329"/>
              <a:gd name="connsiteY34" fmla="*/ 480378 h 1745298"/>
              <a:gd name="connsiteX35" fmla="*/ 891540 w 1409329"/>
              <a:gd name="connsiteY35" fmla="*/ 457518 h 1745298"/>
              <a:gd name="connsiteX36" fmla="*/ 914400 w 1409329"/>
              <a:gd name="connsiteY36" fmla="*/ 442278 h 1745298"/>
              <a:gd name="connsiteX37" fmla="*/ 952500 w 1409329"/>
              <a:gd name="connsiteY37" fmla="*/ 396558 h 1745298"/>
              <a:gd name="connsiteX38" fmla="*/ 975360 w 1409329"/>
              <a:gd name="connsiteY38" fmla="*/ 388938 h 1745298"/>
              <a:gd name="connsiteX39" fmla="*/ 998220 w 1409329"/>
              <a:gd name="connsiteY39" fmla="*/ 373698 h 1745298"/>
              <a:gd name="connsiteX40" fmla="*/ 1021080 w 1409329"/>
              <a:gd name="connsiteY40" fmla="*/ 366078 h 1745298"/>
              <a:gd name="connsiteX41" fmla="*/ 1043940 w 1409329"/>
              <a:gd name="connsiteY41" fmla="*/ 350838 h 1745298"/>
              <a:gd name="connsiteX42" fmla="*/ 1082040 w 1409329"/>
              <a:gd name="connsiteY42" fmla="*/ 343218 h 1745298"/>
              <a:gd name="connsiteX43" fmla="*/ 1104900 w 1409329"/>
              <a:gd name="connsiteY43" fmla="*/ 335598 h 1745298"/>
              <a:gd name="connsiteX44" fmla="*/ 1135380 w 1409329"/>
              <a:gd name="connsiteY44" fmla="*/ 343218 h 1745298"/>
              <a:gd name="connsiteX45" fmla="*/ 1158240 w 1409329"/>
              <a:gd name="connsiteY45" fmla="*/ 358458 h 1745298"/>
              <a:gd name="connsiteX46" fmla="*/ 1181100 w 1409329"/>
              <a:gd name="connsiteY46" fmla="*/ 366078 h 1745298"/>
              <a:gd name="connsiteX47" fmla="*/ 1196340 w 1409329"/>
              <a:gd name="connsiteY47" fmla="*/ 388938 h 1745298"/>
              <a:gd name="connsiteX48" fmla="*/ 1242060 w 1409329"/>
              <a:gd name="connsiteY48" fmla="*/ 411798 h 1745298"/>
              <a:gd name="connsiteX49" fmla="*/ 1295400 w 1409329"/>
              <a:gd name="connsiteY49" fmla="*/ 480378 h 1745298"/>
              <a:gd name="connsiteX50" fmla="*/ 1303020 w 1409329"/>
              <a:gd name="connsiteY50" fmla="*/ 503238 h 1745298"/>
              <a:gd name="connsiteX51" fmla="*/ 1318260 w 1409329"/>
              <a:gd name="connsiteY51" fmla="*/ 526098 h 1745298"/>
              <a:gd name="connsiteX52" fmla="*/ 1341120 w 1409329"/>
              <a:gd name="connsiteY52" fmla="*/ 640398 h 1745298"/>
              <a:gd name="connsiteX53" fmla="*/ 1363980 w 1409329"/>
              <a:gd name="connsiteY53" fmla="*/ 724218 h 1745298"/>
              <a:gd name="connsiteX54" fmla="*/ 1371600 w 1409329"/>
              <a:gd name="connsiteY54" fmla="*/ 777558 h 1745298"/>
              <a:gd name="connsiteX55" fmla="*/ 1379220 w 1409329"/>
              <a:gd name="connsiteY55" fmla="*/ 853758 h 1745298"/>
              <a:gd name="connsiteX56" fmla="*/ 1394460 w 1409329"/>
              <a:gd name="connsiteY56" fmla="*/ 899478 h 1745298"/>
              <a:gd name="connsiteX57" fmla="*/ 1402080 w 1409329"/>
              <a:gd name="connsiteY57" fmla="*/ 922338 h 1745298"/>
              <a:gd name="connsiteX58" fmla="*/ 1394460 w 1409329"/>
              <a:gd name="connsiteY58" fmla="*/ 1029018 h 1745298"/>
              <a:gd name="connsiteX59" fmla="*/ 1226820 w 1409329"/>
              <a:gd name="connsiteY59" fmla="*/ 1036638 h 1745298"/>
              <a:gd name="connsiteX60" fmla="*/ 1203960 w 1409329"/>
              <a:gd name="connsiteY60" fmla="*/ 1059498 h 1745298"/>
              <a:gd name="connsiteX61" fmla="*/ 1188720 w 1409329"/>
              <a:gd name="connsiteY61" fmla="*/ 1105218 h 1745298"/>
              <a:gd name="connsiteX62" fmla="*/ 1181100 w 1409329"/>
              <a:gd name="connsiteY62" fmla="*/ 1128078 h 1745298"/>
              <a:gd name="connsiteX63" fmla="*/ 1188720 w 1409329"/>
              <a:gd name="connsiteY63" fmla="*/ 1158558 h 1745298"/>
              <a:gd name="connsiteX64" fmla="*/ 1211580 w 1409329"/>
              <a:gd name="connsiteY64" fmla="*/ 1173798 h 1745298"/>
              <a:gd name="connsiteX65" fmla="*/ 1249680 w 1409329"/>
              <a:gd name="connsiteY65" fmla="*/ 1219518 h 1745298"/>
              <a:gd name="connsiteX66" fmla="*/ 1257300 w 1409329"/>
              <a:gd name="connsiteY66" fmla="*/ 1242378 h 1745298"/>
              <a:gd name="connsiteX67" fmla="*/ 1249680 w 1409329"/>
              <a:gd name="connsiteY67" fmla="*/ 1272858 h 1745298"/>
              <a:gd name="connsiteX68" fmla="*/ 1104900 w 1409329"/>
              <a:gd name="connsiteY68" fmla="*/ 1295718 h 1745298"/>
              <a:gd name="connsiteX69" fmla="*/ 1013460 w 1409329"/>
              <a:gd name="connsiteY69" fmla="*/ 1310958 h 1745298"/>
              <a:gd name="connsiteX70" fmla="*/ 967740 w 1409329"/>
              <a:gd name="connsiteY70" fmla="*/ 1326198 h 1745298"/>
              <a:gd name="connsiteX71" fmla="*/ 952500 w 1409329"/>
              <a:gd name="connsiteY71" fmla="*/ 1349058 h 1745298"/>
              <a:gd name="connsiteX72" fmla="*/ 906780 w 1409329"/>
              <a:gd name="connsiteY72" fmla="*/ 1371918 h 1745298"/>
              <a:gd name="connsiteX73" fmla="*/ 883920 w 1409329"/>
              <a:gd name="connsiteY73" fmla="*/ 1387158 h 1745298"/>
              <a:gd name="connsiteX74" fmla="*/ 853440 w 1409329"/>
              <a:gd name="connsiteY74" fmla="*/ 1425258 h 1745298"/>
              <a:gd name="connsiteX75" fmla="*/ 845820 w 1409329"/>
              <a:gd name="connsiteY75" fmla="*/ 1448118 h 1745298"/>
              <a:gd name="connsiteX76" fmla="*/ 792480 w 1409329"/>
              <a:gd name="connsiteY76" fmla="*/ 1509078 h 1745298"/>
              <a:gd name="connsiteX77" fmla="*/ 777240 w 1409329"/>
              <a:gd name="connsiteY77" fmla="*/ 1554798 h 1745298"/>
              <a:gd name="connsiteX78" fmla="*/ 769620 w 1409329"/>
              <a:gd name="connsiteY78" fmla="*/ 1577658 h 1745298"/>
              <a:gd name="connsiteX79" fmla="*/ 762000 w 1409329"/>
              <a:gd name="connsiteY79" fmla="*/ 1630998 h 1745298"/>
              <a:gd name="connsiteX80" fmla="*/ 716280 w 1409329"/>
              <a:gd name="connsiteY80" fmla="*/ 1653858 h 1745298"/>
              <a:gd name="connsiteX81" fmla="*/ 693420 w 1409329"/>
              <a:gd name="connsiteY81" fmla="*/ 1669098 h 1745298"/>
              <a:gd name="connsiteX82" fmla="*/ 662940 w 1409329"/>
              <a:gd name="connsiteY82" fmla="*/ 1714818 h 1745298"/>
              <a:gd name="connsiteX83" fmla="*/ 655320 w 1409329"/>
              <a:gd name="connsiteY83" fmla="*/ 1737678 h 1745298"/>
              <a:gd name="connsiteX84" fmla="*/ 632460 w 1409329"/>
              <a:gd name="connsiteY84" fmla="*/ 1745298 h 1745298"/>
              <a:gd name="connsiteX85" fmla="*/ 556260 w 1409329"/>
              <a:gd name="connsiteY85" fmla="*/ 1737678 h 1745298"/>
              <a:gd name="connsiteX86" fmla="*/ 510540 w 1409329"/>
              <a:gd name="connsiteY86" fmla="*/ 1722438 h 1745298"/>
              <a:gd name="connsiteX87" fmla="*/ 464820 w 1409329"/>
              <a:gd name="connsiteY87" fmla="*/ 1699578 h 1745298"/>
              <a:gd name="connsiteX88" fmla="*/ 441960 w 1409329"/>
              <a:gd name="connsiteY88" fmla="*/ 1707198 h 1745298"/>
              <a:gd name="connsiteX89" fmla="*/ 396240 w 1409329"/>
              <a:gd name="connsiteY89" fmla="*/ 1737678 h 1745298"/>
              <a:gd name="connsiteX90" fmla="*/ 312420 w 1409329"/>
              <a:gd name="connsiteY90" fmla="*/ 1730058 h 1745298"/>
              <a:gd name="connsiteX91" fmla="*/ 266700 w 1409329"/>
              <a:gd name="connsiteY91" fmla="*/ 1707198 h 1745298"/>
              <a:gd name="connsiteX92" fmla="*/ 182880 w 1409329"/>
              <a:gd name="connsiteY92" fmla="*/ 1691958 h 1745298"/>
              <a:gd name="connsiteX93" fmla="*/ 167640 w 1409329"/>
              <a:gd name="connsiteY93" fmla="*/ 1669098 h 1745298"/>
              <a:gd name="connsiteX94" fmla="*/ 152400 w 1409329"/>
              <a:gd name="connsiteY94" fmla="*/ 1623378 h 1745298"/>
              <a:gd name="connsiteX95" fmla="*/ 167640 w 1409329"/>
              <a:gd name="connsiteY95" fmla="*/ 1486218 h 1745298"/>
              <a:gd name="connsiteX96" fmla="*/ 175260 w 1409329"/>
              <a:gd name="connsiteY96" fmla="*/ 1463358 h 1745298"/>
              <a:gd name="connsiteX97" fmla="*/ 205740 w 1409329"/>
              <a:gd name="connsiteY97" fmla="*/ 1326198 h 1745298"/>
              <a:gd name="connsiteX98" fmla="*/ 236220 w 1409329"/>
              <a:gd name="connsiteY98" fmla="*/ 1333818 h 1745298"/>
              <a:gd name="connsiteX99" fmla="*/ 251460 w 1409329"/>
              <a:gd name="connsiteY99" fmla="*/ 1356678 h 1745298"/>
              <a:gd name="connsiteX100" fmla="*/ 274320 w 1409329"/>
              <a:gd name="connsiteY100" fmla="*/ 1379538 h 1745298"/>
              <a:gd name="connsiteX101" fmla="*/ 281940 w 1409329"/>
              <a:gd name="connsiteY101" fmla="*/ 1402398 h 1745298"/>
              <a:gd name="connsiteX102" fmla="*/ 304800 w 1409329"/>
              <a:gd name="connsiteY102" fmla="*/ 1410018 h 1745298"/>
              <a:gd name="connsiteX103" fmla="*/ 327660 w 1409329"/>
              <a:gd name="connsiteY103" fmla="*/ 1425258 h 1745298"/>
              <a:gd name="connsiteX104" fmla="*/ 358140 w 1409329"/>
              <a:gd name="connsiteY104" fmla="*/ 1417638 h 1745298"/>
              <a:gd name="connsiteX105" fmla="*/ 365760 w 1409329"/>
              <a:gd name="connsiteY105" fmla="*/ 1394778 h 1745298"/>
              <a:gd name="connsiteX106" fmla="*/ 335280 w 1409329"/>
              <a:gd name="connsiteY106" fmla="*/ 1288098 h 1745298"/>
              <a:gd name="connsiteX107" fmla="*/ 312420 w 1409329"/>
              <a:gd name="connsiteY107" fmla="*/ 1280478 h 1745298"/>
              <a:gd name="connsiteX108" fmla="*/ 289560 w 1409329"/>
              <a:gd name="connsiteY108" fmla="*/ 1257618 h 1745298"/>
              <a:gd name="connsiteX109" fmla="*/ 266700 w 1409329"/>
              <a:gd name="connsiteY109" fmla="*/ 1249998 h 1745298"/>
              <a:gd name="connsiteX110" fmla="*/ 213360 w 1409329"/>
              <a:gd name="connsiteY110" fmla="*/ 1234758 h 1745298"/>
              <a:gd name="connsiteX111" fmla="*/ 205740 w 1409329"/>
              <a:gd name="connsiteY111" fmla="*/ 1211898 h 1745298"/>
              <a:gd name="connsiteX112" fmla="*/ 190500 w 1409329"/>
              <a:gd name="connsiteY112" fmla="*/ 1189038 h 1745298"/>
              <a:gd name="connsiteX113" fmla="*/ 152400 w 1409329"/>
              <a:gd name="connsiteY113" fmla="*/ 1135698 h 1745298"/>
              <a:gd name="connsiteX114" fmla="*/ 137160 w 1409329"/>
              <a:gd name="connsiteY114" fmla="*/ 1112838 h 1745298"/>
              <a:gd name="connsiteX115" fmla="*/ 144780 w 1409329"/>
              <a:gd name="connsiteY115" fmla="*/ 1074738 h 1745298"/>
              <a:gd name="connsiteX116" fmla="*/ 152400 w 1409329"/>
              <a:gd name="connsiteY116" fmla="*/ 1051878 h 1745298"/>
              <a:gd name="connsiteX117" fmla="*/ 198120 w 1409329"/>
              <a:gd name="connsiteY117" fmla="*/ 1013778 h 1745298"/>
              <a:gd name="connsiteX118" fmla="*/ 220980 w 1409329"/>
              <a:gd name="connsiteY118" fmla="*/ 1006158 h 1745298"/>
              <a:gd name="connsiteX119" fmla="*/ 243840 w 1409329"/>
              <a:gd name="connsiteY119" fmla="*/ 960438 h 1745298"/>
              <a:gd name="connsiteX120" fmla="*/ 236220 w 1409329"/>
              <a:gd name="connsiteY120" fmla="*/ 929958 h 1745298"/>
              <a:gd name="connsiteX121" fmla="*/ 228600 w 1409329"/>
              <a:gd name="connsiteY121" fmla="*/ 876618 h 1745298"/>
              <a:gd name="connsiteX122" fmla="*/ 220980 w 1409329"/>
              <a:gd name="connsiteY122" fmla="*/ 853758 h 1745298"/>
              <a:gd name="connsiteX123" fmla="*/ 213360 w 1409329"/>
              <a:gd name="connsiteY123" fmla="*/ 823278 h 1745298"/>
              <a:gd name="connsiteX124" fmla="*/ 236220 w 1409329"/>
              <a:gd name="connsiteY124" fmla="*/ 724218 h 1745298"/>
              <a:gd name="connsiteX125" fmla="*/ 243840 w 1409329"/>
              <a:gd name="connsiteY125" fmla="*/ 701358 h 1745298"/>
              <a:gd name="connsiteX126" fmla="*/ 251460 w 1409329"/>
              <a:gd name="connsiteY126" fmla="*/ 678498 h 1745298"/>
              <a:gd name="connsiteX127" fmla="*/ 243840 w 1409329"/>
              <a:gd name="connsiteY127" fmla="*/ 526098 h 1745298"/>
              <a:gd name="connsiteX128" fmla="*/ 228600 w 1409329"/>
              <a:gd name="connsiteY128" fmla="*/ 503238 h 1745298"/>
              <a:gd name="connsiteX129" fmla="*/ 205740 w 1409329"/>
              <a:gd name="connsiteY129" fmla="*/ 495618 h 1745298"/>
              <a:gd name="connsiteX130" fmla="*/ 160020 w 1409329"/>
              <a:gd name="connsiteY130" fmla="*/ 449898 h 1745298"/>
              <a:gd name="connsiteX131" fmla="*/ 114300 w 1409329"/>
              <a:gd name="connsiteY131" fmla="*/ 419418 h 1745298"/>
              <a:gd name="connsiteX132" fmla="*/ 91440 w 1409329"/>
              <a:gd name="connsiteY132" fmla="*/ 404178 h 1745298"/>
              <a:gd name="connsiteX133" fmla="*/ 53340 w 1409329"/>
              <a:gd name="connsiteY133" fmla="*/ 358458 h 1745298"/>
              <a:gd name="connsiteX134" fmla="*/ 30480 w 1409329"/>
              <a:gd name="connsiteY134" fmla="*/ 335598 h 1745298"/>
              <a:gd name="connsiteX135" fmla="*/ 22860 w 1409329"/>
              <a:gd name="connsiteY135" fmla="*/ 312738 h 1745298"/>
              <a:gd name="connsiteX136" fmla="*/ 7620 w 1409329"/>
              <a:gd name="connsiteY136" fmla="*/ 236538 h 1745298"/>
              <a:gd name="connsiteX137" fmla="*/ 0 w 1409329"/>
              <a:gd name="connsiteY137" fmla="*/ 206058 h 1745298"/>
              <a:gd name="connsiteX138" fmla="*/ 15240 w 1409329"/>
              <a:gd name="connsiteY138" fmla="*/ 122238 h 1745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1409329" h="1745298">
                <a:moveTo>
                  <a:pt x="15240" y="122238"/>
                </a:moveTo>
                <a:cubicBezTo>
                  <a:pt x="31750" y="103188"/>
                  <a:pt x="77241" y="113577"/>
                  <a:pt x="99060" y="91758"/>
                </a:cubicBezTo>
                <a:cubicBezTo>
                  <a:pt x="155770" y="35048"/>
                  <a:pt x="90906" y="81954"/>
                  <a:pt x="144780" y="46038"/>
                </a:cubicBezTo>
                <a:cubicBezTo>
                  <a:pt x="149860" y="38418"/>
                  <a:pt x="155924" y="31369"/>
                  <a:pt x="160020" y="23178"/>
                </a:cubicBezTo>
                <a:cubicBezTo>
                  <a:pt x="163612" y="15994"/>
                  <a:pt x="159689" y="1454"/>
                  <a:pt x="167640" y="318"/>
                </a:cubicBezTo>
                <a:cubicBezTo>
                  <a:pt x="190043" y="-2882"/>
                  <a:pt x="218239" y="18811"/>
                  <a:pt x="236220" y="30798"/>
                </a:cubicBezTo>
                <a:cubicBezTo>
                  <a:pt x="241300" y="38418"/>
                  <a:pt x="245376" y="46813"/>
                  <a:pt x="251460" y="53658"/>
                </a:cubicBezTo>
                <a:cubicBezTo>
                  <a:pt x="265779" y="69767"/>
                  <a:pt x="281940" y="84138"/>
                  <a:pt x="297180" y="99378"/>
                </a:cubicBezTo>
                <a:lnTo>
                  <a:pt x="342900" y="145098"/>
                </a:lnTo>
                <a:cubicBezTo>
                  <a:pt x="350520" y="152718"/>
                  <a:pt x="359782" y="158992"/>
                  <a:pt x="365760" y="167958"/>
                </a:cubicBezTo>
                <a:cubicBezTo>
                  <a:pt x="370840" y="175578"/>
                  <a:pt x="374108" y="184787"/>
                  <a:pt x="381000" y="190818"/>
                </a:cubicBezTo>
                <a:cubicBezTo>
                  <a:pt x="394784" y="202879"/>
                  <a:pt x="413768" y="208346"/>
                  <a:pt x="426720" y="221298"/>
                </a:cubicBezTo>
                <a:cubicBezTo>
                  <a:pt x="443572" y="238150"/>
                  <a:pt x="451222" y="248789"/>
                  <a:pt x="472440" y="259398"/>
                </a:cubicBezTo>
                <a:cubicBezTo>
                  <a:pt x="479624" y="262990"/>
                  <a:pt x="487680" y="264478"/>
                  <a:pt x="495300" y="267018"/>
                </a:cubicBezTo>
                <a:cubicBezTo>
                  <a:pt x="525780" y="264478"/>
                  <a:pt x="556571" y="264426"/>
                  <a:pt x="586740" y="259398"/>
                </a:cubicBezTo>
                <a:cubicBezTo>
                  <a:pt x="611660" y="255245"/>
                  <a:pt x="635905" y="245098"/>
                  <a:pt x="655320" y="228918"/>
                </a:cubicBezTo>
                <a:cubicBezTo>
                  <a:pt x="673527" y="213746"/>
                  <a:pt x="702124" y="179945"/>
                  <a:pt x="708660" y="160338"/>
                </a:cubicBezTo>
                <a:cubicBezTo>
                  <a:pt x="713680" y="145279"/>
                  <a:pt x="718091" y="125361"/>
                  <a:pt x="731520" y="114618"/>
                </a:cubicBezTo>
                <a:cubicBezTo>
                  <a:pt x="737792" y="109600"/>
                  <a:pt x="746760" y="109538"/>
                  <a:pt x="754380" y="106998"/>
                </a:cubicBezTo>
                <a:cubicBezTo>
                  <a:pt x="762000" y="109538"/>
                  <a:pt x="771560" y="108938"/>
                  <a:pt x="777240" y="114618"/>
                </a:cubicBezTo>
                <a:cubicBezTo>
                  <a:pt x="782920" y="120298"/>
                  <a:pt x="782912" y="129686"/>
                  <a:pt x="784860" y="137478"/>
                </a:cubicBezTo>
                <a:cubicBezTo>
                  <a:pt x="788001" y="150043"/>
                  <a:pt x="789072" y="163083"/>
                  <a:pt x="792480" y="175578"/>
                </a:cubicBezTo>
                <a:cubicBezTo>
                  <a:pt x="796707" y="191076"/>
                  <a:pt x="802640" y="206058"/>
                  <a:pt x="807720" y="221298"/>
                </a:cubicBezTo>
                <a:cubicBezTo>
                  <a:pt x="810260" y="228918"/>
                  <a:pt x="810885" y="237475"/>
                  <a:pt x="815340" y="244158"/>
                </a:cubicBezTo>
                <a:cubicBezTo>
                  <a:pt x="820420" y="251778"/>
                  <a:pt x="826861" y="258649"/>
                  <a:pt x="830580" y="267018"/>
                </a:cubicBezTo>
                <a:cubicBezTo>
                  <a:pt x="866852" y="348630"/>
                  <a:pt x="826570" y="283863"/>
                  <a:pt x="861060" y="335598"/>
                </a:cubicBezTo>
                <a:cubicBezTo>
                  <a:pt x="835125" y="344243"/>
                  <a:pt x="831222" y="349745"/>
                  <a:pt x="800100" y="335598"/>
                </a:cubicBezTo>
                <a:cubicBezTo>
                  <a:pt x="783426" y="328019"/>
                  <a:pt x="754380" y="305118"/>
                  <a:pt x="754380" y="305118"/>
                </a:cubicBezTo>
                <a:cubicBezTo>
                  <a:pt x="721204" y="321706"/>
                  <a:pt x="708132" y="321941"/>
                  <a:pt x="693420" y="366078"/>
                </a:cubicBezTo>
                <a:lnTo>
                  <a:pt x="678180" y="411798"/>
                </a:lnTo>
                <a:cubicBezTo>
                  <a:pt x="680720" y="434658"/>
                  <a:pt x="673451" y="460973"/>
                  <a:pt x="685800" y="480378"/>
                </a:cubicBezTo>
                <a:cubicBezTo>
                  <a:pt x="694425" y="493931"/>
                  <a:pt x="716280" y="490538"/>
                  <a:pt x="731520" y="495618"/>
                </a:cubicBezTo>
                <a:lnTo>
                  <a:pt x="754380" y="503238"/>
                </a:lnTo>
                <a:cubicBezTo>
                  <a:pt x="777240" y="500698"/>
                  <a:pt x="800406" y="500129"/>
                  <a:pt x="822960" y="495618"/>
                </a:cubicBezTo>
                <a:cubicBezTo>
                  <a:pt x="838712" y="492468"/>
                  <a:pt x="868680" y="480378"/>
                  <a:pt x="868680" y="480378"/>
                </a:cubicBezTo>
                <a:cubicBezTo>
                  <a:pt x="876300" y="472758"/>
                  <a:pt x="883261" y="464417"/>
                  <a:pt x="891540" y="457518"/>
                </a:cubicBezTo>
                <a:cubicBezTo>
                  <a:pt x="898575" y="451655"/>
                  <a:pt x="907924" y="448754"/>
                  <a:pt x="914400" y="442278"/>
                </a:cubicBezTo>
                <a:cubicBezTo>
                  <a:pt x="942513" y="414165"/>
                  <a:pt x="915050" y="421525"/>
                  <a:pt x="952500" y="396558"/>
                </a:cubicBezTo>
                <a:cubicBezTo>
                  <a:pt x="959183" y="392103"/>
                  <a:pt x="968176" y="392530"/>
                  <a:pt x="975360" y="388938"/>
                </a:cubicBezTo>
                <a:cubicBezTo>
                  <a:pt x="983551" y="384842"/>
                  <a:pt x="990029" y="377794"/>
                  <a:pt x="998220" y="373698"/>
                </a:cubicBezTo>
                <a:cubicBezTo>
                  <a:pt x="1005404" y="370106"/>
                  <a:pt x="1013896" y="369670"/>
                  <a:pt x="1021080" y="366078"/>
                </a:cubicBezTo>
                <a:cubicBezTo>
                  <a:pt x="1029271" y="361982"/>
                  <a:pt x="1035365" y="354054"/>
                  <a:pt x="1043940" y="350838"/>
                </a:cubicBezTo>
                <a:cubicBezTo>
                  <a:pt x="1056067" y="346290"/>
                  <a:pt x="1069475" y="346359"/>
                  <a:pt x="1082040" y="343218"/>
                </a:cubicBezTo>
                <a:cubicBezTo>
                  <a:pt x="1089832" y="341270"/>
                  <a:pt x="1097280" y="338138"/>
                  <a:pt x="1104900" y="335598"/>
                </a:cubicBezTo>
                <a:cubicBezTo>
                  <a:pt x="1115060" y="338138"/>
                  <a:pt x="1125754" y="339093"/>
                  <a:pt x="1135380" y="343218"/>
                </a:cubicBezTo>
                <a:cubicBezTo>
                  <a:pt x="1143798" y="346826"/>
                  <a:pt x="1150049" y="354362"/>
                  <a:pt x="1158240" y="358458"/>
                </a:cubicBezTo>
                <a:cubicBezTo>
                  <a:pt x="1165424" y="362050"/>
                  <a:pt x="1173480" y="363538"/>
                  <a:pt x="1181100" y="366078"/>
                </a:cubicBezTo>
                <a:cubicBezTo>
                  <a:pt x="1186180" y="373698"/>
                  <a:pt x="1189864" y="382462"/>
                  <a:pt x="1196340" y="388938"/>
                </a:cubicBezTo>
                <a:cubicBezTo>
                  <a:pt x="1211112" y="403710"/>
                  <a:pt x="1223467" y="405600"/>
                  <a:pt x="1242060" y="411798"/>
                </a:cubicBezTo>
                <a:cubicBezTo>
                  <a:pt x="1278518" y="466484"/>
                  <a:pt x="1259588" y="444566"/>
                  <a:pt x="1295400" y="480378"/>
                </a:cubicBezTo>
                <a:cubicBezTo>
                  <a:pt x="1297940" y="487998"/>
                  <a:pt x="1299428" y="496054"/>
                  <a:pt x="1303020" y="503238"/>
                </a:cubicBezTo>
                <a:cubicBezTo>
                  <a:pt x="1307116" y="511429"/>
                  <a:pt x="1316464" y="517118"/>
                  <a:pt x="1318260" y="526098"/>
                </a:cubicBezTo>
                <a:cubicBezTo>
                  <a:pt x="1343402" y="651806"/>
                  <a:pt x="1303895" y="584561"/>
                  <a:pt x="1341120" y="640398"/>
                </a:cubicBezTo>
                <a:cubicBezTo>
                  <a:pt x="1358308" y="709150"/>
                  <a:pt x="1349736" y="681487"/>
                  <a:pt x="1363980" y="724218"/>
                </a:cubicBezTo>
                <a:cubicBezTo>
                  <a:pt x="1366520" y="741998"/>
                  <a:pt x="1369501" y="759721"/>
                  <a:pt x="1371600" y="777558"/>
                </a:cubicBezTo>
                <a:cubicBezTo>
                  <a:pt x="1374583" y="802910"/>
                  <a:pt x="1374516" y="828669"/>
                  <a:pt x="1379220" y="853758"/>
                </a:cubicBezTo>
                <a:cubicBezTo>
                  <a:pt x="1382180" y="869547"/>
                  <a:pt x="1389380" y="884238"/>
                  <a:pt x="1394460" y="899478"/>
                </a:cubicBezTo>
                <a:lnTo>
                  <a:pt x="1402080" y="922338"/>
                </a:lnTo>
                <a:cubicBezTo>
                  <a:pt x="1399540" y="957898"/>
                  <a:pt x="1424321" y="1009543"/>
                  <a:pt x="1394460" y="1029018"/>
                </a:cubicBezTo>
                <a:cubicBezTo>
                  <a:pt x="1347606" y="1059575"/>
                  <a:pt x="1282055" y="1027800"/>
                  <a:pt x="1226820" y="1036638"/>
                </a:cubicBezTo>
                <a:cubicBezTo>
                  <a:pt x="1216179" y="1038341"/>
                  <a:pt x="1211580" y="1051878"/>
                  <a:pt x="1203960" y="1059498"/>
                </a:cubicBezTo>
                <a:lnTo>
                  <a:pt x="1188720" y="1105218"/>
                </a:lnTo>
                <a:lnTo>
                  <a:pt x="1181100" y="1128078"/>
                </a:lnTo>
                <a:cubicBezTo>
                  <a:pt x="1183640" y="1138238"/>
                  <a:pt x="1182911" y="1149844"/>
                  <a:pt x="1188720" y="1158558"/>
                </a:cubicBezTo>
                <a:cubicBezTo>
                  <a:pt x="1193800" y="1166178"/>
                  <a:pt x="1204545" y="1167935"/>
                  <a:pt x="1211580" y="1173798"/>
                </a:cubicBezTo>
                <a:cubicBezTo>
                  <a:pt x="1226025" y="1185835"/>
                  <a:pt x="1241117" y="1202392"/>
                  <a:pt x="1249680" y="1219518"/>
                </a:cubicBezTo>
                <a:cubicBezTo>
                  <a:pt x="1253272" y="1226702"/>
                  <a:pt x="1254760" y="1234758"/>
                  <a:pt x="1257300" y="1242378"/>
                </a:cubicBezTo>
                <a:cubicBezTo>
                  <a:pt x="1254760" y="1252538"/>
                  <a:pt x="1257631" y="1266042"/>
                  <a:pt x="1249680" y="1272858"/>
                </a:cubicBezTo>
                <a:cubicBezTo>
                  <a:pt x="1224329" y="1294587"/>
                  <a:pt x="1113214" y="1295078"/>
                  <a:pt x="1104900" y="1295718"/>
                </a:cubicBezTo>
                <a:cubicBezTo>
                  <a:pt x="1074420" y="1300798"/>
                  <a:pt x="1042775" y="1301186"/>
                  <a:pt x="1013460" y="1310958"/>
                </a:cubicBezTo>
                <a:lnTo>
                  <a:pt x="967740" y="1326198"/>
                </a:lnTo>
                <a:cubicBezTo>
                  <a:pt x="962660" y="1333818"/>
                  <a:pt x="958976" y="1342582"/>
                  <a:pt x="952500" y="1349058"/>
                </a:cubicBezTo>
                <a:cubicBezTo>
                  <a:pt x="930662" y="1370896"/>
                  <a:pt x="931570" y="1359523"/>
                  <a:pt x="906780" y="1371918"/>
                </a:cubicBezTo>
                <a:cubicBezTo>
                  <a:pt x="898589" y="1376014"/>
                  <a:pt x="891540" y="1382078"/>
                  <a:pt x="883920" y="1387158"/>
                </a:cubicBezTo>
                <a:cubicBezTo>
                  <a:pt x="864767" y="1444617"/>
                  <a:pt x="892831" y="1376019"/>
                  <a:pt x="853440" y="1425258"/>
                </a:cubicBezTo>
                <a:cubicBezTo>
                  <a:pt x="848422" y="1431530"/>
                  <a:pt x="849721" y="1441097"/>
                  <a:pt x="845820" y="1448118"/>
                </a:cubicBezTo>
                <a:cubicBezTo>
                  <a:pt x="819673" y="1495183"/>
                  <a:pt x="825874" y="1486816"/>
                  <a:pt x="792480" y="1509078"/>
                </a:cubicBezTo>
                <a:lnTo>
                  <a:pt x="777240" y="1554798"/>
                </a:lnTo>
                <a:lnTo>
                  <a:pt x="769620" y="1577658"/>
                </a:lnTo>
                <a:cubicBezTo>
                  <a:pt x="767080" y="1595438"/>
                  <a:pt x="769294" y="1614585"/>
                  <a:pt x="762000" y="1630998"/>
                </a:cubicBezTo>
                <a:cubicBezTo>
                  <a:pt x="755761" y="1645037"/>
                  <a:pt x="727389" y="1648303"/>
                  <a:pt x="716280" y="1653858"/>
                </a:cubicBezTo>
                <a:cubicBezTo>
                  <a:pt x="708089" y="1657954"/>
                  <a:pt x="701040" y="1664018"/>
                  <a:pt x="693420" y="1669098"/>
                </a:cubicBezTo>
                <a:cubicBezTo>
                  <a:pt x="683260" y="1684338"/>
                  <a:pt x="668732" y="1697442"/>
                  <a:pt x="662940" y="1714818"/>
                </a:cubicBezTo>
                <a:cubicBezTo>
                  <a:pt x="660400" y="1722438"/>
                  <a:pt x="661000" y="1731998"/>
                  <a:pt x="655320" y="1737678"/>
                </a:cubicBezTo>
                <a:cubicBezTo>
                  <a:pt x="649640" y="1743358"/>
                  <a:pt x="640080" y="1742758"/>
                  <a:pt x="632460" y="1745298"/>
                </a:cubicBezTo>
                <a:cubicBezTo>
                  <a:pt x="607060" y="1742758"/>
                  <a:pt x="581349" y="1742382"/>
                  <a:pt x="556260" y="1737678"/>
                </a:cubicBezTo>
                <a:cubicBezTo>
                  <a:pt x="540471" y="1734718"/>
                  <a:pt x="525780" y="1727518"/>
                  <a:pt x="510540" y="1722438"/>
                </a:cubicBezTo>
                <a:cubicBezTo>
                  <a:pt x="478992" y="1711922"/>
                  <a:pt x="494363" y="1719273"/>
                  <a:pt x="464820" y="1699578"/>
                </a:cubicBezTo>
                <a:cubicBezTo>
                  <a:pt x="457200" y="1702118"/>
                  <a:pt x="448981" y="1703297"/>
                  <a:pt x="441960" y="1707198"/>
                </a:cubicBezTo>
                <a:cubicBezTo>
                  <a:pt x="425949" y="1716093"/>
                  <a:pt x="396240" y="1737678"/>
                  <a:pt x="396240" y="1737678"/>
                </a:cubicBezTo>
                <a:cubicBezTo>
                  <a:pt x="368300" y="1735138"/>
                  <a:pt x="340193" y="1734026"/>
                  <a:pt x="312420" y="1730058"/>
                </a:cubicBezTo>
                <a:cubicBezTo>
                  <a:pt x="285606" y="1726227"/>
                  <a:pt x="290846" y="1719271"/>
                  <a:pt x="266700" y="1707198"/>
                </a:cubicBezTo>
                <a:cubicBezTo>
                  <a:pt x="243207" y="1695452"/>
                  <a:pt x="203894" y="1694585"/>
                  <a:pt x="182880" y="1691958"/>
                </a:cubicBezTo>
                <a:cubicBezTo>
                  <a:pt x="177800" y="1684338"/>
                  <a:pt x="171359" y="1677467"/>
                  <a:pt x="167640" y="1669098"/>
                </a:cubicBezTo>
                <a:cubicBezTo>
                  <a:pt x="161116" y="1654418"/>
                  <a:pt x="152400" y="1623378"/>
                  <a:pt x="152400" y="1623378"/>
                </a:cubicBezTo>
                <a:cubicBezTo>
                  <a:pt x="157003" y="1563538"/>
                  <a:pt x="155093" y="1536404"/>
                  <a:pt x="167640" y="1486218"/>
                </a:cubicBezTo>
                <a:cubicBezTo>
                  <a:pt x="169588" y="1478426"/>
                  <a:pt x="172720" y="1470978"/>
                  <a:pt x="175260" y="1463358"/>
                </a:cubicBezTo>
                <a:cubicBezTo>
                  <a:pt x="176605" y="1440495"/>
                  <a:pt x="143098" y="1326198"/>
                  <a:pt x="205740" y="1326198"/>
                </a:cubicBezTo>
                <a:cubicBezTo>
                  <a:pt x="216213" y="1326198"/>
                  <a:pt x="226060" y="1331278"/>
                  <a:pt x="236220" y="1333818"/>
                </a:cubicBezTo>
                <a:cubicBezTo>
                  <a:pt x="241300" y="1341438"/>
                  <a:pt x="245597" y="1349643"/>
                  <a:pt x="251460" y="1356678"/>
                </a:cubicBezTo>
                <a:cubicBezTo>
                  <a:pt x="258359" y="1364957"/>
                  <a:pt x="268342" y="1370572"/>
                  <a:pt x="274320" y="1379538"/>
                </a:cubicBezTo>
                <a:cubicBezTo>
                  <a:pt x="278775" y="1386221"/>
                  <a:pt x="276260" y="1396718"/>
                  <a:pt x="281940" y="1402398"/>
                </a:cubicBezTo>
                <a:cubicBezTo>
                  <a:pt x="287620" y="1408078"/>
                  <a:pt x="297616" y="1406426"/>
                  <a:pt x="304800" y="1410018"/>
                </a:cubicBezTo>
                <a:cubicBezTo>
                  <a:pt x="312991" y="1414114"/>
                  <a:pt x="320040" y="1420178"/>
                  <a:pt x="327660" y="1425258"/>
                </a:cubicBezTo>
                <a:cubicBezTo>
                  <a:pt x="337820" y="1422718"/>
                  <a:pt x="349962" y="1424180"/>
                  <a:pt x="358140" y="1417638"/>
                </a:cubicBezTo>
                <a:cubicBezTo>
                  <a:pt x="364412" y="1412620"/>
                  <a:pt x="365760" y="1402810"/>
                  <a:pt x="365760" y="1394778"/>
                </a:cubicBezTo>
                <a:cubicBezTo>
                  <a:pt x="365760" y="1343010"/>
                  <a:pt x="374676" y="1314362"/>
                  <a:pt x="335280" y="1288098"/>
                </a:cubicBezTo>
                <a:cubicBezTo>
                  <a:pt x="328597" y="1283643"/>
                  <a:pt x="320040" y="1283018"/>
                  <a:pt x="312420" y="1280478"/>
                </a:cubicBezTo>
                <a:cubicBezTo>
                  <a:pt x="304800" y="1272858"/>
                  <a:pt x="298526" y="1263596"/>
                  <a:pt x="289560" y="1257618"/>
                </a:cubicBezTo>
                <a:cubicBezTo>
                  <a:pt x="282877" y="1253163"/>
                  <a:pt x="274423" y="1252205"/>
                  <a:pt x="266700" y="1249998"/>
                </a:cubicBezTo>
                <a:cubicBezTo>
                  <a:pt x="199723" y="1230862"/>
                  <a:pt x="268170" y="1253028"/>
                  <a:pt x="213360" y="1234758"/>
                </a:cubicBezTo>
                <a:cubicBezTo>
                  <a:pt x="210820" y="1227138"/>
                  <a:pt x="209332" y="1219082"/>
                  <a:pt x="205740" y="1211898"/>
                </a:cubicBezTo>
                <a:cubicBezTo>
                  <a:pt x="201644" y="1203707"/>
                  <a:pt x="194219" y="1197407"/>
                  <a:pt x="190500" y="1189038"/>
                </a:cubicBezTo>
                <a:cubicBezTo>
                  <a:pt x="165763" y="1133379"/>
                  <a:pt x="193979" y="1149558"/>
                  <a:pt x="152400" y="1135698"/>
                </a:cubicBezTo>
                <a:cubicBezTo>
                  <a:pt x="147320" y="1128078"/>
                  <a:pt x="138296" y="1121925"/>
                  <a:pt x="137160" y="1112838"/>
                </a:cubicBezTo>
                <a:cubicBezTo>
                  <a:pt x="135554" y="1099987"/>
                  <a:pt x="141639" y="1087303"/>
                  <a:pt x="144780" y="1074738"/>
                </a:cubicBezTo>
                <a:cubicBezTo>
                  <a:pt x="146728" y="1066946"/>
                  <a:pt x="147945" y="1058561"/>
                  <a:pt x="152400" y="1051878"/>
                </a:cubicBezTo>
                <a:cubicBezTo>
                  <a:pt x="160826" y="1039239"/>
                  <a:pt x="184063" y="1020806"/>
                  <a:pt x="198120" y="1013778"/>
                </a:cubicBezTo>
                <a:cubicBezTo>
                  <a:pt x="205304" y="1010186"/>
                  <a:pt x="213360" y="1008698"/>
                  <a:pt x="220980" y="1006158"/>
                </a:cubicBezTo>
                <a:cubicBezTo>
                  <a:pt x="228685" y="994600"/>
                  <a:pt x="243840" y="976212"/>
                  <a:pt x="243840" y="960438"/>
                </a:cubicBezTo>
                <a:cubicBezTo>
                  <a:pt x="243840" y="949965"/>
                  <a:pt x="238093" y="940262"/>
                  <a:pt x="236220" y="929958"/>
                </a:cubicBezTo>
                <a:cubicBezTo>
                  <a:pt x="233007" y="912287"/>
                  <a:pt x="232122" y="894230"/>
                  <a:pt x="228600" y="876618"/>
                </a:cubicBezTo>
                <a:cubicBezTo>
                  <a:pt x="227025" y="868742"/>
                  <a:pt x="223187" y="861481"/>
                  <a:pt x="220980" y="853758"/>
                </a:cubicBezTo>
                <a:cubicBezTo>
                  <a:pt x="218103" y="843688"/>
                  <a:pt x="215900" y="833438"/>
                  <a:pt x="213360" y="823278"/>
                </a:cubicBezTo>
                <a:cubicBezTo>
                  <a:pt x="223252" y="754035"/>
                  <a:pt x="215300" y="786977"/>
                  <a:pt x="236220" y="724218"/>
                </a:cubicBezTo>
                <a:lnTo>
                  <a:pt x="243840" y="701358"/>
                </a:lnTo>
                <a:lnTo>
                  <a:pt x="251460" y="678498"/>
                </a:lnTo>
                <a:cubicBezTo>
                  <a:pt x="248920" y="627698"/>
                  <a:pt x="250419" y="576534"/>
                  <a:pt x="243840" y="526098"/>
                </a:cubicBezTo>
                <a:cubicBezTo>
                  <a:pt x="242655" y="517017"/>
                  <a:pt x="235751" y="508959"/>
                  <a:pt x="228600" y="503238"/>
                </a:cubicBezTo>
                <a:cubicBezTo>
                  <a:pt x="222328" y="498220"/>
                  <a:pt x="213360" y="498158"/>
                  <a:pt x="205740" y="495618"/>
                </a:cubicBezTo>
                <a:cubicBezTo>
                  <a:pt x="190500" y="480378"/>
                  <a:pt x="177953" y="461853"/>
                  <a:pt x="160020" y="449898"/>
                </a:cubicBezTo>
                <a:lnTo>
                  <a:pt x="114300" y="419418"/>
                </a:lnTo>
                <a:cubicBezTo>
                  <a:pt x="106680" y="414338"/>
                  <a:pt x="97916" y="410654"/>
                  <a:pt x="91440" y="404178"/>
                </a:cubicBezTo>
                <a:cubicBezTo>
                  <a:pt x="24654" y="337392"/>
                  <a:pt x="106384" y="422111"/>
                  <a:pt x="53340" y="358458"/>
                </a:cubicBezTo>
                <a:cubicBezTo>
                  <a:pt x="46441" y="350179"/>
                  <a:pt x="38100" y="343218"/>
                  <a:pt x="30480" y="335598"/>
                </a:cubicBezTo>
                <a:cubicBezTo>
                  <a:pt x="27940" y="327978"/>
                  <a:pt x="24666" y="320564"/>
                  <a:pt x="22860" y="312738"/>
                </a:cubicBezTo>
                <a:cubicBezTo>
                  <a:pt x="17035" y="287498"/>
                  <a:pt x="13902" y="261668"/>
                  <a:pt x="7620" y="236538"/>
                </a:cubicBezTo>
                <a:lnTo>
                  <a:pt x="0" y="206058"/>
                </a:lnTo>
                <a:cubicBezTo>
                  <a:pt x="8247" y="131833"/>
                  <a:pt x="-1270" y="141288"/>
                  <a:pt x="15240" y="122238"/>
                </a:cubicBez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3" name="Полилиния 2"/>
          <p:cNvSpPr/>
          <p:nvPr/>
        </p:nvSpPr>
        <p:spPr>
          <a:xfrm>
            <a:off x="-59824" y="3390157"/>
            <a:ext cx="2654710" cy="3008671"/>
          </a:xfrm>
          <a:custGeom>
            <a:avLst/>
            <a:gdLst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297858 h 3008671"/>
              <a:gd name="connsiteX16" fmla="*/ 1991032 w 2654710"/>
              <a:gd name="connsiteY16" fmla="*/ 1312607 h 3008671"/>
              <a:gd name="connsiteX17" fmla="*/ 2079523 w 2654710"/>
              <a:gd name="connsiteY17" fmla="*/ 1327355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297858 h 3008671"/>
              <a:gd name="connsiteX16" fmla="*/ 1991032 w 2654710"/>
              <a:gd name="connsiteY16" fmla="*/ 1312607 h 3008671"/>
              <a:gd name="connsiteX17" fmla="*/ 2115381 w 2654710"/>
              <a:gd name="connsiteY17" fmla="*/ 1201849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297858 h 3008671"/>
              <a:gd name="connsiteX16" fmla="*/ 1937244 w 2654710"/>
              <a:gd name="connsiteY16" fmla="*/ 1205031 h 3008671"/>
              <a:gd name="connsiteX17" fmla="*/ 2115381 w 2654710"/>
              <a:gd name="connsiteY17" fmla="*/ 1201849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100634 h 3008671"/>
              <a:gd name="connsiteX16" fmla="*/ 1937244 w 2654710"/>
              <a:gd name="connsiteY16" fmla="*/ 1205031 h 3008671"/>
              <a:gd name="connsiteX17" fmla="*/ 2115381 w 2654710"/>
              <a:gd name="connsiteY17" fmla="*/ 1201849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  <a:gd name="connsiteX0" fmla="*/ 1253613 w 2654710"/>
              <a:gd name="connsiteY0" fmla="*/ 29497 h 3008671"/>
              <a:gd name="connsiteX1" fmla="*/ 1342103 w 2654710"/>
              <a:gd name="connsiteY1" fmla="*/ 44245 h 3008671"/>
              <a:gd name="connsiteX2" fmla="*/ 1725562 w 2654710"/>
              <a:gd name="connsiteY2" fmla="*/ 58994 h 3008671"/>
              <a:gd name="connsiteX3" fmla="*/ 1740310 w 2654710"/>
              <a:gd name="connsiteY3" fmla="*/ 147484 h 3008671"/>
              <a:gd name="connsiteX4" fmla="*/ 1784555 w 2654710"/>
              <a:gd name="connsiteY4" fmla="*/ 250723 h 3008671"/>
              <a:gd name="connsiteX5" fmla="*/ 1858297 w 2654710"/>
              <a:gd name="connsiteY5" fmla="*/ 265471 h 3008671"/>
              <a:gd name="connsiteX6" fmla="*/ 1843549 w 2654710"/>
              <a:gd name="connsiteY6" fmla="*/ 516194 h 3008671"/>
              <a:gd name="connsiteX7" fmla="*/ 1828800 w 2654710"/>
              <a:gd name="connsiteY7" fmla="*/ 560439 h 3008671"/>
              <a:gd name="connsiteX8" fmla="*/ 1814052 w 2654710"/>
              <a:gd name="connsiteY8" fmla="*/ 619432 h 3008671"/>
              <a:gd name="connsiteX9" fmla="*/ 1828800 w 2654710"/>
              <a:gd name="connsiteY9" fmla="*/ 678426 h 3008671"/>
              <a:gd name="connsiteX10" fmla="*/ 1858297 w 2654710"/>
              <a:gd name="connsiteY10" fmla="*/ 766916 h 3008671"/>
              <a:gd name="connsiteX11" fmla="*/ 1873045 w 2654710"/>
              <a:gd name="connsiteY11" fmla="*/ 943897 h 3008671"/>
              <a:gd name="connsiteX12" fmla="*/ 1932039 w 2654710"/>
              <a:gd name="connsiteY12" fmla="*/ 958645 h 3008671"/>
              <a:gd name="connsiteX13" fmla="*/ 1917291 w 2654710"/>
              <a:gd name="connsiteY13" fmla="*/ 1135626 h 3008671"/>
              <a:gd name="connsiteX14" fmla="*/ 1932039 w 2654710"/>
              <a:gd name="connsiteY14" fmla="*/ 1253613 h 3008671"/>
              <a:gd name="connsiteX15" fmla="*/ 1946787 w 2654710"/>
              <a:gd name="connsiteY15" fmla="*/ 1100634 h 3008671"/>
              <a:gd name="connsiteX16" fmla="*/ 1937244 w 2654710"/>
              <a:gd name="connsiteY16" fmla="*/ 1097454 h 3008671"/>
              <a:gd name="connsiteX17" fmla="*/ 2115381 w 2654710"/>
              <a:gd name="connsiteY17" fmla="*/ 1201849 h 3008671"/>
              <a:gd name="connsiteX18" fmla="*/ 2182762 w 2654710"/>
              <a:gd name="connsiteY18" fmla="*/ 1430594 h 3008671"/>
              <a:gd name="connsiteX19" fmla="*/ 2079523 w 2654710"/>
              <a:gd name="connsiteY19" fmla="*/ 1533832 h 3008671"/>
              <a:gd name="connsiteX20" fmla="*/ 2050026 w 2654710"/>
              <a:gd name="connsiteY20" fmla="*/ 1578078 h 3008671"/>
              <a:gd name="connsiteX21" fmla="*/ 2064774 w 2654710"/>
              <a:gd name="connsiteY21" fmla="*/ 1696065 h 3008671"/>
              <a:gd name="connsiteX22" fmla="*/ 2109020 w 2654710"/>
              <a:gd name="connsiteY22" fmla="*/ 1725561 h 3008671"/>
              <a:gd name="connsiteX23" fmla="*/ 2227007 w 2654710"/>
              <a:gd name="connsiteY23" fmla="*/ 1755058 h 3008671"/>
              <a:gd name="connsiteX24" fmla="*/ 2256503 w 2654710"/>
              <a:gd name="connsiteY24" fmla="*/ 1799303 h 3008671"/>
              <a:gd name="connsiteX25" fmla="*/ 2330245 w 2654710"/>
              <a:gd name="connsiteY25" fmla="*/ 1932039 h 3008671"/>
              <a:gd name="connsiteX26" fmla="*/ 2374491 w 2654710"/>
              <a:gd name="connsiteY26" fmla="*/ 1946787 h 3008671"/>
              <a:gd name="connsiteX27" fmla="*/ 2403987 w 2654710"/>
              <a:gd name="connsiteY27" fmla="*/ 1991032 h 3008671"/>
              <a:gd name="connsiteX28" fmla="*/ 2433484 w 2654710"/>
              <a:gd name="connsiteY28" fmla="*/ 2182761 h 3008671"/>
              <a:gd name="connsiteX29" fmla="*/ 2462981 w 2654710"/>
              <a:gd name="connsiteY29" fmla="*/ 2271252 h 3008671"/>
              <a:gd name="connsiteX30" fmla="*/ 2507226 w 2654710"/>
              <a:gd name="connsiteY30" fmla="*/ 2359742 h 3008671"/>
              <a:gd name="connsiteX31" fmla="*/ 2536723 w 2654710"/>
              <a:gd name="connsiteY31" fmla="*/ 2448232 h 3008671"/>
              <a:gd name="connsiteX32" fmla="*/ 2595716 w 2654710"/>
              <a:gd name="connsiteY32" fmla="*/ 2536723 h 3008671"/>
              <a:gd name="connsiteX33" fmla="*/ 2625213 w 2654710"/>
              <a:gd name="connsiteY33" fmla="*/ 2580968 h 3008671"/>
              <a:gd name="connsiteX34" fmla="*/ 2654710 w 2654710"/>
              <a:gd name="connsiteY34" fmla="*/ 2684207 h 3008671"/>
              <a:gd name="connsiteX35" fmla="*/ 2639962 w 2654710"/>
              <a:gd name="connsiteY35" fmla="*/ 2728452 h 3008671"/>
              <a:gd name="connsiteX36" fmla="*/ 2462981 w 2654710"/>
              <a:gd name="connsiteY36" fmla="*/ 2698955 h 3008671"/>
              <a:gd name="connsiteX37" fmla="*/ 2418736 w 2654710"/>
              <a:gd name="connsiteY37" fmla="*/ 2610465 h 3008671"/>
              <a:gd name="connsiteX38" fmla="*/ 2418736 w 2654710"/>
              <a:gd name="connsiteY38" fmla="*/ 2625213 h 3008671"/>
              <a:gd name="connsiteX39" fmla="*/ 2389239 w 2654710"/>
              <a:gd name="connsiteY39" fmla="*/ 2787445 h 3008671"/>
              <a:gd name="connsiteX40" fmla="*/ 2359742 w 2654710"/>
              <a:gd name="connsiteY40" fmla="*/ 2831691 h 3008671"/>
              <a:gd name="connsiteX41" fmla="*/ 2315497 w 2654710"/>
              <a:gd name="connsiteY41" fmla="*/ 2861187 h 3008671"/>
              <a:gd name="connsiteX42" fmla="*/ 2271252 w 2654710"/>
              <a:gd name="connsiteY42" fmla="*/ 2846439 h 3008671"/>
              <a:gd name="connsiteX43" fmla="*/ 2241755 w 2654710"/>
              <a:gd name="connsiteY43" fmla="*/ 2757949 h 3008671"/>
              <a:gd name="connsiteX44" fmla="*/ 2212258 w 2654710"/>
              <a:gd name="connsiteY44" fmla="*/ 2713703 h 3008671"/>
              <a:gd name="connsiteX45" fmla="*/ 2109020 w 2654710"/>
              <a:gd name="connsiteY45" fmla="*/ 2743200 h 3008671"/>
              <a:gd name="connsiteX46" fmla="*/ 2050026 w 2654710"/>
              <a:gd name="connsiteY46" fmla="*/ 2772697 h 3008671"/>
              <a:gd name="connsiteX47" fmla="*/ 1504336 w 2654710"/>
              <a:gd name="connsiteY47" fmla="*/ 2787445 h 3008671"/>
              <a:gd name="connsiteX48" fmla="*/ 1489587 w 2654710"/>
              <a:gd name="connsiteY48" fmla="*/ 2831691 h 3008671"/>
              <a:gd name="connsiteX49" fmla="*/ 1474839 w 2654710"/>
              <a:gd name="connsiteY49" fmla="*/ 2979174 h 3008671"/>
              <a:gd name="connsiteX50" fmla="*/ 1430594 w 2654710"/>
              <a:gd name="connsiteY50" fmla="*/ 3008671 h 3008671"/>
              <a:gd name="connsiteX51" fmla="*/ 1430594 w 2654710"/>
              <a:gd name="connsiteY51" fmla="*/ 2920181 h 3008671"/>
              <a:gd name="connsiteX52" fmla="*/ 1371600 w 2654710"/>
              <a:gd name="connsiteY52" fmla="*/ 2757949 h 3008671"/>
              <a:gd name="connsiteX53" fmla="*/ 1327355 w 2654710"/>
              <a:gd name="connsiteY53" fmla="*/ 2743200 h 3008671"/>
              <a:gd name="connsiteX54" fmla="*/ 1209368 w 2654710"/>
              <a:gd name="connsiteY54" fmla="*/ 2787445 h 3008671"/>
              <a:gd name="connsiteX55" fmla="*/ 1120878 w 2654710"/>
              <a:gd name="connsiteY55" fmla="*/ 2920181 h 3008671"/>
              <a:gd name="connsiteX56" fmla="*/ 1091381 w 2654710"/>
              <a:gd name="connsiteY56" fmla="*/ 2964426 h 3008671"/>
              <a:gd name="connsiteX57" fmla="*/ 1047136 w 2654710"/>
              <a:gd name="connsiteY57" fmla="*/ 2979174 h 3008671"/>
              <a:gd name="connsiteX58" fmla="*/ 1017639 w 2654710"/>
              <a:gd name="connsiteY58" fmla="*/ 2875936 h 3008671"/>
              <a:gd name="connsiteX59" fmla="*/ 1076632 w 2654710"/>
              <a:gd name="connsiteY59" fmla="*/ 2787445 h 3008671"/>
              <a:gd name="connsiteX60" fmla="*/ 1017639 w 2654710"/>
              <a:gd name="connsiteY60" fmla="*/ 2684207 h 3008671"/>
              <a:gd name="connsiteX61" fmla="*/ 973394 w 2654710"/>
              <a:gd name="connsiteY61" fmla="*/ 2698955 h 3008671"/>
              <a:gd name="connsiteX62" fmla="*/ 929149 w 2654710"/>
              <a:gd name="connsiteY62" fmla="*/ 2816942 h 3008671"/>
              <a:gd name="connsiteX63" fmla="*/ 914400 w 2654710"/>
              <a:gd name="connsiteY63" fmla="*/ 2875936 h 3008671"/>
              <a:gd name="connsiteX64" fmla="*/ 899652 w 2654710"/>
              <a:gd name="connsiteY64" fmla="*/ 2920181 h 3008671"/>
              <a:gd name="connsiteX65" fmla="*/ 884903 w 2654710"/>
              <a:gd name="connsiteY65" fmla="*/ 2993923 h 3008671"/>
              <a:gd name="connsiteX66" fmla="*/ 781665 w 2654710"/>
              <a:gd name="connsiteY66" fmla="*/ 2964426 h 3008671"/>
              <a:gd name="connsiteX67" fmla="*/ 693174 w 2654710"/>
              <a:gd name="connsiteY67" fmla="*/ 2890684 h 3008671"/>
              <a:gd name="connsiteX68" fmla="*/ 604684 w 2654710"/>
              <a:gd name="connsiteY68" fmla="*/ 2831691 h 3008671"/>
              <a:gd name="connsiteX69" fmla="*/ 560439 w 2654710"/>
              <a:gd name="connsiteY69" fmla="*/ 2802194 h 3008671"/>
              <a:gd name="connsiteX70" fmla="*/ 501445 w 2654710"/>
              <a:gd name="connsiteY70" fmla="*/ 2787445 h 3008671"/>
              <a:gd name="connsiteX71" fmla="*/ 294968 w 2654710"/>
              <a:gd name="connsiteY71" fmla="*/ 2787445 h 3008671"/>
              <a:gd name="connsiteX72" fmla="*/ 339213 w 2654710"/>
              <a:gd name="connsiteY72" fmla="*/ 2772697 h 3008671"/>
              <a:gd name="connsiteX73" fmla="*/ 368710 w 2654710"/>
              <a:gd name="connsiteY73" fmla="*/ 2639961 h 3008671"/>
              <a:gd name="connsiteX74" fmla="*/ 427703 w 2654710"/>
              <a:gd name="connsiteY74" fmla="*/ 2551471 h 3008671"/>
              <a:gd name="connsiteX75" fmla="*/ 457200 w 2654710"/>
              <a:gd name="connsiteY75" fmla="*/ 2507226 h 3008671"/>
              <a:gd name="connsiteX76" fmla="*/ 530942 w 2654710"/>
              <a:gd name="connsiteY76" fmla="*/ 2374491 h 3008671"/>
              <a:gd name="connsiteX77" fmla="*/ 560439 w 2654710"/>
              <a:gd name="connsiteY77" fmla="*/ 2330245 h 3008671"/>
              <a:gd name="connsiteX78" fmla="*/ 604684 w 2654710"/>
              <a:gd name="connsiteY78" fmla="*/ 2300749 h 3008671"/>
              <a:gd name="connsiteX79" fmla="*/ 634181 w 2654710"/>
              <a:gd name="connsiteY79" fmla="*/ 2256503 h 3008671"/>
              <a:gd name="connsiteX80" fmla="*/ 678426 w 2654710"/>
              <a:gd name="connsiteY80" fmla="*/ 2227007 h 3008671"/>
              <a:gd name="connsiteX81" fmla="*/ 693174 w 2654710"/>
              <a:gd name="connsiteY81" fmla="*/ 2182761 h 3008671"/>
              <a:gd name="connsiteX82" fmla="*/ 737420 w 2654710"/>
              <a:gd name="connsiteY82" fmla="*/ 2153265 h 3008671"/>
              <a:gd name="connsiteX83" fmla="*/ 781665 w 2654710"/>
              <a:gd name="connsiteY83" fmla="*/ 2109020 h 3008671"/>
              <a:gd name="connsiteX84" fmla="*/ 766916 w 2654710"/>
              <a:gd name="connsiteY84" fmla="*/ 2064774 h 3008671"/>
              <a:gd name="connsiteX85" fmla="*/ 678426 w 2654710"/>
              <a:gd name="connsiteY85" fmla="*/ 2005781 h 3008671"/>
              <a:gd name="connsiteX86" fmla="*/ 589936 w 2654710"/>
              <a:gd name="connsiteY86" fmla="*/ 1932039 h 3008671"/>
              <a:gd name="connsiteX87" fmla="*/ 545691 w 2654710"/>
              <a:gd name="connsiteY87" fmla="*/ 1917291 h 3008671"/>
              <a:gd name="connsiteX88" fmla="*/ 501445 w 2654710"/>
              <a:gd name="connsiteY88" fmla="*/ 1887794 h 3008671"/>
              <a:gd name="connsiteX89" fmla="*/ 457200 w 2654710"/>
              <a:gd name="connsiteY89" fmla="*/ 1873045 h 3008671"/>
              <a:gd name="connsiteX90" fmla="*/ 383458 w 2654710"/>
              <a:gd name="connsiteY90" fmla="*/ 1814052 h 3008671"/>
              <a:gd name="connsiteX91" fmla="*/ 353962 w 2654710"/>
              <a:gd name="connsiteY91" fmla="*/ 1769807 h 3008671"/>
              <a:gd name="connsiteX92" fmla="*/ 309716 w 2654710"/>
              <a:gd name="connsiteY92" fmla="*/ 1740310 h 3008671"/>
              <a:gd name="connsiteX93" fmla="*/ 294968 w 2654710"/>
              <a:gd name="connsiteY93" fmla="*/ 1696065 h 3008671"/>
              <a:gd name="connsiteX94" fmla="*/ 309716 w 2654710"/>
              <a:gd name="connsiteY94" fmla="*/ 1592826 h 3008671"/>
              <a:gd name="connsiteX95" fmla="*/ 324465 w 2654710"/>
              <a:gd name="connsiteY95" fmla="*/ 1548581 h 3008671"/>
              <a:gd name="connsiteX96" fmla="*/ 427703 w 2654710"/>
              <a:gd name="connsiteY96" fmla="*/ 1563329 h 3008671"/>
              <a:gd name="connsiteX97" fmla="*/ 530942 w 2654710"/>
              <a:gd name="connsiteY97" fmla="*/ 1592826 h 3008671"/>
              <a:gd name="connsiteX98" fmla="*/ 575187 w 2654710"/>
              <a:gd name="connsiteY98" fmla="*/ 1622323 h 3008671"/>
              <a:gd name="connsiteX99" fmla="*/ 678426 w 2654710"/>
              <a:gd name="connsiteY99" fmla="*/ 1578078 h 3008671"/>
              <a:gd name="connsiteX100" fmla="*/ 693174 w 2654710"/>
              <a:gd name="connsiteY100" fmla="*/ 1533832 h 3008671"/>
              <a:gd name="connsiteX101" fmla="*/ 781665 w 2654710"/>
              <a:gd name="connsiteY101" fmla="*/ 1489587 h 3008671"/>
              <a:gd name="connsiteX102" fmla="*/ 855407 w 2654710"/>
              <a:gd name="connsiteY102" fmla="*/ 1504336 h 3008671"/>
              <a:gd name="connsiteX103" fmla="*/ 899652 w 2654710"/>
              <a:gd name="connsiteY103" fmla="*/ 1651820 h 3008671"/>
              <a:gd name="connsiteX104" fmla="*/ 943897 w 2654710"/>
              <a:gd name="connsiteY104" fmla="*/ 1681316 h 3008671"/>
              <a:gd name="connsiteX105" fmla="*/ 1047136 w 2654710"/>
              <a:gd name="connsiteY105" fmla="*/ 1666568 h 3008671"/>
              <a:gd name="connsiteX106" fmla="*/ 1061884 w 2654710"/>
              <a:gd name="connsiteY106" fmla="*/ 1622323 h 3008671"/>
              <a:gd name="connsiteX107" fmla="*/ 1017639 w 2654710"/>
              <a:gd name="connsiteY107" fmla="*/ 1489587 h 3008671"/>
              <a:gd name="connsiteX108" fmla="*/ 1002891 w 2654710"/>
              <a:gd name="connsiteY108" fmla="*/ 1445342 h 3008671"/>
              <a:gd name="connsiteX109" fmla="*/ 1032387 w 2654710"/>
              <a:gd name="connsiteY109" fmla="*/ 1401097 h 3008671"/>
              <a:gd name="connsiteX110" fmla="*/ 1297858 w 2654710"/>
              <a:gd name="connsiteY110" fmla="*/ 1356852 h 3008671"/>
              <a:gd name="connsiteX111" fmla="*/ 1209368 w 2654710"/>
              <a:gd name="connsiteY111" fmla="*/ 1312607 h 3008671"/>
              <a:gd name="connsiteX112" fmla="*/ 1047136 w 2654710"/>
              <a:gd name="connsiteY112" fmla="*/ 1268361 h 3008671"/>
              <a:gd name="connsiteX113" fmla="*/ 1002891 w 2654710"/>
              <a:gd name="connsiteY113" fmla="*/ 1253613 h 3008671"/>
              <a:gd name="connsiteX114" fmla="*/ 914400 w 2654710"/>
              <a:gd name="connsiteY114" fmla="*/ 1238865 h 3008671"/>
              <a:gd name="connsiteX115" fmla="*/ 825910 w 2654710"/>
              <a:gd name="connsiteY115" fmla="*/ 1179871 h 3008671"/>
              <a:gd name="connsiteX116" fmla="*/ 781665 w 2654710"/>
              <a:gd name="connsiteY116" fmla="*/ 1150374 h 3008671"/>
              <a:gd name="connsiteX117" fmla="*/ 737420 w 2654710"/>
              <a:gd name="connsiteY117" fmla="*/ 1135626 h 3008671"/>
              <a:gd name="connsiteX118" fmla="*/ 648929 w 2654710"/>
              <a:gd name="connsiteY118" fmla="*/ 1091381 h 3008671"/>
              <a:gd name="connsiteX119" fmla="*/ 589936 w 2654710"/>
              <a:gd name="connsiteY119" fmla="*/ 1106129 h 3008671"/>
              <a:gd name="connsiteX120" fmla="*/ 530942 w 2654710"/>
              <a:gd name="connsiteY120" fmla="*/ 1283110 h 3008671"/>
              <a:gd name="connsiteX121" fmla="*/ 486697 w 2654710"/>
              <a:gd name="connsiteY121" fmla="*/ 1371600 h 3008671"/>
              <a:gd name="connsiteX122" fmla="*/ 442452 w 2654710"/>
              <a:gd name="connsiteY122" fmla="*/ 1401097 h 3008671"/>
              <a:gd name="connsiteX123" fmla="*/ 412955 w 2654710"/>
              <a:gd name="connsiteY123" fmla="*/ 1445342 h 3008671"/>
              <a:gd name="connsiteX124" fmla="*/ 324465 w 2654710"/>
              <a:gd name="connsiteY124" fmla="*/ 1445342 h 3008671"/>
              <a:gd name="connsiteX125" fmla="*/ 280220 w 2654710"/>
              <a:gd name="connsiteY125" fmla="*/ 1415845 h 3008671"/>
              <a:gd name="connsiteX126" fmla="*/ 162232 w 2654710"/>
              <a:gd name="connsiteY126" fmla="*/ 1238865 h 3008671"/>
              <a:gd name="connsiteX127" fmla="*/ 132736 w 2654710"/>
              <a:gd name="connsiteY127" fmla="*/ 1194620 h 3008671"/>
              <a:gd name="connsiteX128" fmla="*/ 88491 w 2654710"/>
              <a:gd name="connsiteY128" fmla="*/ 1165123 h 3008671"/>
              <a:gd name="connsiteX129" fmla="*/ 14749 w 2654710"/>
              <a:gd name="connsiteY129" fmla="*/ 1076632 h 3008671"/>
              <a:gd name="connsiteX130" fmla="*/ 0 w 2654710"/>
              <a:gd name="connsiteY130" fmla="*/ 1032387 h 3008671"/>
              <a:gd name="connsiteX131" fmla="*/ 73742 w 2654710"/>
              <a:gd name="connsiteY131" fmla="*/ 1061884 h 3008671"/>
              <a:gd name="connsiteX132" fmla="*/ 132736 w 2654710"/>
              <a:gd name="connsiteY132" fmla="*/ 1076632 h 3008671"/>
              <a:gd name="connsiteX133" fmla="*/ 471949 w 2654710"/>
              <a:gd name="connsiteY133" fmla="*/ 1061884 h 3008671"/>
              <a:gd name="connsiteX134" fmla="*/ 604684 w 2654710"/>
              <a:gd name="connsiteY134" fmla="*/ 988142 h 3008671"/>
              <a:gd name="connsiteX135" fmla="*/ 648929 w 2654710"/>
              <a:gd name="connsiteY135" fmla="*/ 973394 h 3008671"/>
              <a:gd name="connsiteX136" fmla="*/ 707923 w 2654710"/>
              <a:gd name="connsiteY136" fmla="*/ 884903 h 3008671"/>
              <a:gd name="connsiteX137" fmla="*/ 737420 w 2654710"/>
              <a:gd name="connsiteY137" fmla="*/ 840658 h 3008671"/>
              <a:gd name="connsiteX138" fmla="*/ 781665 w 2654710"/>
              <a:gd name="connsiteY138" fmla="*/ 825910 h 3008671"/>
              <a:gd name="connsiteX139" fmla="*/ 825910 w 2654710"/>
              <a:gd name="connsiteY139" fmla="*/ 796413 h 3008671"/>
              <a:gd name="connsiteX140" fmla="*/ 884903 w 2654710"/>
              <a:gd name="connsiteY140" fmla="*/ 781665 h 3008671"/>
              <a:gd name="connsiteX141" fmla="*/ 929149 w 2654710"/>
              <a:gd name="connsiteY141" fmla="*/ 766916 h 3008671"/>
              <a:gd name="connsiteX142" fmla="*/ 958645 w 2654710"/>
              <a:gd name="connsiteY142" fmla="*/ 722671 h 3008671"/>
              <a:gd name="connsiteX143" fmla="*/ 1032387 w 2654710"/>
              <a:gd name="connsiteY143" fmla="*/ 619432 h 3008671"/>
              <a:gd name="connsiteX144" fmla="*/ 1120878 w 2654710"/>
              <a:gd name="connsiteY144" fmla="*/ 604684 h 3008671"/>
              <a:gd name="connsiteX145" fmla="*/ 1238865 w 2654710"/>
              <a:gd name="connsiteY145" fmla="*/ 589936 h 3008671"/>
              <a:gd name="connsiteX146" fmla="*/ 1194620 w 2654710"/>
              <a:gd name="connsiteY146" fmla="*/ 471949 h 3008671"/>
              <a:gd name="connsiteX147" fmla="*/ 1179871 w 2654710"/>
              <a:gd name="connsiteY147" fmla="*/ 427703 h 3008671"/>
              <a:gd name="connsiteX148" fmla="*/ 1135626 w 2654710"/>
              <a:gd name="connsiteY148" fmla="*/ 412955 h 3008671"/>
              <a:gd name="connsiteX149" fmla="*/ 1106129 w 2654710"/>
              <a:gd name="connsiteY149" fmla="*/ 368710 h 3008671"/>
              <a:gd name="connsiteX150" fmla="*/ 1002891 w 2654710"/>
              <a:gd name="connsiteY150" fmla="*/ 339213 h 3008671"/>
              <a:gd name="connsiteX151" fmla="*/ 973394 w 2654710"/>
              <a:gd name="connsiteY151" fmla="*/ 250723 h 3008671"/>
              <a:gd name="connsiteX152" fmla="*/ 1076632 w 2654710"/>
              <a:gd name="connsiteY152" fmla="*/ 117987 h 3008671"/>
              <a:gd name="connsiteX153" fmla="*/ 1165123 w 2654710"/>
              <a:gd name="connsiteY153" fmla="*/ 58994 h 3008671"/>
              <a:gd name="connsiteX154" fmla="*/ 1253613 w 2654710"/>
              <a:gd name="connsiteY154" fmla="*/ 29497 h 3008671"/>
              <a:gd name="connsiteX155" fmla="*/ 1297858 w 2654710"/>
              <a:gd name="connsiteY155" fmla="*/ 0 h 3008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2654710" h="3008671">
                <a:moveTo>
                  <a:pt x="1253613" y="29497"/>
                </a:moveTo>
                <a:cubicBezTo>
                  <a:pt x="1283110" y="34413"/>
                  <a:pt x="1312258" y="42380"/>
                  <a:pt x="1342103" y="44245"/>
                </a:cubicBezTo>
                <a:cubicBezTo>
                  <a:pt x="1469768" y="52224"/>
                  <a:pt x="1601741" y="26892"/>
                  <a:pt x="1725562" y="58994"/>
                </a:cubicBezTo>
                <a:cubicBezTo>
                  <a:pt x="1754509" y="66499"/>
                  <a:pt x="1734446" y="118161"/>
                  <a:pt x="1740310" y="147484"/>
                </a:cubicBezTo>
                <a:cubicBezTo>
                  <a:pt x="1745288" y="172374"/>
                  <a:pt x="1756117" y="234473"/>
                  <a:pt x="1784555" y="250723"/>
                </a:cubicBezTo>
                <a:cubicBezTo>
                  <a:pt x="1806320" y="263160"/>
                  <a:pt x="1833716" y="260555"/>
                  <a:pt x="1858297" y="265471"/>
                </a:cubicBezTo>
                <a:cubicBezTo>
                  <a:pt x="1853381" y="349045"/>
                  <a:pt x="1851879" y="432891"/>
                  <a:pt x="1843549" y="516194"/>
                </a:cubicBezTo>
                <a:cubicBezTo>
                  <a:pt x="1842002" y="531663"/>
                  <a:pt x="1833071" y="545491"/>
                  <a:pt x="1828800" y="560439"/>
                </a:cubicBezTo>
                <a:cubicBezTo>
                  <a:pt x="1823231" y="579929"/>
                  <a:pt x="1818968" y="599768"/>
                  <a:pt x="1814052" y="619432"/>
                </a:cubicBezTo>
                <a:cubicBezTo>
                  <a:pt x="1818968" y="639097"/>
                  <a:pt x="1822976" y="659011"/>
                  <a:pt x="1828800" y="678426"/>
                </a:cubicBezTo>
                <a:cubicBezTo>
                  <a:pt x="1837734" y="708207"/>
                  <a:pt x="1858297" y="766916"/>
                  <a:pt x="1858297" y="766916"/>
                </a:cubicBezTo>
                <a:cubicBezTo>
                  <a:pt x="1863213" y="825910"/>
                  <a:pt x="1851794" y="888645"/>
                  <a:pt x="1873045" y="943897"/>
                </a:cubicBezTo>
                <a:cubicBezTo>
                  <a:pt x="1880321" y="962816"/>
                  <a:pt x="1927481" y="938894"/>
                  <a:pt x="1932039" y="958645"/>
                </a:cubicBezTo>
                <a:cubicBezTo>
                  <a:pt x="1945351" y="1016327"/>
                  <a:pt x="1922207" y="1076632"/>
                  <a:pt x="1917291" y="1135626"/>
                </a:cubicBezTo>
                <a:cubicBezTo>
                  <a:pt x="1922207" y="1174955"/>
                  <a:pt x="1927123" y="1259445"/>
                  <a:pt x="1932039" y="1253613"/>
                </a:cubicBezTo>
                <a:cubicBezTo>
                  <a:pt x="1936955" y="1247781"/>
                  <a:pt x="1945920" y="1126660"/>
                  <a:pt x="1946787" y="1100634"/>
                </a:cubicBezTo>
                <a:cubicBezTo>
                  <a:pt x="1947654" y="1074608"/>
                  <a:pt x="1909145" y="1080585"/>
                  <a:pt x="1937244" y="1097454"/>
                </a:cubicBezTo>
                <a:cubicBezTo>
                  <a:pt x="1965343" y="1114323"/>
                  <a:pt x="2085884" y="1196933"/>
                  <a:pt x="2115381" y="1201849"/>
                </a:cubicBezTo>
                <a:cubicBezTo>
                  <a:pt x="2216806" y="1269467"/>
                  <a:pt x="2156802" y="1352718"/>
                  <a:pt x="2182762" y="1430594"/>
                </a:cubicBezTo>
                <a:cubicBezTo>
                  <a:pt x="2115145" y="1532019"/>
                  <a:pt x="2157400" y="1507874"/>
                  <a:pt x="2079523" y="1533832"/>
                </a:cubicBezTo>
                <a:cubicBezTo>
                  <a:pt x="2069691" y="1548581"/>
                  <a:pt x="2051631" y="1560425"/>
                  <a:pt x="2050026" y="1578078"/>
                </a:cubicBezTo>
                <a:cubicBezTo>
                  <a:pt x="2046437" y="1617550"/>
                  <a:pt x="2050054" y="1659265"/>
                  <a:pt x="2064774" y="1696065"/>
                </a:cubicBezTo>
                <a:cubicBezTo>
                  <a:pt x="2071357" y="1712523"/>
                  <a:pt x="2093166" y="1717634"/>
                  <a:pt x="2109020" y="1725561"/>
                </a:cubicBezTo>
                <a:cubicBezTo>
                  <a:pt x="2139258" y="1740680"/>
                  <a:pt x="2198951" y="1749447"/>
                  <a:pt x="2227007" y="1755058"/>
                </a:cubicBezTo>
                <a:cubicBezTo>
                  <a:pt x="2236839" y="1769806"/>
                  <a:pt x="2248576" y="1783449"/>
                  <a:pt x="2256503" y="1799303"/>
                </a:cubicBezTo>
                <a:cubicBezTo>
                  <a:pt x="2277280" y="1840857"/>
                  <a:pt x="2274447" y="1913440"/>
                  <a:pt x="2330245" y="1932039"/>
                </a:cubicBezTo>
                <a:lnTo>
                  <a:pt x="2374491" y="1946787"/>
                </a:lnTo>
                <a:cubicBezTo>
                  <a:pt x="2384323" y="1961535"/>
                  <a:pt x="2396060" y="1975178"/>
                  <a:pt x="2403987" y="1991032"/>
                </a:cubicBezTo>
                <a:cubicBezTo>
                  <a:pt x="2432428" y="2047914"/>
                  <a:pt x="2423330" y="2128606"/>
                  <a:pt x="2433484" y="2182761"/>
                </a:cubicBezTo>
                <a:cubicBezTo>
                  <a:pt x="2439214" y="2213321"/>
                  <a:pt x="2453149" y="2241755"/>
                  <a:pt x="2462981" y="2271252"/>
                </a:cubicBezTo>
                <a:cubicBezTo>
                  <a:pt x="2483335" y="2332314"/>
                  <a:pt x="2469105" y="2302561"/>
                  <a:pt x="2507226" y="2359742"/>
                </a:cubicBezTo>
                <a:cubicBezTo>
                  <a:pt x="2517058" y="2389239"/>
                  <a:pt x="2519476" y="2422362"/>
                  <a:pt x="2536723" y="2448232"/>
                </a:cubicBezTo>
                <a:lnTo>
                  <a:pt x="2595716" y="2536723"/>
                </a:lnTo>
                <a:cubicBezTo>
                  <a:pt x="2605548" y="2551471"/>
                  <a:pt x="2619608" y="2564152"/>
                  <a:pt x="2625213" y="2580968"/>
                </a:cubicBezTo>
                <a:cubicBezTo>
                  <a:pt x="2646372" y="2644443"/>
                  <a:pt x="2636192" y="2610131"/>
                  <a:pt x="2654710" y="2684207"/>
                </a:cubicBezTo>
                <a:cubicBezTo>
                  <a:pt x="2649794" y="2698955"/>
                  <a:pt x="2655206" y="2725403"/>
                  <a:pt x="2639962" y="2728452"/>
                </a:cubicBezTo>
                <a:cubicBezTo>
                  <a:pt x="2578219" y="2740800"/>
                  <a:pt x="2519272" y="2717718"/>
                  <a:pt x="2462981" y="2698955"/>
                </a:cubicBezTo>
                <a:cubicBezTo>
                  <a:pt x="2425909" y="2587743"/>
                  <a:pt x="2475916" y="2724826"/>
                  <a:pt x="2418736" y="2610465"/>
                </a:cubicBezTo>
                <a:cubicBezTo>
                  <a:pt x="2408156" y="2589305"/>
                  <a:pt x="2386423" y="2495967"/>
                  <a:pt x="2418736" y="2625213"/>
                </a:cubicBezTo>
                <a:cubicBezTo>
                  <a:pt x="2413652" y="2665880"/>
                  <a:pt x="2411973" y="2741976"/>
                  <a:pt x="2389239" y="2787445"/>
                </a:cubicBezTo>
                <a:cubicBezTo>
                  <a:pt x="2381312" y="2803299"/>
                  <a:pt x="2372276" y="2819157"/>
                  <a:pt x="2359742" y="2831691"/>
                </a:cubicBezTo>
                <a:cubicBezTo>
                  <a:pt x="2347208" y="2844225"/>
                  <a:pt x="2330245" y="2851355"/>
                  <a:pt x="2315497" y="2861187"/>
                </a:cubicBezTo>
                <a:cubicBezTo>
                  <a:pt x="2300749" y="2856271"/>
                  <a:pt x="2280288" y="2859089"/>
                  <a:pt x="2271252" y="2846439"/>
                </a:cubicBezTo>
                <a:cubicBezTo>
                  <a:pt x="2253180" y="2821138"/>
                  <a:pt x="2259002" y="2783819"/>
                  <a:pt x="2241755" y="2757949"/>
                </a:cubicBezTo>
                <a:lnTo>
                  <a:pt x="2212258" y="2713703"/>
                </a:lnTo>
                <a:cubicBezTo>
                  <a:pt x="2182328" y="2721186"/>
                  <a:pt x="2138637" y="2730507"/>
                  <a:pt x="2109020" y="2743200"/>
                </a:cubicBezTo>
                <a:cubicBezTo>
                  <a:pt x="2088812" y="2751861"/>
                  <a:pt x="2071953" y="2771093"/>
                  <a:pt x="2050026" y="2772697"/>
                </a:cubicBezTo>
                <a:cubicBezTo>
                  <a:pt x="1868548" y="2785976"/>
                  <a:pt x="1686233" y="2782529"/>
                  <a:pt x="1504336" y="2787445"/>
                </a:cubicBezTo>
                <a:cubicBezTo>
                  <a:pt x="1499420" y="2802194"/>
                  <a:pt x="1491951" y="2816325"/>
                  <a:pt x="1489587" y="2831691"/>
                </a:cubicBezTo>
                <a:cubicBezTo>
                  <a:pt x="1482074" y="2880523"/>
                  <a:pt x="1490463" y="2932303"/>
                  <a:pt x="1474839" y="2979174"/>
                </a:cubicBezTo>
                <a:cubicBezTo>
                  <a:pt x="1469234" y="2995990"/>
                  <a:pt x="1445342" y="2998839"/>
                  <a:pt x="1430594" y="3008671"/>
                </a:cubicBezTo>
                <a:cubicBezTo>
                  <a:pt x="1361374" y="2904842"/>
                  <a:pt x="1421155" y="3024010"/>
                  <a:pt x="1430594" y="2920181"/>
                </a:cubicBezTo>
                <a:cubicBezTo>
                  <a:pt x="1437566" y="2843482"/>
                  <a:pt x="1431079" y="2797602"/>
                  <a:pt x="1371600" y="2757949"/>
                </a:cubicBezTo>
                <a:cubicBezTo>
                  <a:pt x="1358665" y="2749325"/>
                  <a:pt x="1342103" y="2748116"/>
                  <a:pt x="1327355" y="2743200"/>
                </a:cubicBezTo>
                <a:cubicBezTo>
                  <a:pt x="1282734" y="2752125"/>
                  <a:pt x="1241589" y="2750621"/>
                  <a:pt x="1209368" y="2787445"/>
                </a:cubicBezTo>
                <a:cubicBezTo>
                  <a:pt x="1209359" y="2787455"/>
                  <a:pt x="1135630" y="2898053"/>
                  <a:pt x="1120878" y="2920181"/>
                </a:cubicBezTo>
                <a:cubicBezTo>
                  <a:pt x="1111046" y="2934929"/>
                  <a:pt x="1108197" y="2958821"/>
                  <a:pt x="1091381" y="2964426"/>
                </a:cubicBezTo>
                <a:lnTo>
                  <a:pt x="1047136" y="2979174"/>
                </a:lnTo>
                <a:cubicBezTo>
                  <a:pt x="986370" y="2958919"/>
                  <a:pt x="977545" y="2972164"/>
                  <a:pt x="1017639" y="2875936"/>
                </a:cubicBezTo>
                <a:cubicBezTo>
                  <a:pt x="1031274" y="2843212"/>
                  <a:pt x="1076632" y="2787445"/>
                  <a:pt x="1076632" y="2787445"/>
                </a:cubicBezTo>
                <a:cubicBezTo>
                  <a:pt x="1067088" y="2730178"/>
                  <a:pt x="1086219" y="2684207"/>
                  <a:pt x="1017639" y="2684207"/>
                </a:cubicBezTo>
                <a:cubicBezTo>
                  <a:pt x="1002093" y="2684207"/>
                  <a:pt x="988142" y="2694039"/>
                  <a:pt x="973394" y="2698955"/>
                </a:cubicBezTo>
                <a:cubicBezTo>
                  <a:pt x="927844" y="2767280"/>
                  <a:pt x="950411" y="2721261"/>
                  <a:pt x="929149" y="2816942"/>
                </a:cubicBezTo>
                <a:cubicBezTo>
                  <a:pt x="924752" y="2836729"/>
                  <a:pt x="919969" y="2856446"/>
                  <a:pt x="914400" y="2875936"/>
                </a:cubicBezTo>
                <a:cubicBezTo>
                  <a:pt x="910129" y="2890884"/>
                  <a:pt x="903423" y="2905099"/>
                  <a:pt x="899652" y="2920181"/>
                </a:cubicBezTo>
                <a:cubicBezTo>
                  <a:pt x="893572" y="2944500"/>
                  <a:pt x="889819" y="2969342"/>
                  <a:pt x="884903" y="2993923"/>
                </a:cubicBezTo>
                <a:cubicBezTo>
                  <a:pt x="866007" y="2989199"/>
                  <a:pt x="802819" y="2975003"/>
                  <a:pt x="781665" y="2964426"/>
                </a:cubicBezTo>
                <a:cubicBezTo>
                  <a:pt x="718427" y="2932807"/>
                  <a:pt x="751882" y="2936345"/>
                  <a:pt x="693174" y="2890684"/>
                </a:cubicBezTo>
                <a:cubicBezTo>
                  <a:pt x="665191" y="2868920"/>
                  <a:pt x="634181" y="2851355"/>
                  <a:pt x="604684" y="2831691"/>
                </a:cubicBezTo>
                <a:cubicBezTo>
                  <a:pt x="589936" y="2821859"/>
                  <a:pt x="577635" y="2806493"/>
                  <a:pt x="560439" y="2802194"/>
                </a:cubicBezTo>
                <a:lnTo>
                  <a:pt x="501445" y="2787445"/>
                </a:lnTo>
                <a:cubicBezTo>
                  <a:pt x="460587" y="2792552"/>
                  <a:pt x="341975" y="2818783"/>
                  <a:pt x="294968" y="2787445"/>
                </a:cubicBezTo>
                <a:cubicBezTo>
                  <a:pt x="282033" y="2778822"/>
                  <a:pt x="324465" y="2777613"/>
                  <a:pt x="339213" y="2772697"/>
                </a:cubicBezTo>
                <a:cubicBezTo>
                  <a:pt x="343214" y="2748692"/>
                  <a:pt x="351423" y="2671079"/>
                  <a:pt x="368710" y="2639961"/>
                </a:cubicBezTo>
                <a:cubicBezTo>
                  <a:pt x="385926" y="2608972"/>
                  <a:pt x="408039" y="2580968"/>
                  <a:pt x="427703" y="2551471"/>
                </a:cubicBezTo>
                <a:cubicBezTo>
                  <a:pt x="437535" y="2536723"/>
                  <a:pt x="451595" y="2524042"/>
                  <a:pt x="457200" y="2507226"/>
                </a:cubicBezTo>
                <a:cubicBezTo>
                  <a:pt x="483160" y="2429350"/>
                  <a:pt x="463325" y="2475917"/>
                  <a:pt x="530942" y="2374491"/>
                </a:cubicBezTo>
                <a:cubicBezTo>
                  <a:pt x="540774" y="2359742"/>
                  <a:pt x="545690" y="2340077"/>
                  <a:pt x="560439" y="2330245"/>
                </a:cubicBezTo>
                <a:lnTo>
                  <a:pt x="604684" y="2300749"/>
                </a:lnTo>
                <a:cubicBezTo>
                  <a:pt x="614516" y="2286000"/>
                  <a:pt x="621647" y="2269037"/>
                  <a:pt x="634181" y="2256503"/>
                </a:cubicBezTo>
                <a:cubicBezTo>
                  <a:pt x="646715" y="2243969"/>
                  <a:pt x="667353" y="2240848"/>
                  <a:pt x="678426" y="2227007"/>
                </a:cubicBezTo>
                <a:cubicBezTo>
                  <a:pt x="688138" y="2214867"/>
                  <a:pt x="683462" y="2194901"/>
                  <a:pt x="693174" y="2182761"/>
                </a:cubicBezTo>
                <a:cubicBezTo>
                  <a:pt x="704247" y="2168920"/>
                  <a:pt x="723803" y="2164612"/>
                  <a:pt x="737420" y="2153265"/>
                </a:cubicBezTo>
                <a:cubicBezTo>
                  <a:pt x="753443" y="2139913"/>
                  <a:pt x="766917" y="2123768"/>
                  <a:pt x="781665" y="2109020"/>
                </a:cubicBezTo>
                <a:cubicBezTo>
                  <a:pt x="776749" y="2094271"/>
                  <a:pt x="777909" y="2075767"/>
                  <a:pt x="766916" y="2064774"/>
                </a:cubicBezTo>
                <a:cubicBezTo>
                  <a:pt x="741849" y="2039707"/>
                  <a:pt x="703493" y="2030848"/>
                  <a:pt x="678426" y="2005781"/>
                </a:cubicBezTo>
                <a:cubicBezTo>
                  <a:pt x="645810" y="1973165"/>
                  <a:pt x="631001" y="1952572"/>
                  <a:pt x="589936" y="1932039"/>
                </a:cubicBezTo>
                <a:cubicBezTo>
                  <a:pt x="576031" y="1925087"/>
                  <a:pt x="560439" y="1922207"/>
                  <a:pt x="545691" y="1917291"/>
                </a:cubicBezTo>
                <a:cubicBezTo>
                  <a:pt x="530942" y="1907459"/>
                  <a:pt x="517299" y="1895721"/>
                  <a:pt x="501445" y="1887794"/>
                </a:cubicBezTo>
                <a:cubicBezTo>
                  <a:pt x="487540" y="1880841"/>
                  <a:pt x="469339" y="1882757"/>
                  <a:pt x="457200" y="1873045"/>
                </a:cubicBezTo>
                <a:cubicBezTo>
                  <a:pt x="361902" y="1796806"/>
                  <a:pt x="494666" y="1851121"/>
                  <a:pt x="383458" y="1814052"/>
                </a:cubicBezTo>
                <a:cubicBezTo>
                  <a:pt x="373626" y="1799304"/>
                  <a:pt x="366496" y="1782341"/>
                  <a:pt x="353962" y="1769807"/>
                </a:cubicBezTo>
                <a:cubicBezTo>
                  <a:pt x="341428" y="1757273"/>
                  <a:pt x="320789" y="1754151"/>
                  <a:pt x="309716" y="1740310"/>
                </a:cubicBezTo>
                <a:cubicBezTo>
                  <a:pt x="300004" y="1728171"/>
                  <a:pt x="299884" y="1710813"/>
                  <a:pt x="294968" y="1696065"/>
                </a:cubicBezTo>
                <a:cubicBezTo>
                  <a:pt x="299884" y="1661652"/>
                  <a:pt x="302898" y="1626913"/>
                  <a:pt x="309716" y="1592826"/>
                </a:cubicBezTo>
                <a:cubicBezTo>
                  <a:pt x="312765" y="1577582"/>
                  <a:pt x="309383" y="1552352"/>
                  <a:pt x="324465" y="1548581"/>
                </a:cubicBezTo>
                <a:cubicBezTo>
                  <a:pt x="358189" y="1540150"/>
                  <a:pt x="393502" y="1557111"/>
                  <a:pt x="427703" y="1563329"/>
                </a:cubicBezTo>
                <a:cubicBezTo>
                  <a:pt x="468439" y="1570736"/>
                  <a:pt x="493037" y="1580191"/>
                  <a:pt x="530942" y="1592826"/>
                </a:cubicBezTo>
                <a:cubicBezTo>
                  <a:pt x="545690" y="1602658"/>
                  <a:pt x="557640" y="1619816"/>
                  <a:pt x="575187" y="1622323"/>
                </a:cubicBezTo>
                <a:cubicBezTo>
                  <a:pt x="614401" y="1627925"/>
                  <a:pt x="649649" y="1597262"/>
                  <a:pt x="678426" y="1578078"/>
                </a:cubicBezTo>
                <a:cubicBezTo>
                  <a:pt x="683342" y="1563329"/>
                  <a:pt x="683462" y="1545972"/>
                  <a:pt x="693174" y="1533832"/>
                </a:cubicBezTo>
                <a:cubicBezTo>
                  <a:pt x="713965" y="1507843"/>
                  <a:pt x="752521" y="1499302"/>
                  <a:pt x="781665" y="1489587"/>
                </a:cubicBezTo>
                <a:cubicBezTo>
                  <a:pt x="806246" y="1494503"/>
                  <a:pt x="833642" y="1491899"/>
                  <a:pt x="855407" y="1504336"/>
                </a:cubicBezTo>
                <a:cubicBezTo>
                  <a:pt x="902098" y="1531017"/>
                  <a:pt x="886490" y="1622207"/>
                  <a:pt x="899652" y="1651820"/>
                </a:cubicBezTo>
                <a:cubicBezTo>
                  <a:pt x="906851" y="1668017"/>
                  <a:pt x="929149" y="1671484"/>
                  <a:pt x="943897" y="1681316"/>
                </a:cubicBezTo>
                <a:cubicBezTo>
                  <a:pt x="978310" y="1676400"/>
                  <a:pt x="1016044" y="1682114"/>
                  <a:pt x="1047136" y="1666568"/>
                </a:cubicBezTo>
                <a:cubicBezTo>
                  <a:pt x="1061041" y="1659616"/>
                  <a:pt x="1061884" y="1637869"/>
                  <a:pt x="1061884" y="1622323"/>
                </a:cubicBezTo>
                <a:cubicBezTo>
                  <a:pt x="1061884" y="1542840"/>
                  <a:pt x="1053255" y="1543010"/>
                  <a:pt x="1017639" y="1489587"/>
                </a:cubicBezTo>
                <a:cubicBezTo>
                  <a:pt x="1012723" y="1474839"/>
                  <a:pt x="1000335" y="1460677"/>
                  <a:pt x="1002891" y="1445342"/>
                </a:cubicBezTo>
                <a:cubicBezTo>
                  <a:pt x="1005805" y="1427858"/>
                  <a:pt x="1017356" y="1410491"/>
                  <a:pt x="1032387" y="1401097"/>
                </a:cubicBezTo>
                <a:cubicBezTo>
                  <a:pt x="1099149" y="1359371"/>
                  <a:pt x="1238187" y="1361824"/>
                  <a:pt x="1297858" y="1356852"/>
                </a:cubicBezTo>
                <a:cubicBezTo>
                  <a:pt x="1136485" y="1303059"/>
                  <a:pt x="1380921" y="1388852"/>
                  <a:pt x="1209368" y="1312607"/>
                </a:cubicBezTo>
                <a:cubicBezTo>
                  <a:pt x="1128009" y="1276448"/>
                  <a:pt x="1126444" y="1288188"/>
                  <a:pt x="1047136" y="1268361"/>
                </a:cubicBezTo>
                <a:cubicBezTo>
                  <a:pt x="1032054" y="1264590"/>
                  <a:pt x="1018067" y="1256985"/>
                  <a:pt x="1002891" y="1253613"/>
                </a:cubicBezTo>
                <a:cubicBezTo>
                  <a:pt x="973699" y="1247126"/>
                  <a:pt x="943897" y="1243781"/>
                  <a:pt x="914400" y="1238865"/>
                </a:cubicBezTo>
                <a:lnTo>
                  <a:pt x="825910" y="1179871"/>
                </a:lnTo>
                <a:cubicBezTo>
                  <a:pt x="811162" y="1170039"/>
                  <a:pt x="798481" y="1155979"/>
                  <a:pt x="781665" y="1150374"/>
                </a:cubicBezTo>
                <a:lnTo>
                  <a:pt x="737420" y="1135626"/>
                </a:lnTo>
                <a:cubicBezTo>
                  <a:pt x="715049" y="1120712"/>
                  <a:pt x="679460" y="1091381"/>
                  <a:pt x="648929" y="1091381"/>
                </a:cubicBezTo>
                <a:cubicBezTo>
                  <a:pt x="628659" y="1091381"/>
                  <a:pt x="609600" y="1101213"/>
                  <a:pt x="589936" y="1106129"/>
                </a:cubicBezTo>
                <a:lnTo>
                  <a:pt x="530942" y="1283110"/>
                </a:lnTo>
                <a:cubicBezTo>
                  <a:pt x="518946" y="1319097"/>
                  <a:pt x="515289" y="1343008"/>
                  <a:pt x="486697" y="1371600"/>
                </a:cubicBezTo>
                <a:cubicBezTo>
                  <a:pt x="474163" y="1384134"/>
                  <a:pt x="457200" y="1391265"/>
                  <a:pt x="442452" y="1401097"/>
                </a:cubicBezTo>
                <a:cubicBezTo>
                  <a:pt x="432620" y="1415845"/>
                  <a:pt x="426796" y="1434269"/>
                  <a:pt x="412955" y="1445342"/>
                </a:cubicBezTo>
                <a:cubicBezTo>
                  <a:pt x="382701" y="1469545"/>
                  <a:pt x="354719" y="1460469"/>
                  <a:pt x="324465" y="1445342"/>
                </a:cubicBezTo>
                <a:cubicBezTo>
                  <a:pt x="308611" y="1437415"/>
                  <a:pt x="294968" y="1425677"/>
                  <a:pt x="280220" y="1415845"/>
                </a:cubicBezTo>
                <a:lnTo>
                  <a:pt x="162232" y="1238865"/>
                </a:lnTo>
                <a:cubicBezTo>
                  <a:pt x="152400" y="1224117"/>
                  <a:pt x="147484" y="1204452"/>
                  <a:pt x="132736" y="1194620"/>
                </a:cubicBezTo>
                <a:cubicBezTo>
                  <a:pt x="117988" y="1184788"/>
                  <a:pt x="102108" y="1176470"/>
                  <a:pt x="88491" y="1165123"/>
                </a:cubicBezTo>
                <a:cubicBezTo>
                  <a:pt x="60528" y="1141821"/>
                  <a:pt x="31324" y="1109783"/>
                  <a:pt x="14749" y="1076632"/>
                </a:cubicBezTo>
                <a:cubicBezTo>
                  <a:pt x="7797" y="1062727"/>
                  <a:pt x="4916" y="1047135"/>
                  <a:pt x="0" y="1032387"/>
                </a:cubicBezTo>
                <a:cubicBezTo>
                  <a:pt x="88923" y="1002747"/>
                  <a:pt x="3854" y="1015293"/>
                  <a:pt x="73742" y="1061884"/>
                </a:cubicBezTo>
                <a:cubicBezTo>
                  <a:pt x="90608" y="1073128"/>
                  <a:pt x="113071" y="1071716"/>
                  <a:pt x="132736" y="1076632"/>
                </a:cubicBezTo>
                <a:cubicBezTo>
                  <a:pt x="245807" y="1071716"/>
                  <a:pt x="359105" y="1070564"/>
                  <a:pt x="471949" y="1061884"/>
                </a:cubicBezTo>
                <a:cubicBezTo>
                  <a:pt x="529774" y="1057436"/>
                  <a:pt x="548984" y="1006708"/>
                  <a:pt x="604684" y="988142"/>
                </a:cubicBezTo>
                <a:lnTo>
                  <a:pt x="648929" y="973394"/>
                </a:lnTo>
                <a:lnTo>
                  <a:pt x="707923" y="884903"/>
                </a:lnTo>
                <a:cubicBezTo>
                  <a:pt x="717755" y="870155"/>
                  <a:pt x="720604" y="846263"/>
                  <a:pt x="737420" y="840658"/>
                </a:cubicBezTo>
                <a:lnTo>
                  <a:pt x="781665" y="825910"/>
                </a:lnTo>
                <a:cubicBezTo>
                  <a:pt x="796413" y="816078"/>
                  <a:pt x="809618" y="803395"/>
                  <a:pt x="825910" y="796413"/>
                </a:cubicBezTo>
                <a:cubicBezTo>
                  <a:pt x="844541" y="788428"/>
                  <a:pt x="865413" y="787233"/>
                  <a:pt x="884903" y="781665"/>
                </a:cubicBezTo>
                <a:cubicBezTo>
                  <a:pt x="899851" y="777394"/>
                  <a:pt x="914400" y="771832"/>
                  <a:pt x="929149" y="766916"/>
                </a:cubicBezTo>
                <a:cubicBezTo>
                  <a:pt x="938981" y="752168"/>
                  <a:pt x="951446" y="738868"/>
                  <a:pt x="958645" y="722671"/>
                </a:cubicBezTo>
                <a:cubicBezTo>
                  <a:pt x="997703" y="634789"/>
                  <a:pt x="956323" y="636335"/>
                  <a:pt x="1032387" y="619432"/>
                </a:cubicBezTo>
                <a:cubicBezTo>
                  <a:pt x="1061579" y="612945"/>
                  <a:pt x="1091275" y="608913"/>
                  <a:pt x="1120878" y="604684"/>
                </a:cubicBezTo>
                <a:cubicBezTo>
                  <a:pt x="1160115" y="599079"/>
                  <a:pt x="1199536" y="594852"/>
                  <a:pt x="1238865" y="589936"/>
                </a:cubicBezTo>
                <a:cubicBezTo>
                  <a:pt x="1210409" y="447664"/>
                  <a:pt x="1245255" y="573219"/>
                  <a:pt x="1194620" y="471949"/>
                </a:cubicBezTo>
                <a:cubicBezTo>
                  <a:pt x="1187667" y="458044"/>
                  <a:pt x="1190864" y="438696"/>
                  <a:pt x="1179871" y="427703"/>
                </a:cubicBezTo>
                <a:cubicBezTo>
                  <a:pt x="1168878" y="416710"/>
                  <a:pt x="1150374" y="417871"/>
                  <a:pt x="1135626" y="412955"/>
                </a:cubicBezTo>
                <a:cubicBezTo>
                  <a:pt x="1125794" y="398207"/>
                  <a:pt x="1119970" y="379783"/>
                  <a:pt x="1106129" y="368710"/>
                </a:cubicBezTo>
                <a:cubicBezTo>
                  <a:pt x="1096510" y="361014"/>
                  <a:pt x="1006749" y="340177"/>
                  <a:pt x="1002891" y="339213"/>
                </a:cubicBezTo>
                <a:cubicBezTo>
                  <a:pt x="993059" y="309716"/>
                  <a:pt x="956147" y="276593"/>
                  <a:pt x="973394" y="250723"/>
                </a:cubicBezTo>
                <a:cubicBezTo>
                  <a:pt x="1007708" y="199252"/>
                  <a:pt x="1028646" y="155309"/>
                  <a:pt x="1076632" y="117987"/>
                </a:cubicBezTo>
                <a:cubicBezTo>
                  <a:pt x="1104615" y="96222"/>
                  <a:pt x="1131491" y="70205"/>
                  <a:pt x="1165123" y="58994"/>
                </a:cubicBezTo>
                <a:lnTo>
                  <a:pt x="1253613" y="29497"/>
                </a:lnTo>
                <a:lnTo>
                  <a:pt x="1297858" y="0"/>
                </a:ln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5" name="Полилиния 4"/>
          <p:cNvSpPr/>
          <p:nvPr/>
        </p:nvSpPr>
        <p:spPr>
          <a:xfrm>
            <a:off x="1770091" y="1745473"/>
            <a:ext cx="2082800" cy="2123440"/>
          </a:xfrm>
          <a:custGeom>
            <a:avLst/>
            <a:gdLst>
              <a:gd name="connsiteX0" fmla="*/ 0 w 2082800"/>
              <a:gd name="connsiteY0" fmla="*/ 1706880 h 2123440"/>
              <a:gd name="connsiteX1" fmla="*/ 335280 w 2082800"/>
              <a:gd name="connsiteY1" fmla="*/ 1615440 h 2123440"/>
              <a:gd name="connsiteX2" fmla="*/ 345440 w 2082800"/>
              <a:gd name="connsiteY2" fmla="*/ 1574800 h 2123440"/>
              <a:gd name="connsiteX3" fmla="*/ 335280 w 2082800"/>
              <a:gd name="connsiteY3" fmla="*/ 1209040 h 2123440"/>
              <a:gd name="connsiteX4" fmla="*/ 274320 w 2082800"/>
              <a:gd name="connsiteY4" fmla="*/ 1198880 h 2123440"/>
              <a:gd name="connsiteX5" fmla="*/ 264160 w 2082800"/>
              <a:gd name="connsiteY5" fmla="*/ 1158240 h 2123440"/>
              <a:gd name="connsiteX6" fmla="*/ 274320 w 2082800"/>
              <a:gd name="connsiteY6" fmla="*/ 1076960 h 2123440"/>
              <a:gd name="connsiteX7" fmla="*/ 304800 w 2082800"/>
              <a:gd name="connsiteY7" fmla="*/ 1066800 h 2123440"/>
              <a:gd name="connsiteX8" fmla="*/ 314960 w 2082800"/>
              <a:gd name="connsiteY8" fmla="*/ 843280 h 2123440"/>
              <a:gd name="connsiteX9" fmla="*/ 335280 w 2082800"/>
              <a:gd name="connsiteY9" fmla="*/ 873760 h 2123440"/>
              <a:gd name="connsiteX10" fmla="*/ 345440 w 2082800"/>
              <a:gd name="connsiteY10" fmla="*/ 904240 h 2123440"/>
              <a:gd name="connsiteX11" fmla="*/ 406400 w 2082800"/>
              <a:gd name="connsiteY11" fmla="*/ 955040 h 2123440"/>
              <a:gd name="connsiteX12" fmla="*/ 467360 w 2082800"/>
              <a:gd name="connsiteY12" fmla="*/ 883920 h 2123440"/>
              <a:gd name="connsiteX13" fmla="*/ 477520 w 2082800"/>
              <a:gd name="connsiteY13" fmla="*/ 853440 h 2123440"/>
              <a:gd name="connsiteX14" fmla="*/ 487680 w 2082800"/>
              <a:gd name="connsiteY14" fmla="*/ 680720 h 2123440"/>
              <a:gd name="connsiteX15" fmla="*/ 497840 w 2082800"/>
              <a:gd name="connsiteY15" fmla="*/ 650240 h 2123440"/>
              <a:gd name="connsiteX16" fmla="*/ 538480 w 2082800"/>
              <a:gd name="connsiteY16" fmla="*/ 640080 h 2123440"/>
              <a:gd name="connsiteX17" fmla="*/ 640080 w 2082800"/>
              <a:gd name="connsiteY17" fmla="*/ 629920 h 2123440"/>
              <a:gd name="connsiteX18" fmla="*/ 701040 w 2082800"/>
              <a:gd name="connsiteY18" fmla="*/ 579120 h 2123440"/>
              <a:gd name="connsiteX19" fmla="*/ 731520 w 2082800"/>
              <a:gd name="connsiteY19" fmla="*/ 558800 h 2123440"/>
              <a:gd name="connsiteX20" fmla="*/ 762000 w 2082800"/>
              <a:gd name="connsiteY20" fmla="*/ 406400 h 2123440"/>
              <a:gd name="connsiteX21" fmla="*/ 772160 w 2082800"/>
              <a:gd name="connsiteY21" fmla="*/ 375920 h 2123440"/>
              <a:gd name="connsiteX22" fmla="*/ 782320 w 2082800"/>
              <a:gd name="connsiteY22" fmla="*/ 345440 h 2123440"/>
              <a:gd name="connsiteX23" fmla="*/ 802640 w 2082800"/>
              <a:gd name="connsiteY23" fmla="*/ 314960 h 2123440"/>
              <a:gd name="connsiteX24" fmla="*/ 822960 w 2082800"/>
              <a:gd name="connsiteY24" fmla="*/ 254000 h 2123440"/>
              <a:gd name="connsiteX25" fmla="*/ 853440 w 2082800"/>
              <a:gd name="connsiteY25" fmla="*/ 233680 h 2123440"/>
              <a:gd name="connsiteX26" fmla="*/ 914400 w 2082800"/>
              <a:gd name="connsiteY26" fmla="*/ 182880 h 2123440"/>
              <a:gd name="connsiteX27" fmla="*/ 975360 w 2082800"/>
              <a:gd name="connsiteY27" fmla="*/ 162560 h 2123440"/>
              <a:gd name="connsiteX28" fmla="*/ 1005840 w 2082800"/>
              <a:gd name="connsiteY28" fmla="*/ 152400 h 2123440"/>
              <a:gd name="connsiteX29" fmla="*/ 1036320 w 2082800"/>
              <a:gd name="connsiteY29" fmla="*/ 132080 h 2123440"/>
              <a:gd name="connsiteX30" fmla="*/ 1097280 w 2082800"/>
              <a:gd name="connsiteY30" fmla="*/ 111760 h 2123440"/>
              <a:gd name="connsiteX31" fmla="*/ 1158240 w 2082800"/>
              <a:gd name="connsiteY31" fmla="*/ 81280 h 2123440"/>
              <a:gd name="connsiteX32" fmla="*/ 1320800 w 2082800"/>
              <a:gd name="connsiteY32" fmla="*/ 60960 h 2123440"/>
              <a:gd name="connsiteX33" fmla="*/ 1442720 w 2082800"/>
              <a:gd name="connsiteY33" fmla="*/ 20320 h 2123440"/>
              <a:gd name="connsiteX34" fmla="*/ 1473200 w 2082800"/>
              <a:gd name="connsiteY34" fmla="*/ 10160 h 2123440"/>
              <a:gd name="connsiteX35" fmla="*/ 1503680 w 2082800"/>
              <a:gd name="connsiteY35" fmla="*/ 0 h 2123440"/>
              <a:gd name="connsiteX36" fmla="*/ 1727200 w 2082800"/>
              <a:gd name="connsiteY36" fmla="*/ 10160 h 2123440"/>
              <a:gd name="connsiteX37" fmla="*/ 1788160 w 2082800"/>
              <a:gd name="connsiteY37" fmla="*/ 40640 h 2123440"/>
              <a:gd name="connsiteX38" fmla="*/ 1950720 w 2082800"/>
              <a:gd name="connsiteY38" fmla="*/ 60960 h 2123440"/>
              <a:gd name="connsiteX39" fmla="*/ 1971040 w 2082800"/>
              <a:gd name="connsiteY39" fmla="*/ 91440 h 2123440"/>
              <a:gd name="connsiteX40" fmla="*/ 1991360 w 2082800"/>
              <a:gd name="connsiteY40" fmla="*/ 172720 h 2123440"/>
              <a:gd name="connsiteX41" fmla="*/ 2021840 w 2082800"/>
              <a:gd name="connsiteY41" fmla="*/ 193040 h 2123440"/>
              <a:gd name="connsiteX42" fmla="*/ 2042160 w 2082800"/>
              <a:gd name="connsiteY42" fmla="*/ 223520 h 2123440"/>
              <a:gd name="connsiteX43" fmla="*/ 2072640 w 2082800"/>
              <a:gd name="connsiteY43" fmla="*/ 243840 h 2123440"/>
              <a:gd name="connsiteX44" fmla="*/ 2082800 w 2082800"/>
              <a:gd name="connsiteY44" fmla="*/ 274320 h 2123440"/>
              <a:gd name="connsiteX45" fmla="*/ 2072640 w 2082800"/>
              <a:gd name="connsiteY45" fmla="*/ 314960 h 2123440"/>
              <a:gd name="connsiteX46" fmla="*/ 1991360 w 2082800"/>
              <a:gd name="connsiteY46" fmla="*/ 386080 h 2123440"/>
              <a:gd name="connsiteX47" fmla="*/ 1960880 w 2082800"/>
              <a:gd name="connsiteY47" fmla="*/ 406400 h 2123440"/>
              <a:gd name="connsiteX48" fmla="*/ 1910080 w 2082800"/>
              <a:gd name="connsiteY48" fmla="*/ 497840 h 2123440"/>
              <a:gd name="connsiteX49" fmla="*/ 1950720 w 2082800"/>
              <a:gd name="connsiteY49" fmla="*/ 568960 h 2123440"/>
              <a:gd name="connsiteX50" fmla="*/ 2062480 w 2082800"/>
              <a:gd name="connsiteY50" fmla="*/ 599440 h 2123440"/>
              <a:gd name="connsiteX51" fmla="*/ 2052320 w 2082800"/>
              <a:gd name="connsiteY51" fmla="*/ 650240 h 2123440"/>
              <a:gd name="connsiteX52" fmla="*/ 2042160 w 2082800"/>
              <a:gd name="connsiteY52" fmla="*/ 680720 h 2123440"/>
              <a:gd name="connsiteX53" fmla="*/ 2011680 w 2082800"/>
              <a:gd name="connsiteY53" fmla="*/ 690880 h 2123440"/>
              <a:gd name="connsiteX54" fmla="*/ 1981200 w 2082800"/>
              <a:gd name="connsiteY54" fmla="*/ 751840 h 2123440"/>
              <a:gd name="connsiteX55" fmla="*/ 1960880 w 2082800"/>
              <a:gd name="connsiteY55" fmla="*/ 782320 h 2123440"/>
              <a:gd name="connsiteX56" fmla="*/ 1940560 w 2082800"/>
              <a:gd name="connsiteY56" fmla="*/ 843280 h 2123440"/>
              <a:gd name="connsiteX57" fmla="*/ 1981200 w 2082800"/>
              <a:gd name="connsiteY57" fmla="*/ 904240 h 2123440"/>
              <a:gd name="connsiteX58" fmla="*/ 2001520 w 2082800"/>
              <a:gd name="connsiteY58" fmla="*/ 934720 h 2123440"/>
              <a:gd name="connsiteX59" fmla="*/ 2032000 w 2082800"/>
              <a:gd name="connsiteY59" fmla="*/ 955040 h 2123440"/>
              <a:gd name="connsiteX60" fmla="*/ 2021840 w 2082800"/>
              <a:gd name="connsiteY60" fmla="*/ 1056640 h 2123440"/>
              <a:gd name="connsiteX61" fmla="*/ 2011680 w 2082800"/>
              <a:gd name="connsiteY61" fmla="*/ 1087120 h 2123440"/>
              <a:gd name="connsiteX62" fmla="*/ 2001520 w 2082800"/>
              <a:gd name="connsiteY62" fmla="*/ 1127760 h 2123440"/>
              <a:gd name="connsiteX63" fmla="*/ 2011680 w 2082800"/>
              <a:gd name="connsiteY63" fmla="*/ 1229360 h 2123440"/>
              <a:gd name="connsiteX64" fmla="*/ 2042160 w 2082800"/>
              <a:gd name="connsiteY64" fmla="*/ 1290320 h 2123440"/>
              <a:gd name="connsiteX65" fmla="*/ 2052320 w 2082800"/>
              <a:gd name="connsiteY65" fmla="*/ 1320800 h 2123440"/>
              <a:gd name="connsiteX66" fmla="*/ 2042160 w 2082800"/>
              <a:gd name="connsiteY66" fmla="*/ 1422400 h 2123440"/>
              <a:gd name="connsiteX67" fmla="*/ 2021840 w 2082800"/>
              <a:gd name="connsiteY67" fmla="*/ 1483360 h 2123440"/>
              <a:gd name="connsiteX68" fmla="*/ 2072640 w 2082800"/>
              <a:gd name="connsiteY68" fmla="*/ 1574800 h 2123440"/>
              <a:gd name="connsiteX69" fmla="*/ 2011680 w 2082800"/>
              <a:gd name="connsiteY69" fmla="*/ 1584960 h 2123440"/>
              <a:gd name="connsiteX70" fmla="*/ 1940560 w 2082800"/>
              <a:gd name="connsiteY70" fmla="*/ 1615440 h 2123440"/>
              <a:gd name="connsiteX71" fmla="*/ 1930400 w 2082800"/>
              <a:gd name="connsiteY71" fmla="*/ 1645920 h 2123440"/>
              <a:gd name="connsiteX72" fmla="*/ 1899920 w 2082800"/>
              <a:gd name="connsiteY72" fmla="*/ 1666240 h 2123440"/>
              <a:gd name="connsiteX73" fmla="*/ 1879600 w 2082800"/>
              <a:gd name="connsiteY73" fmla="*/ 1727200 h 2123440"/>
              <a:gd name="connsiteX74" fmla="*/ 1869440 w 2082800"/>
              <a:gd name="connsiteY74" fmla="*/ 1757680 h 2123440"/>
              <a:gd name="connsiteX75" fmla="*/ 1859280 w 2082800"/>
              <a:gd name="connsiteY75" fmla="*/ 1859280 h 2123440"/>
              <a:gd name="connsiteX76" fmla="*/ 1757680 w 2082800"/>
              <a:gd name="connsiteY76" fmla="*/ 1818640 h 2123440"/>
              <a:gd name="connsiteX77" fmla="*/ 1727200 w 2082800"/>
              <a:gd name="connsiteY77" fmla="*/ 1798320 h 2123440"/>
              <a:gd name="connsiteX78" fmla="*/ 1676400 w 2082800"/>
              <a:gd name="connsiteY78" fmla="*/ 1737360 h 2123440"/>
              <a:gd name="connsiteX79" fmla="*/ 1645920 w 2082800"/>
              <a:gd name="connsiteY79" fmla="*/ 1717040 h 2123440"/>
              <a:gd name="connsiteX80" fmla="*/ 1595120 w 2082800"/>
              <a:gd name="connsiteY80" fmla="*/ 1706880 h 2123440"/>
              <a:gd name="connsiteX81" fmla="*/ 1534160 w 2082800"/>
              <a:gd name="connsiteY81" fmla="*/ 1666240 h 2123440"/>
              <a:gd name="connsiteX82" fmla="*/ 1503680 w 2082800"/>
              <a:gd name="connsiteY82" fmla="*/ 1645920 h 2123440"/>
              <a:gd name="connsiteX83" fmla="*/ 1412240 w 2082800"/>
              <a:gd name="connsiteY83" fmla="*/ 1676400 h 2123440"/>
              <a:gd name="connsiteX84" fmla="*/ 1381760 w 2082800"/>
              <a:gd name="connsiteY84" fmla="*/ 1706880 h 2123440"/>
              <a:gd name="connsiteX85" fmla="*/ 1361440 w 2082800"/>
              <a:gd name="connsiteY85" fmla="*/ 1737360 h 2123440"/>
              <a:gd name="connsiteX86" fmla="*/ 1330960 w 2082800"/>
              <a:gd name="connsiteY86" fmla="*/ 1747520 h 2123440"/>
              <a:gd name="connsiteX87" fmla="*/ 1310640 w 2082800"/>
              <a:gd name="connsiteY87" fmla="*/ 1778000 h 2123440"/>
              <a:gd name="connsiteX88" fmla="*/ 1249680 w 2082800"/>
              <a:gd name="connsiteY88" fmla="*/ 1798320 h 2123440"/>
              <a:gd name="connsiteX89" fmla="*/ 1127760 w 2082800"/>
              <a:gd name="connsiteY89" fmla="*/ 1757680 h 2123440"/>
              <a:gd name="connsiteX90" fmla="*/ 1097280 w 2082800"/>
              <a:gd name="connsiteY90" fmla="*/ 1747520 h 2123440"/>
              <a:gd name="connsiteX91" fmla="*/ 1066800 w 2082800"/>
              <a:gd name="connsiteY91" fmla="*/ 1737360 h 2123440"/>
              <a:gd name="connsiteX92" fmla="*/ 934720 w 2082800"/>
              <a:gd name="connsiteY92" fmla="*/ 1757680 h 2123440"/>
              <a:gd name="connsiteX93" fmla="*/ 873760 w 2082800"/>
              <a:gd name="connsiteY93" fmla="*/ 1798320 h 2123440"/>
              <a:gd name="connsiteX94" fmla="*/ 863600 w 2082800"/>
              <a:gd name="connsiteY94" fmla="*/ 1828800 h 2123440"/>
              <a:gd name="connsiteX95" fmla="*/ 833120 w 2082800"/>
              <a:gd name="connsiteY95" fmla="*/ 1838960 h 2123440"/>
              <a:gd name="connsiteX96" fmla="*/ 802640 w 2082800"/>
              <a:gd name="connsiteY96" fmla="*/ 1869440 h 2123440"/>
              <a:gd name="connsiteX97" fmla="*/ 792480 w 2082800"/>
              <a:gd name="connsiteY97" fmla="*/ 1899920 h 2123440"/>
              <a:gd name="connsiteX98" fmla="*/ 782320 w 2082800"/>
              <a:gd name="connsiteY98" fmla="*/ 1960880 h 2123440"/>
              <a:gd name="connsiteX99" fmla="*/ 741680 w 2082800"/>
              <a:gd name="connsiteY99" fmla="*/ 1971040 h 2123440"/>
              <a:gd name="connsiteX100" fmla="*/ 579120 w 2082800"/>
              <a:gd name="connsiteY100" fmla="*/ 1991360 h 2123440"/>
              <a:gd name="connsiteX101" fmla="*/ 548640 w 2082800"/>
              <a:gd name="connsiteY101" fmla="*/ 2021840 h 2123440"/>
              <a:gd name="connsiteX102" fmla="*/ 518160 w 2082800"/>
              <a:gd name="connsiteY102" fmla="*/ 2123440 h 2123440"/>
              <a:gd name="connsiteX103" fmla="*/ 304800 w 2082800"/>
              <a:gd name="connsiteY103" fmla="*/ 2113280 h 2123440"/>
              <a:gd name="connsiteX104" fmla="*/ 243840 w 2082800"/>
              <a:gd name="connsiteY104" fmla="*/ 2103120 h 2123440"/>
              <a:gd name="connsiteX105" fmla="*/ 101600 w 2082800"/>
              <a:gd name="connsiteY105" fmla="*/ 2092960 h 2123440"/>
              <a:gd name="connsiteX106" fmla="*/ 111760 w 2082800"/>
              <a:gd name="connsiteY106" fmla="*/ 1991360 h 2123440"/>
              <a:gd name="connsiteX107" fmla="*/ 111760 w 2082800"/>
              <a:gd name="connsiteY107" fmla="*/ 1930400 h 2123440"/>
              <a:gd name="connsiteX108" fmla="*/ 40640 w 2082800"/>
              <a:gd name="connsiteY108" fmla="*/ 1910080 h 2123440"/>
              <a:gd name="connsiteX109" fmla="*/ 30480 w 2082800"/>
              <a:gd name="connsiteY109" fmla="*/ 1879600 h 2123440"/>
              <a:gd name="connsiteX110" fmla="*/ 50800 w 2082800"/>
              <a:gd name="connsiteY110" fmla="*/ 1818640 h 2123440"/>
              <a:gd name="connsiteX111" fmla="*/ 60960 w 2082800"/>
              <a:gd name="connsiteY111" fmla="*/ 1788160 h 2123440"/>
              <a:gd name="connsiteX112" fmla="*/ 60960 w 2082800"/>
              <a:gd name="connsiteY112" fmla="*/ 1747520 h 212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2082800" h="2123440">
                <a:moveTo>
                  <a:pt x="0" y="1706880"/>
                </a:moveTo>
                <a:cubicBezTo>
                  <a:pt x="383825" y="1694885"/>
                  <a:pt x="303761" y="1804556"/>
                  <a:pt x="335280" y="1615440"/>
                </a:cubicBezTo>
                <a:cubicBezTo>
                  <a:pt x="337576" y="1601666"/>
                  <a:pt x="342053" y="1588347"/>
                  <a:pt x="345440" y="1574800"/>
                </a:cubicBezTo>
                <a:cubicBezTo>
                  <a:pt x="342053" y="1452880"/>
                  <a:pt x="357953" y="1328881"/>
                  <a:pt x="335280" y="1209040"/>
                </a:cubicBezTo>
                <a:cubicBezTo>
                  <a:pt x="331451" y="1188799"/>
                  <a:pt x="291083" y="1210854"/>
                  <a:pt x="274320" y="1198880"/>
                </a:cubicBezTo>
                <a:cubicBezTo>
                  <a:pt x="262957" y="1190764"/>
                  <a:pt x="267547" y="1171787"/>
                  <a:pt x="264160" y="1158240"/>
                </a:cubicBezTo>
                <a:cubicBezTo>
                  <a:pt x="267547" y="1131147"/>
                  <a:pt x="263231" y="1101911"/>
                  <a:pt x="274320" y="1076960"/>
                </a:cubicBezTo>
                <a:cubicBezTo>
                  <a:pt x="278670" y="1067173"/>
                  <a:pt x="302965" y="1077351"/>
                  <a:pt x="304800" y="1066800"/>
                </a:cubicBezTo>
                <a:cubicBezTo>
                  <a:pt x="317579" y="993319"/>
                  <a:pt x="311573" y="917787"/>
                  <a:pt x="314960" y="843280"/>
                </a:cubicBezTo>
                <a:cubicBezTo>
                  <a:pt x="321733" y="853440"/>
                  <a:pt x="329819" y="862838"/>
                  <a:pt x="335280" y="873760"/>
                </a:cubicBezTo>
                <a:cubicBezTo>
                  <a:pt x="340069" y="883339"/>
                  <a:pt x="339499" y="895329"/>
                  <a:pt x="345440" y="904240"/>
                </a:cubicBezTo>
                <a:cubicBezTo>
                  <a:pt x="361086" y="927709"/>
                  <a:pt x="383909" y="940046"/>
                  <a:pt x="406400" y="955040"/>
                </a:cubicBezTo>
                <a:cubicBezTo>
                  <a:pt x="467820" y="939685"/>
                  <a:pt x="442624" y="958127"/>
                  <a:pt x="467360" y="883920"/>
                </a:cubicBezTo>
                <a:lnTo>
                  <a:pt x="477520" y="853440"/>
                </a:lnTo>
                <a:cubicBezTo>
                  <a:pt x="480907" y="795867"/>
                  <a:pt x="481941" y="738107"/>
                  <a:pt x="487680" y="680720"/>
                </a:cubicBezTo>
                <a:cubicBezTo>
                  <a:pt x="488746" y="670064"/>
                  <a:pt x="489477" y="656930"/>
                  <a:pt x="497840" y="650240"/>
                </a:cubicBezTo>
                <a:cubicBezTo>
                  <a:pt x="508744" y="641517"/>
                  <a:pt x="524657" y="642055"/>
                  <a:pt x="538480" y="640080"/>
                </a:cubicBezTo>
                <a:cubicBezTo>
                  <a:pt x="572174" y="635267"/>
                  <a:pt x="606213" y="633307"/>
                  <a:pt x="640080" y="629920"/>
                </a:cubicBezTo>
                <a:cubicBezTo>
                  <a:pt x="715756" y="579469"/>
                  <a:pt x="622811" y="644311"/>
                  <a:pt x="701040" y="579120"/>
                </a:cubicBezTo>
                <a:cubicBezTo>
                  <a:pt x="710421" y="571303"/>
                  <a:pt x="721360" y="565573"/>
                  <a:pt x="731520" y="558800"/>
                </a:cubicBezTo>
                <a:cubicBezTo>
                  <a:pt x="744045" y="446072"/>
                  <a:pt x="731982" y="496454"/>
                  <a:pt x="762000" y="406400"/>
                </a:cubicBezTo>
                <a:lnTo>
                  <a:pt x="772160" y="375920"/>
                </a:lnTo>
                <a:cubicBezTo>
                  <a:pt x="775547" y="365760"/>
                  <a:pt x="776379" y="354351"/>
                  <a:pt x="782320" y="345440"/>
                </a:cubicBezTo>
                <a:cubicBezTo>
                  <a:pt x="789093" y="335280"/>
                  <a:pt x="797681" y="326118"/>
                  <a:pt x="802640" y="314960"/>
                </a:cubicBezTo>
                <a:cubicBezTo>
                  <a:pt x="811339" y="295387"/>
                  <a:pt x="805138" y="265881"/>
                  <a:pt x="822960" y="254000"/>
                </a:cubicBezTo>
                <a:cubicBezTo>
                  <a:pt x="833120" y="247227"/>
                  <a:pt x="844059" y="241497"/>
                  <a:pt x="853440" y="233680"/>
                </a:cubicBezTo>
                <a:cubicBezTo>
                  <a:pt x="880784" y="210893"/>
                  <a:pt x="881967" y="197294"/>
                  <a:pt x="914400" y="182880"/>
                </a:cubicBezTo>
                <a:cubicBezTo>
                  <a:pt x="933973" y="174181"/>
                  <a:pt x="955040" y="169333"/>
                  <a:pt x="975360" y="162560"/>
                </a:cubicBezTo>
                <a:cubicBezTo>
                  <a:pt x="985520" y="159173"/>
                  <a:pt x="996929" y="158341"/>
                  <a:pt x="1005840" y="152400"/>
                </a:cubicBezTo>
                <a:cubicBezTo>
                  <a:pt x="1016000" y="145627"/>
                  <a:pt x="1025162" y="137039"/>
                  <a:pt x="1036320" y="132080"/>
                </a:cubicBezTo>
                <a:cubicBezTo>
                  <a:pt x="1055893" y="123381"/>
                  <a:pt x="1079458" y="123641"/>
                  <a:pt x="1097280" y="111760"/>
                </a:cubicBezTo>
                <a:cubicBezTo>
                  <a:pt x="1122968" y="94635"/>
                  <a:pt x="1128194" y="87289"/>
                  <a:pt x="1158240" y="81280"/>
                </a:cubicBezTo>
                <a:cubicBezTo>
                  <a:pt x="1194483" y="74031"/>
                  <a:pt x="1289103" y="64482"/>
                  <a:pt x="1320800" y="60960"/>
                </a:cubicBezTo>
                <a:lnTo>
                  <a:pt x="1442720" y="20320"/>
                </a:lnTo>
                <a:lnTo>
                  <a:pt x="1473200" y="10160"/>
                </a:lnTo>
                <a:lnTo>
                  <a:pt x="1503680" y="0"/>
                </a:lnTo>
                <a:cubicBezTo>
                  <a:pt x="1578187" y="3387"/>
                  <a:pt x="1652854" y="4212"/>
                  <a:pt x="1727200" y="10160"/>
                </a:cubicBezTo>
                <a:cubicBezTo>
                  <a:pt x="1767299" y="13368"/>
                  <a:pt x="1751010" y="26709"/>
                  <a:pt x="1788160" y="40640"/>
                </a:cubicBezTo>
                <a:cubicBezTo>
                  <a:pt x="1821753" y="53237"/>
                  <a:pt x="1938493" y="59848"/>
                  <a:pt x="1950720" y="60960"/>
                </a:cubicBezTo>
                <a:cubicBezTo>
                  <a:pt x="1957493" y="71120"/>
                  <a:pt x="1966867" y="79964"/>
                  <a:pt x="1971040" y="91440"/>
                </a:cubicBezTo>
                <a:cubicBezTo>
                  <a:pt x="1980584" y="117686"/>
                  <a:pt x="1968123" y="157229"/>
                  <a:pt x="1991360" y="172720"/>
                </a:cubicBezTo>
                <a:lnTo>
                  <a:pt x="2021840" y="193040"/>
                </a:lnTo>
                <a:cubicBezTo>
                  <a:pt x="2028613" y="203200"/>
                  <a:pt x="2033526" y="214886"/>
                  <a:pt x="2042160" y="223520"/>
                </a:cubicBezTo>
                <a:cubicBezTo>
                  <a:pt x="2050794" y="232154"/>
                  <a:pt x="2065012" y="234305"/>
                  <a:pt x="2072640" y="243840"/>
                </a:cubicBezTo>
                <a:cubicBezTo>
                  <a:pt x="2079330" y="252203"/>
                  <a:pt x="2079413" y="264160"/>
                  <a:pt x="2082800" y="274320"/>
                </a:cubicBezTo>
                <a:cubicBezTo>
                  <a:pt x="2079413" y="287867"/>
                  <a:pt x="2078141" y="302125"/>
                  <a:pt x="2072640" y="314960"/>
                </a:cubicBezTo>
                <a:cubicBezTo>
                  <a:pt x="2055707" y="354471"/>
                  <a:pt x="2028613" y="361244"/>
                  <a:pt x="1991360" y="386080"/>
                </a:cubicBezTo>
                <a:lnTo>
                  <a:pt x="1960880" y="406400"/>
                </a:lnTo>
                <a:cubicBezTo>
                  <a:pt x="1914299" y="476271"/>
                  <a:pt x="1927963" y="444192"/>
                  <a:pt x="1910080" y="497840"/>
                </a:cubicBezTo>
                <a:cubicBezTo>
                  <a:pt x="1974977" y="519472"/>
                  <a:pt x="1910190" y="487900"/>
                  <a:pt x="1950720" y="568960"/>
                </a:cubicBezTo>
                <a:cubicBezTo>
                  <a:pt x="1966088" y="599697"/>
                  <a:pt x="2053674" y="598339"/>
                  <a:pt x="2062480" y="599440"/>
                </a:cubicBezTo>
                <a:cubicBezTo>
                  <a:pt x="2059093" y="616373"/>
                  <a:pt x="2056508" y="633487"/>
                  <a:pt x="2052320" y="650240"/>
                </a:cubicBezTo>
                <a:cubicBezTo>
                  <a:pt x="2049723" y="660630"/>
                  <a:pt x="2049733" y="673147"/>
                  <a:pt x="2042160" y="680720"/>
                </a:cubicBezTo>
                <a:cubicBezTo>
                  <a:pt x="2034587" y="688293"/>
                  <a:pt x="2021840" y="687493"/>
                  <a:pt x="2011680" y="690880"/>
                </a:cubicBezTo>
                <a:cubicBezTo>
                  <a:pt x="1953446" y="778231"/>
                  <a:pt x="2023264" y="667712"/>
                  <a:pt x="1981200" y="751840"/>
                </a:cubicBezTo>
                <a:cubicBezTo>
                  <a:pt x="1975739" y="762762"/>
                  <a:pt x="1965839" y="771162"/>
                  <a:pt x="1960880" y="782320"/>
                </a:cubicBezTo>
                <a:cubicBezTo>
                  <a:pt x="1952181" y="801893"/>
                  <a:pt x="1940560" y="843280"/>
                  <a:pt x="1940560" y="843280"/>
                </a:cubicBezTo>
                <a:lnTo>
                  <a:pt x="1981200" y="904240"/>
                </a:lnTo>
                <a:cubicBezTo>
                  <a:pt x="1987973" y="914400"/>
                  <a:pt x="1991360" y="927947"/>
                  <a:pt x="2001520" y="934720"/>
                </a:cubicBezTo>
                <a:lnTo>
                  <a:pt x="2032000" y="955040"/>
                </a:lnTo>
                <a:cubicBezTo>
                  <a:pt x="2028613" y="988907"/>
                  <a:pt x="2027015" y="1023000"/>
                  <a:pt x="2021840" y="1056640"/>
                </a:cubicBezTo>
                <a:cubicBezTo>
                  <a:pt x="2020212" y="1067225"/>
                  <a:pt x="2014622" y="1076822"/>
                  <a:pt x="2011680" y="1087120"/>
                </a:cubicBezTo>
                <a:cubicBezTo>
                  <a:pt x="2007844" y="1100546"/>
                  <a:pt x="2004907" y="1114213"/>
                  <a:pt x="2001520" y="1127760"/>
                </a:cubicBezTo>
                <a:cubicBezTo>
                  <a:pt x="2004907" y="1161627"/>
                  <a:pt x="2006505" y="1195720"/>
                  <a:pt x="2011680" y="1229360"/>
                </a:cubicBezTo>
                <a:cubicBezTo>
                  <a:pt x="2017355" y="1266247"/>
                  <a:pt x="2025416" y="1256832"/>
                  <a:pt x="2042160" y="1290320"/>
                </a:cubicBezTo>
                <a:cubicBezTo>
                  <a:pt x="2046949" y="1299899"/>
                  <a:pt x="2048933" y="1310640"/>
                  <a:pt x="2052320" y="1320800"/>
                </a:cubicBezTo>
                <a:cubicBezTo>
                  <a:pt x="2048933" y="1354667"/>
                  <a:pt x="2048432" y="1388947"/>
                  <a:pt x="2042160" y="1422400"/>
                </a:cubicBezTo>
                <a:cubicBezTo>
                  <a:pt x="2038213" y="1443452"/>
                  <a:pt x="2021840" y="1483360"/>
                  <a:pt x="2021840" y="1483360"/>
                </a:cubicBezTo>
                <a:cubicBezTo>
                  <a:pt x="2068421" y="1553231"/>
                  <a:pt x="2054757" y="1521152"/>
                  <a:pt x="2072640" y="1574800"/>
                </a:cubicBezTo>
                <a:cubicBezTo>
                  <a:pt x="2052320" y="1578187"/>
                  <a:pt x="2031790" y="1580491"/>
                  <a:pt x="2011680" y="1584960"/>
                </a:cubicBezTo>
                <a:cubicBezTo>
                  <a:pt x="1984771" y="1590940"/>
                  <a:pt x="1965409" y="1603016"/>
                  <a:pt x="1940560" y="1615440"/>
                </a:cubicBezTo>
                <a:cubicBezTo>
                  <a:pt x="1937173" y="1625600"/>
                  <a:pt x="1937090" y="1637557"/>
                  <a:pt x="1930400" y="1645920"/>
                </a:cubicBezTo>
                <a:cubicBezTo>
                  <a:pt x="1922772" y="1655455"/>
                  <a:pt x="1906392" y="1655885"/>
                  <a:pt x="1899920" y="1666240"/>
                </a:cubicBezTo>
                <a:cubicBezTo>
                  <a:pt x="1888568" y="1684403"/>
                  <a:pt x="1886373" y="1706880"/>
                  <a:pt x="1879600" y="1727200"/>
                </a:cubicBezTo>
                <a:lnTo>
                  <a:pt x="1869440" y="1757680"/>
                </a:lnTo>
                <a:cubicBezTo>
                  <a:pt x="1866053" y="1791547"/>
                  <a:pt x="1881892" y="1833841"/>
                  <a:pt x="1859280" y="1859280"/>
                </a:cubicBezTo>
                <a:cubicBezTo>
                  <a:pt x="1822464" y="1900698"/>
                  <a:pt x="1775977" y="1833887"/>
                  <a:pt x="1757680" y="1818640"/>
                </a:cubicBezTo>
                <a:cubicBezTo>
                  <a:pt x="1748299" y="1810823"/>
                  <a:pt x="1737360" y="1805093"/>
                  <a:pt x="1727200" y="1798320"/>
                </a:cubicBezTo>
                <a:cubicBezTo>
                  <a:pt x="1707220" y="1768350"/>
                  <a:pt x="1705736" y="1761806"/>
                  <a:pt x="1676400" y="1737360"/>
                </a:cubicBezTo>
                <a:cubicBezTo>
                  <a:pt x="1667019" y="1729543"/>
                  <a:pt x="1657353" y="1721327"/>
                  <a:pt x="1645920" y="1717040"/>
                </a:cubicBezTo>
                <a:cubicBezTo>
                  <a:pt x="1629751" y="1710977"/>
                  <a:pt x="1612053" y="1710267"/>
                  <a:pt x="1595120" y="1706880"/>
                </a:cubicBezTo>
                <a:lnTo>
                  <a:pt x="1534160" y="1666240"/>
                </a:lnTo>
                <a:lnTo>
                  <a:pt x="1503680" y="1645920"/>
                </a:lnTo>
                <a:cubicBezTo>
                  <a:pt x="1450760" y="1654740"/>
                  <a:pt x="1447955" y="1646637"/>
                  <a:pt x="1412240" y="1676400"/>
                </a:cubicBezTo>
                <a:cubicBezTo>
                  <a:pt x="1401202" y="1685598"/>
                  <a:pt x="1390958" y="1695842"/>
                  <a:pt x="1381760" y="1706880"/>
                </a:cubicBezTo>
                <a:cubicBezTo>
                  <a:pt x="1373943" y="1716261"/>
                  <a:pt x="1370975" y="1729732"/>
                  <a:pt x="1361440" y="1737360"/>
                </a:cubicBezTo>
                <a:cubicBezTo>
                  <a:pt x="1353077" y="1744050"/>
                  <a:pt x="1341120" y="1744133"/>
                  <a:pt x="1330960" y="1747520"/>
                </a:cubicBezTo>
                <a:cubicBezTo>
                  <a:pt x="1324187" y="1757680"/>
                  <a:pt x="1320995" y="1771528"/>
                  <a:pt x="1310640" y="1778000"/>
                </a:cubicBezTo>
                <a:cubicBezTo>
                  <a:pt x="1292477" y="1789352"/>
                  <a:pt x="1249680" y="1798320"/>
                  <a:pt x="1249680" y="1798320"/>
                </a:cubicBezTo>
                <a:lnTo>
                  <a:pt x="1127760" y="1757680"/>
                </a:lnTo>
                <a:lnTo>
                  <a:pt x="1097280" y="1747520"/>
                </a:lnTo>
                <a:lnTo>
                  <a:pt x="1066800" y="1737360"/>
                </a:lnTo>
                <a:cubicBezTo>
                  <a:pt x="1060867" y="1738019"/>
                  <a:pt x="959860" y="1745110"/>
                  <a:pt x="934720" y="1757680"/>
                </a:cubicBezTo>
                <a:cubicBezTo>
                  <a:pt x="912877" y="1768602"/>
                  <a:pt x="873760" y="1798320"/>
                  <a:pt x="873760" y="1798320"/>
                </a:cubicBezTo>
                <a:cubicBezTo>
                  <a:pt x="870373" y="1808480"/>
                  <a:pt x="871173" y="1821227"/>
                  <a:pt x="863600" y="1828800"/>
                </a:cubicBezTo>
                <a:cubicBezTo>
                  <a:pt x="856027" y="1836373"/>
                  <a:pt x="842031" y="1833019"/>
                  <a:pt x="833120" y="1838960"/>
                </a:cubicBezTo>
                <a:cubicBezTo>
                  <a:pt x="821165" y="1846930"/>
                  <a:pt x="812800" y="1859280"/>
                  <a:pt x="802640" y="1869440"/>
                </a:cubicBezTo>
                <a:cubicBezTo>
                  <a:pt x="799253" y="1879600"/>
                  <a:pt x="794803" y="1889465"/>
                  <a:pt x="792480" y="1899920"/>
                </a:cubicBezTo>
                <a:cubicBezTo>
                  <a:pt x="788011" y="1920030"/>
                  <a:pt x="794294" y="1944117"/>
                  <a:pt x="782320" y="1960880"/>
                </a:cubicBezTo>
                <a:cubicBezTo>
                  <a:pt x="774204" y="1972243"/>
                  <a:pt x="755106" y="1967204"/>
                  <a:pt x="741680" y="1971040"/>
                </a:cubicBezTo>
                <a:cubicBezTo>
                  <a:pt x="652804" y="1996433"/>
                  <a:pt x="789932" y="1975144"/>
                  <a:pt x="579120" y="1991360"/>
                </a:cubicBezTo>
                <a:cubicBezTo>
                  <a:pt x="568960" y="2001520"/>
                  <a:pt x="555618" y="2009280"/>
                  <a:pt x="548640" y="2021840"/>
                </a:cubicBezTo>
                <a:cubicBezTo>
                  <a:pt x="537397" y="2042078"/>
                  <a:pt x="524719" y="2097204"/>
                  <a:pt x="518160" y="2123440"/>
                </a:cubicBezTo>
                <a:cubicBezTo>
                  <a:pt x="447040" y="2120053"/>
                  <a:pt x="375806" y="2118540"/>
                  <a:pt x="304800" y="2113280"/>
                </a:cubicBezTo>
                <a:cubicBezTo>
                  <a:pt x="284256" y="2111758"/>
                  <a:pt x="264338" y="2105170"/>
                  <a:pt x="243840" y="2103120"/>
                </a:cubicBezTo>
                <a:cubicBezTo>
                  <a:pt x="196542" y="2098390"/>
                  <a:pt x="149013" y="2096347"/>
                  <a:pt x="101600" y="2092960"/>
                </a:cubicBezTo>
                <a:cubicBezTo>
                  <a:pt x="104987" y="2059093"/>
                  <a:pt x="106585" y="2025000"/>
                  <a:pt x="111760" y="1991360"/>
                </a:cubicBezTo>
                <a:cubicBezTo>
                  <a:pt x="115372" y="1967879"/>
                  <a:pt x="135241" y="1953881"/>
                  <a:pt x="111760" y="1930400"/>
                </a:cubicBezTo>
                <a:cubicBezTo>
                  <a:pt x="106901" y="1925541"/>
                  <a:pt x="40992" y="1910168"/>
                  <a:pt x="40640" y="1910080"/>
                </a:cubicBezTo>
                <a:cubicBezTo>
                  <a:pt x="37253" y="1899920"/>
                  <a:pt x="29297" y="1890244"/>
                  <a:pt x="30480" y="1879600"/>
                </a:cubicBezTo>
                <a:cubicBezTo>
                  <a:pt x="32845" y="1858312"/>
                  <a:pt x="44027" y="1838960"/>
                  <a:pt x="50800" y="1818640"/>
                </a:cubicBezTo>
                <a:cubicBezTo>
                  <a:pt x="54187" y="1808480"/>
                  <a:pt x="60960" y="1798870"/>
                  <a:pt x="60960" y="1788160"/>
                </a:cubicBezTo>
                <a:lnTo>
                  <a:pt x="60960" y="1747520"/>
                </a:lnTo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7" name="Полилиния 6"/>
          <p:cNvSpPr/>
          <p:nvPr/>
        </p:nvSpPr>
        <p:spPr>
          <a:xfrm>
            <a:off x="3752092" y="2058433"/>
            <a:ext cx="1845877" cy="1534292"/>
          </a:xfrm>
          <a:custGeom>
            <a:avLst/>
            <a:gdLst>
              <a:gd name="connsiteX0" fmla="*/ 132398 w 1845877"/>
              <a:gd name="connsiteY0" fmla="*/ 254132 h 1534292"/>
              <a:gd name="connsiteX1" fmla="*/ 81598 w 1845877"/>
              <a:gd name="connsiteY1" fmla="*/ 233812 h 1534292"/>
              <a:gd name="connsiteX2" fmla="*/ 71438 w 1845877"/>
              <a:gd name="connsiteY2" fmla="*/ 203332 h 1534292"/>
              <a:gd name="connsiteX3" fmla="*/ 30798 w 1845877"/>
              <a:gd name="connsiteY3" fmla="*/ 193172 h 1534292"/>
              <a:gd name="connsiteX4" fmla="*/ 20638 w 1845877"/>
              <a:gd name="connsiteY4" fmla="*/ 162692 h 1534292"/>
              <a:gd name="connsiteX5" fmla="*/ 318 w 1845877"/>
              <a:gd name="connsiteY5" fmla="*/ 132212 h 1534292"/>
              <a:gd name="connsiteX6" fmla="*/ 30798 w 1845877"/>
              <a:gd name="connsiteY6" fmla="*/ 50932 h 1534292"/>
              <a:gd name="connsiteX7" fmla="*/ 61278 w 1845877"/>
              <a:gd name="connsiteY7" fmla="*/ 40772 h 1534292"/>
              <a:gd name="connsiteX8" fmla="*/ 81598 w 1845877"/>
              <a:gd name="connsiteY8" fmla="*/ 10292 h 1534292"/>
              <a:gd name="connsiteX9" fmla="*/ 142558 w 1845877"/>
              <a:gd name="connsiteY9" fmla="*/ 10292 h 1534292"/>
              <a:gd name="connsiteX10" fmla="*/ 173038 w 1845877"/>
              <a:gd name="connsiteY10" fmla="*/ 30612 h 1534292"/>
              <a:gd name="connsiteX11" fmla="*/ 233998 w 1845877"/>
              <a:gd name="connsiteY11" fmla="*/ 50932 h 1534292"/>
              <a:gd name="connsiteX12" fmla="*/ 305118 w 1845877"/>
              <a:gd name="connsiteY12" fmla="*/ 71252 h 1534292"/>
              <a:gd name="connsiteX13" fmla="*/ 366078 w 1845877"/>
              <a:gd name="connsiteY13" fmla="*/ 91572 h 1534292"/>
              <a:gd name="connsiteX14" fmla="*/ 396558 w 1845877"/>
              <a:gd name="connsiteY14" fmla="*/ 101732 h 1534292"/>
              <a:gd name="connsiteX15" fmla="*/ 528638 w 1845877"/>
              <a:gd name="connsiteY15" fmla="*/ 142372 h 1534292"/>
              <a:gd name="connsiteX16" fmla="*/ 711518 w 1845877"/>
              <a:gd name="connsiteY16" fmla="*/ 152532 h 1534292"/>
              <a:gd name="connsiteX17" fmla="*/ 741998 w 1845877"/>
              <a:gd name="connsiteY17" fmla="*/ 162692 h 1534292"/>
              <a:gd name="connsiteX18" fmla="*/ 924878 w 1845877"/>
              <a:gd name="connsiteY18" fmla="*/ 172852 h 1534292"/>
              <a:gd name="connsiteX19" fmla="*/ 914718 w 1845877"/>
              <a:gd name="connsiteY19" fmla="*/ 213492 h 1534292"/>
              <a:gd name="connsiteX20" fmla="*/ 894398 w 1845877"/>
              <a:gd name="connsiteY20" fmla="*/ 304932 h 1534292"/>
              <a:gd name="connsiteX21" fmla="*/ 904558 w 1845877"/>
              <a:gd name="connsiteY21" fmla="*/ 376052 h 1534292"/>
              <a:gd name="connsiteX22" fmla="*/ 965518 w 1845877"/>
              <a:gd name="connsiteY22" fmla="*/ 396372 h 1534292"/>
              <a:gd name="connsiteX23" fmla="*/ 1249998 w 1845877"/>
              <a:gd name="connsiteY23" fmla="*/ 426852 h 1534292"/>
              <a:gd name="connsiteX24" fmla="*/ 1260158 w 1845877"/>
              <a:gd name="connsiteY24" fmla="*/ 457332 h 1534292"/>
              <a:gd name="connsiteX25" fmla="*/ 1280478 w 1845877"/>
              <a:gd name="connsiteY25" fmla="*/ 487812 h 1534292"/>
              <a:gd name="connsiteX26" fmla="*/ 1300798 w 1845877"/>
              <a:gd name="connsiteY26" fmla="*/ 548772 h 1534292"/>
              <a:gd name="connsiteX27" fmla="*/ 1310958 w 1845877"/>
              <a:gd name="connsiteY27" fmla="*/ 579252 h 1534292"/>
              <a:gd name="connsiteX28" fmla="*/ 1321118 w 1845877"/>
              <a:gd name="connsiteY28" fmla="*/ 609732 h 1534292"/>
              <a:gd name="connsiteX29" fmla="*/ 1331278 w 1845877"/>
              <a:gd name="connsiteY29" fmla="*/ 731652 h 1534292"/>
              <a:gd name="connsiteX30" fmla="*/ 1402398 w 1845877"/>
              <a:gd name="connsiteY30" fmla="*/ 812932 h 1534292"/>
              <a:gd name="connsiteX31" fmla="*/ 1432878 w 1845877"/>
              <a:gd name="connsiteY31" fmla="*/ 823092 h 1534292"/>
              <a:gd name="connsiteX32" fmla="*/ 1493838 w 1845877"/>
              <a:gd name="connsiteY32" fmla="*/ 863732 h 1534292"/>
              <a:gd name="connsiteX33" fmla="*/ 1554798 w 1845877"/>
              <a:gd name="connsiteY33" fmla="*/ 884052 h 1534292"/>
              <a:gd name="connsiteX34" fmla="*/ 1615758 w 1845877"/>
              <a:gd name="connsiteY34" fmla="*/ 924692 h 1534292"/>
              <a:gd name="connsiteX35" fmla="*/ 1646238 w 1845877"/>
              <a:gd name="connsiteY35" fmla="*/ 934852 h 1534292"/>
              <a:gd name="connsiteX36" fmla="*/ 1676718 w 1845877"/>
              <a:gd name="connsiteY36" fmla="*/ 955172 h 1534292"/>
              <a:gd name="connsiteX37" fmla="*/ 1757998 w 1845877"/>
              <a:gd name="connsiteY37" fmla="*/ 975492 h 1534292"/>
              <a:gd name="connsiteX38" fmla="*/ 1818958 w 1845877"/>
              <a:gd name="connsiteY38" fmla="*/ 995812 h 1534292"/>
              <a:gd name="connsiteX39" fmla="*/ 1839278 w 1845877"/>
              <a:gd name="connsiteY39" fmla="*/ 1056772 h 1534292"/>
              <a:gd name="connsiteX40" fmla="*/ 1798638 w 1845877"/>
              <a:gd name="connsiteY40" fmla="*/ 1066932 h 1534292"/>
              <a:gd name="connsiteX41" fmla="*/ 1707198 w 1845877"/>
              <a:gd name="connsiteY41" fmla="*/ 1097412 h 1534292"/>
              <a:gd name="connsiteX42" fmla="*/ 1676718 w 1845877"/>
              <a:gd name="connsiteY42" fmla="*/ 1107572 h 1534292"/>
              <a:gd name="connsiteX43" fmla="*/ 1646238 w 1845877"/>
              <a:gd name="connsiteY43" fmla="*/ 1117732 h 1534292"/>
              <a:gd name="connsiteX44" fmla="*/ 1595438 w 1845877"/>
              <a:gd name="connsiteY44" fmla="*/ 1127892 h 1534292"/>
              <a:gd name="connsiteX45" fmla="*/ 1564958 w 1845877"/>
              <a:gd name="connsiteY45" fmla="*/ 1138052 h 1534292"/>
              <a:gd name="connsiteX46" fmla="*/ 1402398 w 1845877"/>
              <a:gd name="connsiteY46" fmla="*/ 1148212 h 1534292"/>
              <a:gd name="connsiteX47" fmla="*/ 1371918 w 1845877"/>
              <a:gd name="connsiteY47" fmla="*/ 1158372 h 1534292"/>
              <a:gd name="connsiteX48" fmla="*/ 1361758 w 1845877"/>
              <a:gd name="connsiteY48" fmla="*/ 1229492 h 1534292"/>
              <a:gd name="connsiteX49" fmla="*/ 1351598 w 1845877"/>
              <a:gd name="connsiteY49" fmla="*/ 1270132 h 1534292"/>
              <a:gd name="connsiteX50" fmla="*/ 1331278 w 1845877"/>
              <a:gd name="connsiteY50" fmla="*/ 1361572 h 1534292"/>
              <a:gd name="connsiteX51" fmla="*/ 1321118 w 1845877"/>
              <a:gd name="connsiteY51" fmla="*/ 1473332 h 1534292"/>
              <a:gd name="connsiteX52" fmla="*/ 1300798 w 1845877"/>
              <a:gd name="connsiteY52" fmla="*/ 1534292 h 1534292"/>
              <a:gd name="connsiteX53" fmla="*/ 1158558 w 1845877"/>
              <a:gd name="connsiteY53" fmla="*/ 1503812 h 1534292"/>
              <a:gd name="connsiteX54" fmla="*/ 1128078 w 1845877"/>
              <a:gd name="connsiteY54" fmla="*/ 1493652 h 1534292"/>
              <a:gd name="connsiteX55" fmla="*/ 1097598 w 1845877"/>
              <a:gd name="connsiteY55" fmla="*/ 1473332 h 1534292"/>
              <a:gd name="connsiteX56" fmla="*/ 995998 w 1845877"/>
              <a:gd name="connsiteY56" fmla="*/ 1442852 h 1534292"/>
              <a:gd name="connsiteX57" fmla="*/ 965518 w 1845877"/>
              <a:gd name="connsiteY57" fmla="*/ 1432692 h 1534292"/>
              <a:gd name="connsiteX58" fmla="*/ 874078 w 1845877"/>
              <a:gd name="connsiteY58" fmla="*/ 1361572 h 1534292"/>
              <a:gd name="connsiteX59" fmla="*/ 813118 w 1845877"/>
              <a:gd name="connsiteY59" fmla="*/ 1320932 h 1534292"/>
              <a:gd name="connsiteX60" fmla="*/ 792798 w 1845877"/>
              <a:gd name="connsiteY60" fmla="*/ 1290452 h 1534292"/>
              <a:gd name="connsiteX61" fmla="*/ 762318 w 1845877"/>
              <a:gd name="connsiteY61" fmla="*/ 1280292 h 1534292"/>
              <a:gd name="connsiteX62" fmla="*/ 589598 w 1845877"/>
              <a:gd name="connsiteY62" fmla="*/ 1259972 h 1534292"/>
              <a:gd name="connsiteX63" fmla="*/ 203518 w 1845877"/>
              <a:gd name="connsiteY63" fmla="*/ 1259972 h 1534292"/>
              <a:gd name="connsiteX64" fmla="*/ 173038 w 1845877"/>
              <a:gd name="connsiteY64" fmla="*/ 1249812 h 1534292"/>
              <a:gd name="connsiteX65" fmla="*/ 142558 w 1845877"/>
              <a:gd name="connsiteY65" fmla="*/ 1229492 h 1534292"/>
              <a:gd name="connsiteX66" fmla="*/ 112078 w 1845877"/>
              <a:gd name="connsiteY66" fmla="*/ 1168532 h 1534292"/>
              <a:gd name="connsiteX67" fmla="*/ 101918 w 1845877"/>
              <a:gd name="connsiteY67" fmla="*/ 1138052 h 1534292"/>
              <a:gd name="connsiteX68" fmla="*/ 112078 w 1845877"/>
              <a:gd name="connsiteY68" fmla="*/ 975492 h 1534292"/>
              <a:gd name="connsiteX69" fmla="*/ 122238 w 1845877"/>
              <a:gd name="connsiteY69" fmla="*/ 945012 h 1534292"/>
              <a:gd name="connsiteX70" fmla="*/ 112078 w 1845877"/>
              <a:gd name="connsiteY70" fmla="*/ 853572 h 1534292"/>
              <a:gd name="connsiteX71" fmla="*/ 91758 w 1845877"/>
              <a:gd name="connsiteY71" fmla="*/ 792612 h 1534292"/>
              <a:gd name="connsiteX72" fmla="*/ 81598 w 1845877"/>
              <a:gd name="connsiteY72" fmla="*/ 579252 h 1534292"/>
              <a:gd name="connsiteX73" fmla="*/ 71438 w 1845877"/>
              <a:gd name="connsiteY73" fmla="*/ 548772 h 1534292"/>
              <a:gd name="connsiteX74" fmla="*/ 40958 w 1845877"/>
              <a:gd name="connsiteY74" fmla="*/ 518292 h 1534292"/>
              <a:gd name="connsiteX75" fmla="*/ 40958 w 1845877"/>
              <a:gd name="connsiteY75" fmla="*/ 406532 h 1534292"/>
              <a:gd name="connsiteX76" fmla="*/ 71438 w 1845877"/>
              <a:gd name="connsiteY76" fmla="*/ 376052 h 1534292"/>
              <a:gd name="connsiteX77" fmla="*/ 132398 w 1845877"/>
              <a:gd name="connsiteY77" fmla="*/ 284612 h 1534292"/>
              <a:gd name="connsiteX78" fmla="*/ 132398 w 1845877"/>
              <a:gd name="connsiteY78" fmla="*/ 254132 h 1534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845877" h="1534292">
                <a:moveTo>
                  <a:pt x="132398" y="254132"/>
                </a:moveTo>
                <a:cubicBezTo>
                  <a:pt x="115465" y="247359"/>
                  <a:pt x="95609" y="245488"/>
                  <a:pt x="81598" y="233812"/>
                </a:cubicBezTo>
                <a:cubicBezTo>
                  <a:pt x="73371" y="226956"/>
                  <a:pt x="79801" y="210022"/>
                  <a:pt x="71438" y="203332"/>
                </a:cubicBezTo>
                <a:cubicBezTo>
                  <a:pt x="60534" y="194609"/>
                  <a:pt x="44345" y="196559"/>
                  <a:pt x="30798" y="193172"/>
                </a:cubicBezTo>
                <a:cubicBezTo>
                  <a:pt x="27411" y="183012"/>
                  <a:pt x="25427" y="172271"/>
                  <a:pt x="20638" y="162692"/>
                </a:cubicBezTo>
                <a:cubicBezTo>
                  <a:pt x="15177" y="151770"/>
                  <a:pt x="1833" y="144329"/>
                  <a:pt x="318" y="132212"/>
                </a:cubicBezTo>
                <a:cubicBezTo>
                  <a:pt x="-2311" y="111183"/>
                  <a:pt x="11635" y="66262"/>
                  <a:pt x="30798" y="50932"/>
                </a:cubicBezTo>
                <a:cubicBezTo>
                  <a:pt x="39161" y="44242"/>
                  <a:pt x="51118" y="44159"/>
                  <a:pt x="61278" y="40772"/>
                </a:cubicBezTo>
                <a:cubicBezTo>
                  <a:pt x="68051" y="30612"/>
                  <a:pt x="72063" y="17920"/>
                  <a:pt x="81598" y="10292"/>
                </a:cubicBezTo>
                <a:cubicBezTo>
                  <a:pt x="102439" y="-6381"/>
                  <a:pt x="121717" y="-129"/>
                  <a:pt x="142558" y="10292"/>
                </a:cubicBezTo>
                <a:cubicBezTo>
                  <a:pt x="153480" y="15753"/>
                  <a:pt x="161880" y="25653"/>
                  <a:pt x="173038" y="30612"/>
                </a:cubicBezTo>
                <a:cubicBezTo>
                  <a:pt x="192611" y="39311"/>
                  <a:pt x="213678" y="44159"/>
                  <a:pt x="233998" y="50932"/>
                </a:cubicBezTo>
                <a:cubicBezTo>
                  <a:pt x="336432" y="85077"/>
                  <a:pt x="177543" y="32980"/>
                  <a:pt x="305118" y="71252"/>
                </a:cubicBezTo>
                <a:cubicBezTo>
                  <a:pt x="325634" y="77407"/>
                  <a:pt x="345758" y="84799"/>
                  <a:pt x="366078" y="91572"/>
                </a:cubicBezTo>
                <a:cubicBezTo>
                  <a:pt x="376238" y="94959"/>
                  <a:pt x="387647" y="95791"/>
                  <a:pt x="396558" y="101732"/>
                </a:cubicBezTo>
                <a:cubicBezTo>
                  <a:pt x="446284" y="134883"/>
                  <a:pt x="441909" y="137554"/>
                  <a:pt x="528638" y="142372"/>
                </a:cubicBezTo>
                <a:lnTo>
                  <a:pt x="711518" y="152532"/>
                </a:lnTo>
                <a:cubicBezTo>
                  <a:pt x="721678" y="155919"/>
                  <a:pt x="731337" y="161677"/>
                  <a:pt x="741998" y="162692"/>
                </a:cubicBezTo>
                <a:cubicBezTo>
                  <a:pt x="802777" y="168480"/>
                  <a:pt x="866305" y="155625"/>
                  <a:pt x="924878" y="172852"/>
                </a:cubicBezTo>
                <a:cubicBezTo>
                  <a:pt x="938274" y="176792"/>
                  <a:pt x="917456" y="199800"/>
                  <a:pt x="914718" y="213492"/>
                </a:cubicBezTo>
                <a:cubicBezTo>
                  <a:pt x="896837" y="302897"/>
                  <a:pt x="914171" y="245613"/>
                  <a:pt x="894398" y="304932"/>
                </a:cubicBezTo>
                <a:cubicBezTo>
                  <a:pt x="897785" y="328639"/>
                  <a:pt x="889856" y="357149"/>
                  <a:pt x="904558" y="376052"/>
                </a:cubicBezTo>
                <a:cubicBezTo>
                  <a:pt x="917708" y="392959"/>
                  <a:pt x="947696" y="384491"/>
                  <a:pt x="965518" y="396372"/>
                </a:cubicBezTo>
                <a:cubicBezTo>
                  <a:pt x="1066501" y="463694"/>
                  <a:pt x="983797" y="416204"/>
                  <a:pt x="1249998" y="426852"/>
                </a:cubicBezTo>
                <a:cubicBezTo>
                  <a:pt x="1253385" y="437012"/>
                  <a:pt x="1255369" y="447753"/>
                  <a:pt x="1260158" y="457332"/>
                </a:cubicBezTo>
                <a:cubicBezTo>
                  <a:pt x="1265619" y="468254"/>
                  <a:pt x="1275519" y="476654"/>
                  <a:pt x="1280478" y="487812"/>
                </a:cubicBezTo>
                <a:cubicBezTo>
                  <a:pt x="1289177" y="507385"/>
                  <a:pt x="1294025" y="528452"/>
                  <a:pt x="1300798" y="548772"/>
                </a:cubicBezTo>
                <a:lnTo>
                  <a:pt x="1310958" y="579252"/>
                </a:lnTo>
                <a:lnTo>
                  <a:pt x="1321118" y="609732"/>
                </a:lnTo>
                <a:cubicBezTo>
                  <a:pt x="1324505" y="650372"/>
                  <a:pt x="1320363" y="692359"/>
                  <a:pt x="1331278" y="731652"/>
                </a:cubicBezTo>
                <a:cubicBezTo>
                  <a:pt x="1341110" y="767048"/>
                  <a:pt x="1370389" y="796927"/>
                  <a:pt x="1402398" y="812932"/>
                </a:cubicBezTo>
                <a:cubicBezTo>
                  <a:pt x="1411977" y="817721"/>
                  <a:pt x="1423516" y="817891"/>
                  <a:pt x="1432878" y="823092"/>
                </a:cubicBezTo>
                <a:cubicBezTo>
                  <a:pt x="1454226" y="834952"/>
                  <a:pt x="1470670" y="856009"/>
                  <a:pt x="1493838" y="863732"/>
                </a:cubicBezTo>
                <a:cubicBezTo>
                  <a:pt x="1514158" y="870505"/>
                  <a:pt x="1536976" y="872171"/>
                  <a:pt x="1554798" y="884052"/>
                </a:cubicBezTo>
                <a:cubicBezTo>
                  <a:pt x="1575118" y="897599"/>
                  <a:pt x="1592590" y="916969"/>
                  <a:pt x="1615758" y="924692"/>
                </a:cubicBezTo>
                <a:cubicBezTo>
                  <a:pt x="1625918" y="928079"/>
                  <a:pt x="1636659" y="930063"/>
                  <a:pt x="1646238" y="934852"/>
                </a:cubicBezTo>
                <a:cubicBezTo>
                  <a:pt x="1657160" y="940313"/>
                  <a:pt x="1665242" y="950999"/>
                  <a:pt x="1676718" y="955172"/>
                </a:cubicBezTo>
                <a:cubicBezTo>
                  <a:pt x="1702964" y="964716"/>
                  <a:pt x="1731504" y="966661"/>
                  <a:pt x="1757998" y="975492"/>
                </a:cubicBezTo>
                <a:lnTo>
                  <a:pt x="1818958" y="995812"/>
                </a:lnTo>
                <a:cubicBezTo>
                  <a:pt x="1825731" y="1016132"/>
                  <a:pt x="1860058" y="1051577"/>
                  <a:pt x="1839278" y="1056772"/>
                </a:cubicBezTo>
                <a:cubicBezTo>
                  <a:pt x="1825731" y="1060159"/>
                  <a:pt x="1812013" y="1062920"/>
                  <a:pt x="1798638" y="1066932"/>
                </a:cubicBezTo>
                <a:lnTo>
                  <a:pt x="1707198" y="1097412"/>
                </a:lnTo>
                <a:lnTo>
                  <a:pt x="1676718" y="1107572"/>
                </a:lnTo>
                <a:cubicBezTo>
                  <a:pt x="1666558" y="1110959"/>
                  <a:pt x="1656740" y="1115632"/>
                  <a:pt x="1646238" y="1117732"/>
                </a:cubicBezTo>
                <a:cubicBezTo>
                  <a:pt x="1629305" y="1121119"/>
                  <a:pt x="1612191" y="1123704"/>
                  <a:pt x="1595438" y="1127892"/>
                </a:cubicBezTo>
                <a:cubicBezTo>
                  <a:pt x="1585048" y="1130489"/>
                  <a:pt x="1575609" y="1136931"/>
                  <a:pt x="1564958" y="1138052"/>
                </a:cubicBezTo>
                <a:cubicBezTo>
                  <a:pt x="1510964" y="1143736"/>
                  <a:pt x="1456585" y="1144825"/>
                  <a:pt x="1402398" y="1148212"/>
                </a:cubicBezTo>
                <a:cubicBezTo>
                  <a:pt x="1392238" y="1151599"/>
                  <a:pt x="1376707" y="1148793"/>
                  <a:pt x="1371918" y="1158372"/>
                </a:cubicBezTo>
                <a:cubicBezTo>
                  <a:pt x="1361208" y="1179791"/>
                  <a:pt x="1366042" y="1205931"/>
                  <a:pt x="1361758" y="1229492"/>
                </a:cubicBezTo>
                <a:cubicBezTo>
                  <a:pt x="1359260" y="1243230"/>
                  <a:pt x="1354627" y="1256501"/>
                  <a:pt x="1351598" y="1270132"/>
                </a:cubicBezTo>
                <a:cubicBezTo>
                  <a:pt x="1325801" y="1386218"/>
                  <a:pt x="1356056" y="1262460"/>
                  <a:pt x="1331278" y="1361572"/>
                </a:cubicBezTo>
                <a:cubicBezTo>
                  <a:pt x="1327891" y="1398825"/>
                  <a:pt x="1327619" y="1436494"/>
                  <a:pt x="1321118" y="1473332"/>
                </a:cubicBezTo>
                <a:cubicBezTo>
                  <a:pt x="1317396" y="1494425"/>
                  <a:pt x="1300798" y="1534292"/>
                  <a:pt x="1300798" y="1534292"/>
                </a:cubicBezTo>
                <a:cubicBezTo>
                  <a:pt x="1198264" y="1521475"/>
                  <a:pt x="1245421" y="1532766"/>
                  <a:pt x="1158558" y="1503812"/>
                </a:cubicBezTo>
                <a:cubicBezTo>
                  <a:pt x="1148398" y="1500425"/>
                  <a:pt x="1136989" y="1499593"/>
                  <a:pt x="1128078" y="1493652"/>
                </a:cubicBezTo>
                <a:cubicBezTo>
                  <a:pt x="1117918" y="1486879"/>
                  <a:pt x="1108756" y="1478291"/>
                  <a:pt x="1097598" y="1473332"/>
                </a:cubicBezTo>
                <a:cubicBezTo>
                  <a:pt x="1054138" y="1454016"/>
                  <a:pt x="1037373" y="1454673"/>
                  <a:pt x="995998" y="1442852"/>
                </a:cubicBezTo>
                <a:cubicBezTo>
                  <a:pt x="985700" y="1439910"/>
                  <a:pt x="974880" y="1437893"/>
                  <a:pt x="965518" y="1432692"/>
                </a:cubicBezTo>
                <a:cubicBezTo>
                  <a:pt x="847903" y="1367350"/>
                  <a:pt x="948126" y="1419165"/>
                  <a:pt x="874078" y="1361572"/>
                </a:cubicBezTo>
                <a:cubicBezTo>
                  <a:pt x="854801" y="1346579"/>
                  <a:pt x="813118" y="1320932"/>
                  <a:pt x="813118" y="1320932"/>
                </a:cubicBezTo>
                <a:cubicBezTo>
                  <a:pt x="806345" y="1310772"/>
                  <a:pt x="802333" y="1298080"/>
                  <a:pt x="792798" y="1290452"/>
                </a:cubicBezTo>
                <a:cubicBezTo>
                  <a:pt x="784435" y="1283762"/>
                  <a:pt x="772708" y="1282889"/>
                  <a:pt x="762318" y="1280292"/>
                </a:cubicBezTo>
                <a:cubicBezTo>
                  <a:pt x="698766" y="1264404"/>
                  <a:pt x="664406" y="1266206"/>
                  <a:pt x="589598" y="1259972"/>
                </a:cubicBezTo>
                <a:cubicBezTo>
                  <a:pt x="416869" y="1279164"/>
                  <a:pt x="476312" y="1277022"/>
                  <a:pt x="203518" y="1259972"/>
                </a:cubicBezTo>
                <a:cubicBezTo>
                  <a:pt x="192829" y="1259304"/>
                  <a:pt x="182617" y="1254601"/>
                  <a:pt x="173038" y="1249812"/>
                </a:cubicBezTo>
                <a:cubicBezTo>
                  <a:pt x="162116" y="1244351"/>
                  <a:pt x="152718" y="1236265"/>
                  <a:pt x="142558" y="1229492"/>
                </a:cubicBezTo>
                <a:cubicBezTo>
                  <a:pt x="117021" y="1152880"/>
                  <a:pt x="151469" y="1247314"/>
                  <a:pt x="112078" y="1168532"/>
                </a:cubicBezTo>
                <a:cubicBezTo>
                  <a:pt x="107289" y="1158953"/>
                  <a:pt x="105305" y="1148212"/>
                  <a:pt x="101918" y="1138052"/>
                </a:cubicBezTo>
                <a:cubicBezTo>
                  <a:pt x="105305" y="1083865"/>
                  <a:pt x="106394" y="1029486"/>
                  <a:pt x="112078" y="975492"/>
                </a:cubicBezTo>
                <a:cubicBezTo>
                  <a:pt x="113199" y="964841"/>
                  <a:pt x="122238" y="955722"/>
                  <a:pt x="122238" y="945012"/>
                </a:cubicBezTo>
                <a:cubicBezTo>
                  <a:pt x="122238" y="914344"/>
                  <a:pt x="118092" y="883644"/>
                  <a:pt x="112078" y="853572"/>
                </a:cubicBezTo>
                <a:cubicBezTo>
                  <a:pt x="107877" y="832569"/>
                  <a:pt x="91758" y="792612"/>
                  <a:pt x="91758" y="792612"/>
                </a:cubicBezTo>
                <a:cubicBezTo>
                  <a:pt x="88371" y="721492"/>
                  <a:pt x="87511" y="650207"/>
                  <a:pt x="81598" y="579252"/>
                </a:cubicBezTo>
                <a:cubicBezTo>
                  <a:pt x="80709" y="568579"/>
                  <a:pt x="77379" y="557683"/>
                  <a:pt x="71438" y="548772"/>
                </a:cubicBezTo>
                <a:cubicBezTo>
                  <a:pt x="63468" y="536817"/>
                  <a:pt x="51118" y="528452"/>
                  <a:pt x="40958" y="518292"/>
                </a:cubicBezTo>
                <a:cubicBezTo>
                  <a:pt x="26278" y="474252"/>
                  <a:pt x="18980" y="466971"/>
                  <a:pt x="40958" y="406532"/>
                </a:cubicBezTo>
                <a:cubicBezTo>
                  <a:pt x="45868" y="393029"/>
                  <a:pt x="62817" y="387547"/>
                  <a:pt x="71438" y="376052"/>
                </a:cubicBezTo>
                <a:cubicBezTo>
                  <a:pt x="93417" y="346746"/>
                  <a:pt x="132398" y="284612"/>
                  <a:pt x="132398" y="284612"/>
                </a:cubicBezTo>
                <a:lnTo>
                  <a:pt x="132398" y="254132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8" name="Полилиния 7"/>
          <p:cNvSpPr/>
          <p:nvPr/>
        </p:nvSpPr>
        <p:spPr>
          <a:xfrm>
            <a:off x="2198951" y="3423152"/>
            <a:ext cx="1666568" cy="1249680"/>
          </a:xfrm>
          <a:custGeom>
            <a:avLst/>
            <a:gdLst>
              <a:gd name="connsiteX0" fmla="*/ 0 w 1666568"/>
              <a:gd name="connsiteY0" fmla="*/ 477520 h 1249680"/>
              <a:gd name="connsiteX1" fmla="*/ 71120 w 1666568"/>
              <a:gd name="connsiteY1" fmla="*/ 304800 h 1249680"/>
              <a:gd name="connsiteX2" fmla="*/ 101600 w 1666568"/>
              <a:gd name="connsiteY2" fmla="*/ 294640 h 1249680"/>
              <a:gd name="connsiteX3" fmla="*/ 162560 w 1666568"/>
              <a:gd name="connsiteY3" fmla="*/ 284480 h 1249680"/>
              <a:gd name="connsiteX4" fmla="*/ 254000 w 1666568"/>
              <a:gd name="connsiteY4" fmla="*/ 233680 h 1249680"/>
              <a:gd name="connsiteX5" fmla="*/ 345440 w 1666568"/>
              <a:gd name="connsiteY5" fmla="*/ 193040 h 1249680"/>
              <a:gd name="connsiteX6" fmla="*/ 406400 w 1666568"/>
              <a:gd name="connsiteY6" fmla="*/ 162560 h 1249680"/>
              <a:gd name="connsiteX7" fmla="*/ 477520 w 1666568"/>
              <a:gd name="connsiteY7" fmla="*/ 91440 h 1249680"/>
              <a:gd name="connsiteX8" fmla="*/ 538480 w 1666568"/>
              <a:gd name="connsiteY8" fmla="*/ 81280 h 1249680"/>
              <a:gd name="connsiteX9" fmla="*/ 772160 w 1666568"/>
              <a:gd name="connsiteY9" fmla="*/ 91440 h 1249680"/>
              <a:gd name="connsiteX10" fmla="*/ 863600 w 1666568"/>
              <a:gd name="connsiteY10" fmla="*/ 91440 h 1249680"/>
              <a:gd name="connsiteX11" fmla="*/ 883920 w 1666568"/>
              <a:gd name="connsiteY11" fmla="*/ 60960 h 1249680"/>
              <a:gd name="connsiteX12" fmla="*/ 944880 w 1666568"/>
              <a:gd name="connsiteY12" fmla="*/ 30480 h 1249680"/>
              <a:gd name="connsiteX13" fmla="*/ 1016000 w 1666568"/>
              <a:gd name="connsiteY13" fmla="*/ 0 h 1249680"/>
              <a:gd name="connsiteX14" fmla="*/ 1097280 w 1666568"/>
              <a:gd name="connsiteY14" fmla="*/ 10160 h 1249680"/>
              <a:gd name="connsiteX15" fmla="*/ 1148080 w 1666568"/>
              <a:gd name="connsiteY15" fmla="*/ 60960 h 1249680"/>
              <a:gd name="connsiteX16" fmla="*/ 1209040 w 1666568"/>
              <a:gd name="connsiteY16" fmla="*/ 101600 h 1249680"/>
              <a:gd name="connsiteX17" fmla="*/ 1239520 w 1666568"/>
              <a:gd name="connsiteY17" fmla="*/ 121920 h 1249680"/>
              <a:gd name="connsiteX18" fmla="*/ 1270000 w 1666568"/>
              <a:gd name="connsiteY18" fmla="*/ 142240 h 1249680"/>
              <a:gd name="connsiteX19" fmla="*/ 1300480 w 1666568"/>
              <a:gd name="connsiteY19" fmla="*/ 152400 h 1249680"/>
              <a:gd name="connsiteX20" fmla="*/ 1341120 w 1666568"/>
              <a:gd name="connsiteY20" fmla="*/ 213360 h 1249680"/>
              <a:gd name="connsiteX21" fmla="*/ 1320800 w 1666568"/>
              <a:gd name="connsiteY21" fmla="*/ 243840 h 1249680"/>
              <a:gd name="connsiteX22" fmla="*/ 1290320 w 1666568"/>
              <a:gd name="connsiteY22" fmla="*/ 254000 h 1249680"/>
              <a:gd name="connsiteX23" fmla="*/ 1270000 w 1666568"/>
              <a:gd name="connsiteY23" fmla="*/ 284480 h 1249680"/>
              <a:gd name="connsiteX24" fmla="*/ 1259840 w 1666568"/>
              <a:gd name="connsiteY24" fmla="*/ 325120 h 1249680"/>
              <a:gd name="connsiteX25" fmla="*/ 1249680 w 1666568"/>
              <a:gd name="connsiteY25" fmla="*/ 355600 h 1249680"/>
              <a:gd name="connsiteX26" fmla="*/ 1259840 w 1666568"/>
              <a:gd name="connsiteY26" fmla="*/ 416560 h 1249680"/>
              <a:gd name="connsiteX27" fmla="*/ 1330960 w 1666568"/>
              <a:gd name="connsiteY27" fmla="*/ 508000 h 1249680"/>
              <a:gd name="connsiteX28" fmla="*/ 1361440 w 1666568"/>
              <a:gd name="connsiteY28" fmla="*/ 528320 h 1249680"/>
              <a:gd name="connsiteX29" fmla="*/ 1381760 w 1666568"/>
              <a:gd name="connsiteY29" fmla="*/ 558800 h 1249680"/>
              <a:gd name="connsiteX30" fmla="*/ 1412240 w 1666568"/>
              <a:gd name="connsiteY30" fmla="*/ 568960 h 1249680"/>
              <a:gd name="connsiteX31" fmla="*/ 1473200 w 1666568"/>
              <a:gd name="connsiteY31" fmla="*/ 609600 h 1249680"/>
              <a:gd name="connsiteX32" fmla="*/ 1564640 w 1666568"/>
              <a:gd name="connsiteY32" fmla="*/ 670560 h 1249680"/>
              <a:gd name="connsiteX33" fmla="*/ 1595120 w 1666568"/>
              <a:gd name="connsiteY33" fmla="*/ 690880 h 1249680"/>
              <a:gd name="connsiteX34" fmla="*/ 1625600 w 1666568"/>
              <a:gd name="connsiteY34" fmla="*/ 721360 h 1249680"/>
              <a:gd name="connsiteX35" fmla="*/ 1635760 w 1666568"/>
              <a:gd name="connsiteY35" fmla="*/ 782320 h 1249680"/>
              <a:gd name="connsiteX36" fmla="*/ 1656080 w 1666568"/>
              <a:gd name="connsiteY36" fmla="*/ 843280 h 1249680"/>
              <a:gd name="connsiteX37" fmla="*/ 1666240 w 1666568"/>
              <a:gd name="connsiteY37" fmla="*/ 995680 h 1249680"/>
              <a:gd name="connsiteX38" fmla="*/ 1656080 w 1666568"/>
              <a:gd name="connsiteY38" fmla="*/ 1036320 h 1249680"/>
              <a:gd name="connsiteX39" fmla="*/ 1503680 w 1666568"/>
              <a:gd name="connsiteY39" fmla="*/ 1046480 h 1249680"/>
              <a:gd name="connsiteX40" fmla="*/ 1473200 w 1666568"/>
              <a:gd name="connsiteY40" fmla="*/ 1056640 h 1249680"/>
              <a:gd name="connsiteX41" fmla="*/ 1432560 w 1666568"/>
              <a:gd name="connsiteY41" fmla="*/ 1066800 h 1249680"/>
              <a:gd name="connsiteX42" fmla="*/ 1422400 w 1666568"/>
              <a:gd name="connsiteY42" fmla="*/ 1107440 h 1249680"/>
              <a:gd name="connsiteX43" fmla="*/ 1412240 w 1666568"/>
              <a:gd name="connsiteY43" fmla="*/ 1198880 h 1249680"/>
              <a:gd name="connsiteX44" fmla="*/ 1402080 w 1666568"/>
              <a:gd name="connsiteY44" fmla="*/ 1229360 h 1249680"/>
              <a:gd name="connsiteX45" fmla="*/ 1371600 w 1666568"/>
              <a:gd name="connsiteY45" fmla="*/ 1249680 h 1249680"/>
              <a:gd name="connsiteX46" fmla="*/ 1280160 w 1666568"/>
              <a:gd name="connsiteY46" fmla="*/ 1239520 h 1249680"/>
              <a:gd name="connsiteX47" fmla="*/ 1259840 w 1666568"/>
              <a:gd name="connsiteY47" fmla="*/ 1209040 h 1249680"/>
              <a:gd name="connsiteX48" fmla="*/ 1229360 w 1666568"/>
              <a:gd name="connsiteY48" fmla="*/ 1178560 h 1249680"/>
              <a:gd name="connsiteX49" fmla="*/ 1209040 w 1666568"/>
              <a:gd name="connsiteY49" fmla="*/ 1148080 h 1249680"/>
              <a:gd name="connsiteX50" fmla="*/ 1178560 w 1666568"/>
              <a:gd name="connsiteY50" fmla="*/ 1137920 h 1249680"/>
              <a:gd name="connsiteX51" fmla="*/ 1148080 w 1666568"/>
              <a:gd name="connsiteY51" fmla="*/ 1117600 h 1249680"/>
              <a:gd name="connsiteX52" fmla="*/ 1117600 w 1666568"/>
              <a:gd name="connsiteY52" fmla="*/ 1107440 h 1249680"/>
              <a:gd name="connsiteX53" fmla="*/ 995680 w 1666568"/>
              <a:gd name="connsiteY53" fmla="*/ 1087120 h 1249680"/>
              <a:gd name="connsiteX54" fmla="*/ 944880 w 1666568"/>
              <a:gd name="connsiteY54" fmla="*/ 1097280 h 1249680"/>
              <a:gd name="connsiteX55" fmla="*/ 873760 w 1666568"/>
              <a:gd name="connsiteY55" fmla="*/ 1168400 h 1249680"/>
              <a:gd name="connsiteX56" fmla="*/ 782320 w 1666568"/>
              <a:gd name="connsiteY56" fmla="*/ 1148080 h 1249680"/>
              <a:gd name="connsiteX57" fmla="*/ 751840 w 1666568"/>
              <a:gd name="connsiteY57" fmla="*/ 1087120 h 1249680"/>
              <a:gd name="connsiteX58" fmla="*/ 721360 w 1666568"/>
              <a:gd name="connsiteY58" fmla="*/ 1066800 h 1249680"/>
              <a:gd name="connsiteX59" fmla="*/ 660400 w 1666568"/>
              <a:gd name="connsiteY59" fmla="*/ 1046480 h 1249680"/>
              <a:gd name="connsiteX60" fmla="*/ 599440 w 1666568"/>
              <a:gd name="connsiteY60" fmla="*/ 1005840 h 1249680"/>
              <a:gd name="connsiteX61" fmla="*/ 528320 w 1666568"/>
              <a:gd name="connsiteY61" fmla="*/ 934720 h 1249680"/>
              <a:gd name="connsiteX62" fmla="*/ 497840 w 1666568"/>
              <a:gd name="connsiteY62" fmla="*/ 914400 h 1249680"/>
              <a:gd name="connsiteX63" fmla="*/ 447040 w 1666568"/>
              <a:gd name="connsiteY63" fmla="*/ 873760 h 1249680"/>
              <a:gd name="connsiteX64" fmla="*/ 426720 w 1666568"/>
              <a:gd name="connsiteY64" fmla="*/ 843280 h 1249680"/>
              <a:gd name="connsiteX65" fmla="*/ 365760 w 1666568"/>
              <a:gd name="connsiteY65" fmla="*/ 802640 h 1249680"/>
              <a:gd name="connsiteX66" fmla="*/ 335280 w 1666568"/>
              <a:gd name="connsiteY66" fmla="*/ 772160 h 1249680"/>
              <a:gd name="connsiteX67" fmla="*/ 274320 w 1666568"/>
              <a:gd name="connsiteY67" fmla="*/ 731520 h 1249680"/>
              <a:gd name="connsiteX68" fmla="*/ 264160 w 1666568"/>
              <a:gd name="connsiteY68" fmla="*/ 701040 h 1249680"/>
              <a:gd name="connsiteX69" fmla="*/ 193040 w 1666568"/>
              <a:gd name="connsiteY69" fmla="*/ 619760 h 1249680"/>
              <a:gd name="connsiteX70" fmla="*/ 132080 w 1666568"/>
              <a:gd name="connsiteY70" fmla="*/ 599440 h 1249680"/>
              <a:gd name="connsiteX71" fmla="*/ 101600 w 1666568"/>
              <a:gd name="connsiteY71" fmla="*/ 589280 h 1249680"/>
              <a:gd name="connsiteX72" fmla="*/ 71120 w 1666568"/>
              <a:gd name="connsiteY72" fmla="*/ 579120 h 1249680"/>
              <a:gd name="connsiteX73" fmla="*/ 30480 w 1666568"/>
              <a:gd name="connsiteY73" fmla="*/ 518160 h 1249680"/>
              <a:gd name="connsiteX74" fmla="*/ 10160 w 1666568"/>
              <a:gd name="connsiteY74" fmla="*/ 457200 h 1249680"/>
              <a:gd name="connsiteX75" fmla="*/ 0 w 1666568"/>
              <a:gd name="connsiteY75" fmla="*/ 47752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1666568" h="1249680">
                <a:moveTo>
                  <a:pt x="0" y="477520"/>
                </a:moveTo>
                <a:cubicBezTo>
                  <a:pt x="23707" y="419947"/>
                  <a:pt x="40882" y="359228"/>
                  <a:pt x="71120" y="304800"/>
                </a:cubicBezTo>
                <a:cubicBezTo>
                  <a:pt x="76321" y="295438"/>
                  <a:pt x="91145" y="296963"/>
                  <a:pt x="101600" y="294640"/>
                </a:cubicBezTo>
                <a:cubicBezTo>
                  <a:pt x="121710" y="290171"/>
                  <a:pt x="142450" y="288949"/>
                  <a:pt x="162560" y="284480"/>
                </a:cubicBezTo>
                <a:cubicBezTo>
                  <a:pt x="254481" y="264053"/>
                  <a:pt x="96853" y="286062"/>
                  <a:pt x="254000" y="233680"/>
                </a:cubicBezTo>
                <a:cubicBezTo>
                  <a:pt x="411271" y="181256"/>
                  <a:pt x="248836" y="241342"/>
                  <a:pt x="345440" y="193040"/>
                </a:cubicBezTo>
                <a:cubicBezTo>
                  <a:pt x="429568" y="150976"/>
                  <a:pt x="319049" y="220794"/>
                  <a:pt x="406400" y="162560"/>
                </a:cubicBezTo>
                <a:cubicBezTo>
                  <a:pt x="442343" y="108646"/>
                  <a:pt x="428537" y="102325"/>
                  <a:pt x="477520" y="91440"/>
                </a:cubicBezTo>
                <a:cubicBezTo>
                  <a:pt x="497630" y="86971"/>
                  <a:pt x="518160" y="84667"/>
                  <a:pt x="538480" y="81280"/>
                </a:cubicBezTo>
                <a:cubicBezTo>
                  <a:pt x="616373" y="84667"/>
                  <a:pt x="694406" y="85680"/>
                  <a:pt x="772160" y="91440"/>
                </a:cubicBezTo>
                <a:cubicBezTo>
                  <a:pt x="866393" y="98420"/>
                  <a:pt x="753548" y="113450"/>
                  <a:pt x="863600" y="91440"/>
                </a:cubicBezTo>
                <a:cubicBezTo>
                  <a:pt x="870373" y="81280"/>
                  <a:pt x="875286" y="69594"/>
                  <a:pt x="883920" y="60960"/>
                </a:cubicBezTo>
                <a:cubicBezTo>
                  <a:pt x="913037" y="31843"/>
                  <a:pt x="911826" y="47007"/>
                  <a:pt x="944880" y="30480"/>
                </a:cubicBezTo>
                <a:cubicBezTo>
                  <a:pt x="1015044" y="-4602"/>
                  <a:pt x="931420" y="21145"/>
                  <a:pt x="1016000" y="0"/>
                </a:cubicBezTo>
                <a:cubicBezTo>
                  <a:pt x="1043093" y="3387"/>
                  <a:pt x="1070938" y="2976"/>
                  <a:pt x="1097280" y="10160"/>
                </a:cubicBezTo>
                <a:cubicBezTo>
                  <a:pt x="1139454" y="21662"/>
                  <a:pt x="1119453" y="35911"/>
                  <a:pt x="1148080" y="60960"/>
                </a:cubicBezTo>
                <a:cubicBezTo>
                  <a:pt x="1166459" y="77042"/>
                  <a:pt x="1188720" y="88053"/>
                  <a:pt x="1209040" y="101600"/>
                </a:cubicBezTo>
                <a:lnTo>
                  <a:pt x="1239520" y="121920"/>
                </a:lnTo>
                <a:cubicBezTo>
                  <a:pt x="1249680" y="128693"/>
                  <a:pt x="1258416" y="138379"/>
                  <a:pt x="1270000" y="142240"/>
                </a:cubicBezTo>
                <a:lnTo>
                  <a:pt x="1300480" y="152400"/>
                </a:lnTo>
                <a:cubicBezTo>
                  <a:pt x="1313169" y="165089"/>
                  <a:pt x="1345321" y="188154"/>
                  <a:pt x="1341120" y="213360"/>
                </a:cubicBezTo>
                <a:cubicBezTo>
                  <a:pt x="1339113" y="225405"/>
                  <a:pt x="1330335" y="236212"/>
                  <a:pt x="1320800" y="243840"/>
                </a:cubicBezTo>
                <a:cubicBezTo>
                  <a:pt x="1312437" y="250530"/>
                  <a:pt x="1300480" y="250613"/>
                  <a:pt x="1290320" y="254000"/>
                </a:cubicBezTo>
                <a:cubicBezTo>
                  <a:pt x="1283547" y="264160"/>
                  <a:pt x="1274810" y="273257"/>
                  <a:pt x="1270000" y="284480"/>
                </a:cubicBezTo>
                <a:cubicBezTo>
                  <a:pt x="1264499" y="297315"/>
                  <a:pt x="1263676" y="311694"/>
                  <a:pt x="1259840" y="325120"/>
                </a:cubicBezTo>
                <a:cubicBezTo>
                  <a:pt x="1256898" y="335418"/>
                  <a:pt x="1253067" y="345440"/>
                  <a:pt x="1249680" y="355600"/>
                </a:cubicBezTo>
                <a:cubicBezTo>
                  <a:pt x="1253067" y="375920"/>
                  <a:pt x="1251917" y="397544"/>
                  <a:pt x="1259840" y="416560"/>
                </a:cubicBezTo>
                <a:cubicBezTo>
                  <a:pt x="1271891" y="445483"/>
                  <a:pt x="1304721" y="486134"/>
                  <a:pt x="1330960" y="508000"/>
                </a:cubicBezTo>
                <a:cubicBezTo>
                  <a:pt x="1340341" y="515817"/>
                  <a:pt x="1351280" y="521547"/>
                  <a:pt x="1361440" y="528320"/>
                </a:cubicBezTo>
                <a:cubicBezTo>
                  <a:pt x="1368213" y="538480"/>
                  <a:pt x="1372225" y="551172"/>
                  <a:pt x="1381760" y="558800"/>
                </a:cubicBezTo>
                <a:cubicBezTo>
                  <a:pt x="1390123" y="565490"/>
                  <a:pt x="1402878" y="563759"/>
                  <a:pt x="1412240" y="568960"/>
                </a:cubicBezTo>
                <a:cubicBezTo>
                  <a:pt x="1433588" y="580820"/>
                  <a:pt x="1452880" y="596053"/>
                  <a:pt x="1473200" y="609600"/>
                </a:cubicBezTo>
                <a:lnTo>
                  <a:pt x="1564640" y="670560"/>
                </a:lnTo>
                <a:cubicBezTo>
                  <a:pt x="1574800" y="677333"/>
                  <a:pt x="1586486" y="682246"/>
                  <a:pt x="1595120" y="690880"/>
                </a:cubicBezTo>
                <a:lnTo>
                  <a:pt x="1625600" y="721360"/>
                </a:lnTo>
                <a:cubicBezTo>
                  <a:pt x="1628987" y="741680"/>
                  <a:pt x="1630764" y="762335"/>
                  <a:pt x="1635760" y="782320"/>
                </a:cubicBezTo>
                <a:cubicBezTo>
                  <a:pt x="1640955" y="803100"/>
                  <a:pt x="1656080" y="843280"/>
                  <a:pt x="1656080" y="843280"/>
                </a:cubicBezTo>
                <a:cubicBezTo>
                  <a:pt x="1659467" y="894080"/>
                  <a:pt x="1666240" y="944767"/>
                  <a:pt x="1666240" y="995680"/>
                </a:cubicBezTo>
                <a:cubicBezTo>
                  <a:pt x="1666240" y="1009644"/>
                  <a:pt x="1669408" y="1032155"/>
                  <a:pt x="1656080" y="1036320"/>
                </a:cubicBezTo>
                <a:cubicBezTo>
                  <a:pt x="1607485" y="1051506"/>
                  <a:pt x="1554480" y="1043093"/>
                  <a:pt x="1503680" y="1046480"/>
                </a:cubicBezTo>
                <a:cubicBezTo>
                  <a:pt x="1493520" y="1049867"/>
                  <a:pt x="1483498" y="1053698"/>
                  <a:pt x="1473200" y="1056640"/>
                </a:cubicBezTo>
                <a:cubicBezTo>
                  <a:pt x="1459774" y="1060476"/>
                  <a:pt x="1442434" y="1056926"/>
                  <a:pt x="1432560" y="1066800"/>
                </a:cubicBezTo>
                <a:cubicBezTo>
                  <a:pt x="1422686" y="1076674"/>
                  <a:pt x="1425787" y="1093893"/>
                  <a:pt x="1422400" y="1107440"/>
                </a:cubicBezTo>
                <a:cubicBezTo>
                  <a:pt x="1419013" y="1137920"/>
                  <a:pt x="1417282" y="1168630"/>
                  <a:pt x="1412240" y="1198880"/>
                </a:cubicBezTo>
                <a:cubicBezTo>
                  <a:pt x="1410479" y="1209444"/>
                  <a:pt x="1408770" y="1220997"/>
                  <a:pt x="1402080" y="1229360"/>
                </a:cubicBezTo>
                <a:cubicBezTo>
                  <a:pt x="1394452" y="1238895"/>
                  <a:pt x="1381760" y="1242907"/>
                  <a:pt x="1371600" y="1249680"/>
                </a:cubicBezTo>
                <a:cubicBezTo>
                  <a:pt x="1341120" y="1246293"/>
                  <a:pt x="1308981" y="1250000"/>
                  <a:pt x="1280160" y="1239520"/>
                </a:cubicBezTo>
                <a:cubicBezTo>
                  <a:pt x="1268684" y="1235347"/>
                  <a:pt x="1267657" y="1218421"/>
                  <a:pt x="1259840" y="1209040"/>
                </a:cubicBezTo>
                <a:cubicBezTo>
                  <a:pt x="1250642" y="1198002"/>
                  <a:pt x="1238558" y="1189598"/>
                  <a:pt x="1229360" y="1178560"/>
                </a:cubicBezTo>
                <a:cubicBezTo>
                  <a:pt x="1221543" y="1169179"/>
                  <a:pt x="1218575" y="1155708"/>
                  <a:pt x="1209040" y="1148080"/>
                </a:cubicBezTo>
                <a:cubicBezTo>
                  <a:pt x="1200677" y="1141390"/>
                  <a:pt x="1188139" y="1142709"/>
                  <a:pt x="1178560" y="1137920"/>
                </a:cubicBezTo>
                <a:cubicBezTo>
                  <a:pt x="1167638" y="1132459"/>
                  <a:pt x="1159002" y="1123061"/>
                  <a:pt x="1148080" y="1117600"/>
                </a:cubicBezTo>
                <a:cubicBezTo>
                  <a:pt x="1138501" y="1112811"/>
                  <a:pt x="1127990" y="1110037"/>
                  <a:pt x="1117600" y="1107440"/>
                </a:cubicBezTo>
                <a:cubicBezTo>
                  <a:pt x="1077983" y="1097536"/>
                  <a:pt x="1035823" y="1092855"/>
                  <a:pt x="995680" y="1087120"/>
                </a:cubicBezTo>
                <a:cubicBezTo>
                  <a:pt x="978747" y="1090507"/>
                  <a:pt x="958511" y="1086678"/>
                  <a:pt x="944880" y="1097280"/>
                </a:cubicBezTo>
                <a:cubicBezTo>
                  <a:pt x="822606" y="1192382"/>
                  <a:pt x="960602" y="1139453"/>
                  <a:pt x="873760" y="1168400"/>
                </a:cubicBezTo>
                <a:cubicBezTo>
                  <a:pt x="873136" y="1168296"/>
                  <a:pt x="795484" y="1158611"/>
                  <a:pt x="782320" y="1148080"/>
                </a:cubicBezTo>
                <a:cubicBezTo>
                  <a:pt x="734738" y="1110015"/>
                  <a:pt x="784561" y="1128022"/>
                  <a:pt x="751840" y="1087120"/>
                </a:cubicBezTo>
                <a:cubicBezTo>
                  <a:pt x="744212" y="1077585"/>
                  <a:pt x="732518" y="1071759"/>
                  <a:pt x="721360" y="1066800"/>
                </a:cubicBezTo>
                <a:cubicBezTo>
                  <a:pt x="701787" y="1058101"/>
                  <a:pt x="678222" y="1058361"/>
                  <a:pt x="660400" y="1046480"/>
                </a:cubicBezTo>
                <a:lnTo>
                  <a:pt x="599440" y="1005840"/>
                </a:lnTo>
                <a:cubicBezTo>
                  <a:pt x="581557" y="952192"/>
                  <a:pt x="598191" y="981301"/>
                  <a:pt x="528320" y="934720"/>
                </a:cubicBezTo>
                <a:lnTo>
                  <a:pt x="497840" y="914400"/>
                </a:lnTo>
                <a:cubicBezTo>
                  <a:pt x="439606" y="827049"/>
                  <a:pt x="517147" y="929846"/>
                  <a:pt x="447040" y="873760"/>
                </a:cubicBezTo>
                <a:cubicBezTo>
                  <a:pt x="437505" y="866132"/>
                  <a:pt x="435910" y="851321"/>
                  <a:pt x="426720" y="843280"/>
                </a:cubicBezTo>
                <a:cubicBezTo>
                  <a:pt x="408341" y="827198"/>
                  <a:pt x="383029" y="819909"/>
                  <a:pt x="365760" y="802640"/>
                </a:cubicBezTo>
                <a:cubicBezTo>
                  <a:pt x="355600" y="792480"/>
                  <a:pt x="346622" y="780981"/>
                  <a:pt x="335280" y="772160"/>
                </a:cubicBezTo>
                <a:cubicBezTo>
                  <a:pt x="316003" y="757167"/>
                  <a:pt x="274320" y="731520"/>
                  <a:pt x="274320" y="731520"/>
                </a:cubicBezTo>
                <a:cubicBezTo>
                  <a:pt x="270933" y="721360"/>
                  <a:pt x="269361" y="710402"/>
                  <a:pt x="264160" y="701040"/>
                </a:cubicBezTo>
                <a:cubicBezTo>
                  <a:pt x="243896" y="664564"/>
                  <a:pt x="230266" y="636305"/>
                  <a:pt x="193040" y="619760"/>
                </a:cubicBezTo>
                <a:cubicBezTo>
                  <a:pt x="173467" y="611061"/>
                  <a:pt x="152400" y="606213"/>
                  <a:pt x="132080" y="599440"/>
                </a:cubicBezTo>
                <a:lnTo>
                  <a:pt x="101600" y="589280"/>
                </a:lnTo>
                <a:lnTo>
                  <a:pt x="71120" y="579120"/>
                </a:lnTo>
                <a:cubicBezTo>
                  <a:pt x="57573" y="558800"/>
                  <a:pt x="38203" y="541328"/>
                  <a:pt x="30480" y="518160"/>
                </a:cubicBezTo>
                <a:cubicBezTo>
                  <a:pt x="23707" y="497840"/>
                  <a:pt x="31579" y="457200"/>
                  <a:pt x="10160" y="457200"/>
                </a:cubicBezTo>
                <a:lnTo>
                  <a:pt x="0" y="477520"/>
                </a:lnTo>
                <a:close/>
              </a:path>
            </a:pathLst>
          </a:custGeom>
          <a:solidFill>
            <a:srgbClr val="FF0000">
              <a:alpha val="25000"/>
            </a:srgbClr>
          </a:solidFill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algn="ctr"/>
            <a:endParaRPr lang="ru-RU" sz="2400" kern="0">
              <a:solidFill>
                <a:prstClr val="white"/>
              </a:solidFill>
            </a:endParaRPr>
          </a:p>
        </p:txBody>
      </p:sp>
      <p:sp>
        <p:nvSpPr>
          <p:cNvPr id="279" name="TextBox 10"/>
          <p:cNvSpPr txBox="1"/>
          <p:nvPr/>
        </p:nvSpPr>
        <p:spPr>
          <a:xfrm>
            <a:off x="7499160" y="4455258"/>
            <a:ext cx="1101791" cy="204436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>
                <a:solidFill>
                  <a:prstClr val="black"/>
                </a:solidFill>
              </a:rPr>
              <a:t>г</a:t>
            </a:r>
            <a:r>
              <a:rPr lang="ru-RU" dirty="0" err="1" smtClean="0">
                <a:solidFill>
                  <a:prstClr val="black"/>
                </a:solidFill>
              </a:rPr>
              <a:t>.о</a:t>
            </a:r>
            <a:r>
              <a:rPr lang="ru-RU" dirty="0" smtClean="0">
                <a:solidFill>
                  <a:prstClr val="black"/>
                </a:solidFill>
              </a:rPr>
              <a:t>. Саранск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80" name="TextBox 10"/>
          <p:cNvSpPr txBox="1"/>
          <p:nvPr/>
        </p:nvSpPr>
        <p:spPr>
          <a:xfrm>
            <a:off x="6431589" y="4782665"/>
            <a:ext cx="1101791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>
                <a:solidFill>
                  <a:prstClr val="black"/>
                </a:solidFill>
              </a:rPr>
              <a:t>Рузаевский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81" name="TextBox 10"/>
          <p:cNvSpPr txBox="1"/>
          <p:nvPr/>
        </p:nvSpPr>
        <p:spPr>
          <a:xfrm>
            <a:off x="6944236" y="3861156"/>
            <a:ext cx="1101791" cy="204436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Лямбирский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85" name="Прямоугольник 284"/>
          <p:cNvSpPr/>
          <p:nvPr/>
        </p:nvSpPr>
        <p:spPr>
          <a:xfrm>
            <a:off x="7013870" y="4051717"/>
            <a:ext cx="630978" cy="184695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744/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198</a:t>
            </a:r>
          </a:p>
        </p:txBody>
      </p:sp>
      <p:sp>
        <p:nvSpPr>
          <p:cNvPr id="286" name="Прямоугольник 285"/>
          <p:cNvSpPr/>
          <p:nvPr/>
        </p:nvSpPr>
        <p:spPr>
          <a:xfrm>
            <a:off x="6551246" y="4986369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403/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102</a:t>
            </a:r>
          </a:p>
        </p:txBody>
      </p:sp>
      <p:sp>
        <p:nvSpPr>
          <p:cNvPr id="289" name="TextBox 10"/>
          <p:cNvSpPr txBox="1"/>
          <p:nvPr/>
        </p:nvSpPr>
        <p:spPr>
          <a:xfrm>
            <a:off x="7761779" y="3205170"/>
            <a:ext cx="1101791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>
                <a:solidFill>
                  <a:prstClr val="black"/>
                </a:solidFill>
              </a:rPr>
              <a:t>Ромодановский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90" name="Прямоугольник 289"/>
          <p:cNvSpPr/>
          <p:nvPr/>
        </p:nvSpPr>
        <p:spPr>
          <a:xfrm>
            <a:off x="7867810" y="3406280"/>
            <a:ext cx="603003" cy="174483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713/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135</a:t>
            </a:r>
          </a:p>
        </p:txBody>
      </p:sp>
      <p:sp>
        <p:nvSpPr>
          <p:cNvPr id="291" name="Прямоугольник 290"/>
          <p:cNvSpPr/>
          <p:nvPr/>
        </p:nvSpPr>
        <p:spPr>
          <a:xfrm>
            <a:off x="7871237" y="3568629"/>
            <a:ext cx="877698" cy="17351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9837/19705</a:t>
            </a:r>
          </a:p>
        </p:txBody>
      </p:sp>
      <p:sp>
        <p:nvSpPr>
          <p:cNvPr id="292" name="Прямоугольник 291"/>
          <p:cNvSpPr/>
          <p:nvPr/>
        </p:nvSpPr>
        <p:spPr>
          <a:xfrm>
            <a:off x="6559248" y="5174943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25544/64888</a:t>
            </a:r>
          </a:p>
        </p:txBody>
      </p:sp>
      <p:sp>
        <p:nvSpPr>
          <p:cNvPr id="293" name="Прямоугольник 292"/>
          <p:cNvSpPr/>
          <p:nvPr/>
        </p:nvSpPr>
        <p:spPr>
          <a:xfrm>
            <a:off x="7018497" y="4242580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11764/34323</a:t>
            </a:r>
          </a:p>
        </p:txBody>
      </p:sp>
      <p:sp>
        <p:nvSpPr>
          <p:cNvPr id="295" name="TextBox 10"/>
          <p:cNvSpPr txBox="1"/>
          <p:nvPr/>
        </p:nvSpPr>
        <p:spPr>
          <a:xfrm>
            <a:off x="7873184" y="5066544"/>
            <a:ext cx="1272936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Кочкуровский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96" name="TextBox 10"/>
          <p:cNvSpPr txBox="1"/>
          <p:nvPr/>
        </p:nvSpPr>
        <p:spPr>
          <a:xfrm>
            <a:off x="7915601" y="2108511"/>
            <a:ext cx="1272936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Ичалковский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00" name="Прямоугольник 299"/>
          <p:cNvSpPr/>
          <p:nvPr/>
        </p:nvSpPr>
        <p:spPr>
          <a:xfrm>
            <a:off x="8030795" y="5271638"/>
            <a:ext cx="694029" cy="206214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451,4/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190</a:t>
            </a:r>
          </a:p>
        </p:txBody>
      </p:sp>
      <p:sp>
        <p:nvSpPr>
          <p:cNvPr id="301" name="Прямоугольник 300"/>
          <p:cNvSpPr/>
          <p:nvPr/>
        </p:nvSpPr>
        <p:spPr>
          <a:xfrm>
            <a:off x="8021551" y="5481724"/>
            <a:ext cx="1006443" cy="17057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5735/10086</a:t>
            </a:r>
          </a:p>
        </p:txBody>
      </p:sp>
      <p:sp>
        <p:nvSpPr>
          <p:cNvPr id="305" name="Прямоугольник 304"/>
          <p:cNvSpPr/>
          <p:nvPr/>
        </p:nvSpPr>
        <p:spPr>
          <a:xfrm>
            <a:off x="8043273" y="2295927"/>
            <a:ext cx="599562" cy="18253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828/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</a:t>
            </a:r>
          </a:p>
        </p:txBody>
      </p:sp>
      <p:sp>
        <p:nvSpPr>
          <p:cNvPr id="306" name="Прямоугольник 305"/>
          <p:cNvSpPr/>
          <p:nvPr/>
        </p:nvSpPr>
        <p:spPr>
          <a:xfrm>
            <a:off x="8043376" y="2478524"/>
            <a:ext cx="883463" cy="151007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9753/19050</a:t>
            </a:r>
          </a:p>
        </p:txBody>
      </p:sp>
      <p:sp>
        <p:nvSpPr>
          <p:cNvPr id="307" name="Полилиния 306"/>
          <p:cNvSpPr/>
          <p:nvPr/>
        </p:nvSpPr>
        <p:spPr>
          <a:xfrm>
            <a:off x="7702062" y="4580792"/>
            <a:ext cx="413273" cy="246185"/>
          </a:xfrm>
          <a:custGeom>
            <a:avLst/>
            <a:gdLst>
              <a:gd name="connsiteX0" fmla="*/ 404446 w 413273"/>
              <a:gd name="connsiteY0" fmla="*/ 105508 h 246185"/>
              <a:gd name="connsiteX1" fmla="*/ 404446 w 413273"/>
              <a:gd name="connsiteY1" fmla="*/ 184639 h 246185"/>
              <a:gd name="connsiteX2" fmla="*/ 378069 w 413273"/>
              <a:gd name="connsiteY2" fmla="*/ 202223 h 246185"/>
              <a:gd name="connsiteX3" fmla="*/ 351692 w 413273"/>
              <a:gd name="connsiteY3" fmla="*/ 228600 h 246185"/>
              <a:gd name="connsiteX4" fmla="*/ 298938 w 413273"/>
              <a:gd name="connsiteY4" fmla="*/ 246185 h 246185"/>
              <a:gd name="connsiteX5" fmla="*/ 246184 w 413273"/>
              <a:gd name="connsiteY5" fmla="*/ 237393 h 246185"/>
              <a:gd name="connsiteX6" fmla="*/ 193430 w 413273"/>
              <a:gd name="connsiteY6" fmla="*/ 219808 h 246185"/>
              <a:gd name="connsiteX7" fmla="*/ 167053 w 413273"/>
              <a:gd name="connsiteY7" fmla="*/ 211016 h 246185"/>
              <a:gd name="connsiteX8" fmla="*/ 140676 w 413273"/>
              <a:gd name="connsiteY8" fmla="*/ 202223 h 246185"/>
              <a:gd name="connsiteX9" fmla="*/ 61546 w 413273"/>
              <a:gd name="connsiteY9" fmla="*/ 184639 h 246185"/>
              <a:gd name="connsiteX10" fmla="*/ 35169 w 413273"/>
              <a:gd name="connsiteY10" fmla="*/ 167054 h 246185"/>
              <a:gd name="connsiteX11" fmla="*/ 0 w 413273"/>
              <a:gd name="connsiteY11" fmla="*/ 114300 h 246185"/>
              <a:gd name="connsiteX12" fmla="*/ 79130 w 413273"/>
              <a:gd name="connsiteY12" fmla="*/ 79131 h 246185"/>
              <a:gd name="connsiteX13" fmla="*/ 105507 w 413273"/>
              <a:gd name="connsiteY13" fmla="*/ 70339 h 246185"/>
              <a:gd name="connsiteX14" fmla="*/ 158261 w 413273"/>
              <a:gd name="connsiteY14" fmla="*/ 43962 h 246185"/>
              <a:gd name="connsiteX15" fmla="*/ 193430 w 413273"/>
              <a:gd name="connsiteY15" fmla="*/ 26377 h 246185"/>
              <a:gd name="connsiteX16" fmla="*/ 246184 w 413273"/>
              <a:gd name="connsiteY16" fmla="*/ 8793 h 246185"/>
              <a:gd name="connsiteX17" fmla="*/ 272561 w 413273"/>
              <a:gd name="connsiteY17" fmla="*/ 0 h 246185"/>
              <a:gd name="connsiteX18" fmla="*/ 307730 w 413273"/>
              <a:gd name="connsiteY18" fmla="*/ 17585 h 246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13273" h="246185">
                <a:moveTo>
                  <a:pt x="404446" y="105508"/>
                </a:moveTo>
                <a:cubicBezTo>
                  <a:pt x="408062" y="127203"/>
                  <a:pt x="422358" y="162249"/>
                  <a:pt x="404446" y="184639"/>
                </a:cubicBezTo>
                <a:cubicBezTo>
                  <a:pt x="397845" y="192890"/>
                  <a:pt x="386187" y="195458"/>
                  <a:pt x="378069" y="202223"/>
                </a:cubicBezTo>
                <a:cubicBezTo>
                  <a:pt x="368517" y="210183"/>
                  <a:pt x="362561" y="222561"/>
                  <a:pt x="351692" y="228600"/>
                </a:cubicBezTo>
                <a:cubicBezTo>
                  <a:pt x="335489" y="237602"/>
                  <a:pt x="298938" y="246185"/>
                  <a:pt x="298938" y="246185"/>
                </a:cubicBezTo>
                <a:cubicBezTo>
                  <a:pt x="281353" y="243254"/>
                  <a:pt x="263479" y="241717"/>
                  <a:pt x="246184" y="237393"/>
                </a:cubicBezTo>
                <a:cubicBezTo>
                  <a:pt x="228202" y="232897"/>
                  <a:pt x="211015" y="225670"/>
                  <a:pt x="193430" y="219808"/>
                </a:cubicBezTo>
                <a:lnTo>
                  <a:pt x="167053" y="211016"/>
                </a:lnTo>
                <a:cubicBezTo>
                  <a:pt x="158261" y="208085"/>
                  <a:pt x="149764" y="204041"/>
                  <a:pt x="140676" y="202223"/>
                </a:cubicBezTo>
                <a:cubicBezTo>
                  <a:pt x="84866" y="191061"/>
                  <a:pt x="111213" y="197055"/>
                  <a:pt x="61546" y="184639"/>
                </a:cubicBezTo>
                <a:cubicBezTo>
                  <a:pt x="52754" y="178777"/>
                  <a:pt x="42127" y="175007"/>
                  <a:pt x="35169" y="167054"/>
                </a:cubicBezTo>
                <a:cubicBezTo>
                  <a:pt x="21252" y="151149"/>
                  <a:pt x="0" y="114300"/>
                  <a:pt x="0" y="114300"/>
                </a:cubicBezTo>
                <a:cubicBezTo>
                  <a:pt x="41798" y="86435"/>
                  <a:pt x="16353" y="100057"/>
                  <a:pt x="79130" y="79131"/>
                </a:cubicBezTo>
                <a:lnTo>
                  <a:pt x="105507" y="70339"/>
                </a:lnTo>
                <a:cubicBezTo>
                  <a:pt x="156199" y="36544"/>
                  <a:pt x="107297" y="65804"/>
                  <a:pt x="158261" y="43962"/>
                </a:cubicBezTo>
                <a:cubicBezTo>
                  <a:pt x="170308" y="38799"/>
                  <a:pt x="181261" y="31245"/>
                  <a:pt x="193430" y="26377"/>
                </a:cubicBezTo>
                <a:cubicBezTo>
                  <a:pt x="210640" y="19493"/>
                  <a:pt x="228599" y="14655"/>
                  <a:pt x="246184" y="8793"/>
                </a:cubicBezTo>
                <a:lnTo>
                  <a:pt x="272561" y="0"/>
                </a:lnTo>
                <a:cubicBezTo>
                  <a:pt x="302870" y="10104"/>
                  <a:pt x="292385" y="2240"/>
                  <a:pt x="307730" y="17585"/>
                </a:cubicBezTo>
              </a:path>
            </a:pathLst>
          </a:custGeom>
          <a:solidFill>
            <a:srgbClr val="FF0000">
              <a:alpha val="25000"/>
            </a:srgbClr>
          </a:solidFill>
          <a:ln w="25400">
            <a:solidFill>
              <a:srgbClr val="FF0000">
                <a:alpha val="25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11" name="Прямоугольник 310"/>
          <p:cNvSpPr/>
          <p:nvPr/>
        </p:nvSpPr>
        <p:spPr>
          <a:xfrm>
            <a:off x="7540862" y="4649682"/>
            <a:ext cx="708839" cy="19300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336,14/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</a:t>
            </a:r>
          </a:p>
        </p:txBody>
      </p:sp>
      <p:sp>
        <p:nvSpPr>
          <p:cNvPr id="312" name="Прямоугольник 311"/>
          <p:cNvSpPr/>
          <p:nvPr/>
        </p:nvSpPr>
        <p:spPr>
          <a:xfrm>
            <a:off x="7543950" y="4816220"/>
            <a:ext cx="966195" cy="212550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21862/348358</a:t>
            </a:r>
          </a:p>
        </p:txBody>
      </p:sp>
      <p:sp>
        <p:nvSpPr>
          <p:cNvPr id="313" name="Скругленный прямоугольник 312"/>
          <p:cNvSpPr/>
          <p:nvPr/>
        </p:nvSpPr>
        <p:spPr>
          <a:xfrm>
            <a:off x="7231416" y="5003008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14" name="Скругленный прямоугольник 313"/>
          <p:cNvSpPr/>
          <p:nvPr/>
        </p:nvSpPr>
        <p:spPr>
          <a:xfrm>
            <a:off x="8740758" y="5302808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16" name="Скругленный прямоугольник 315"/>
          <p:cNvSpPr/>
          <p:nvPr/>
        </p:nvSpPr>
        <p:spPr>
          <a:xfrm>
            <a:off x="7664654" y="4063165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17" name="Скругленный прямоугольник 316"/>
          <p:cNvSpPr/>
          <p:nvPr/>
        </p:nvSpPr>
        <p:spPr>
          <a:xfrm>
            <a:off x="8241802" y="4674700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19" name="Полилиния 318"/>
          <p:cNvSpPr/>
          <p:nvPr/>
        </p:nvSpPr>
        <p:spPr>
          <a:xfrm>
            <a:off x="4950193" y="5645278"/>
            <a:ext cx="1619729" cy="1105165"/>
          </a:xfrm>
          <a:custGeom>
            <a:avLst/>
            <a:gdLst>
              <a:gd name="connsiteX0" fmla="*/ 144780 w 1295400"/>
              <a:gd name="connsiteY0" fmla="*/ 244922 h 1113602"/>
              <a:gd name="connsiteX1" fmla="*/ 182880 w 1295400"/>
              <a:gd name="connsiteY1" fmla="*/ 107762 h 1113602"/>
              <a:gd name="connsiteX2" fmla="*/ 175260 w 1295400"/>
              <a:gd name="connsiteY2" fmla="*/ 84902 h 1113602"/>
              <a:gd name="connsiteX3" fmla="*/ 182880 w 1295400"/>
              <a:gd name="connsiteY3" fmla="*/ 46802 h 1113602"/>
              <a:gd name="connsiteX4" fmla="*/ 190500 w 1295400"/>
              <a:gd name="connsiteY4" fmla="*/ 16322 h 1113602"/>
              <a:gd name="connsiteX5" fmla="*/ 236220 w 1295400"/>
              <a:gd name="connsiteY5" fmla="*/ 1082 h 1113602"/>
              <a:gd name="connsiteX6" fmla="*/ 289560 w 1295400"/>
              <a:gd name="connsiteY6" fmla="*/ 16322 h 1113602"/>
              <a:gd name="connsiteX7" fmla="*/ 358140 w 1295400"/>
              <a:gd name="connsiteY7" fmla="*/ 54422 h 1113602"/>
              <a:gd name="connsiteX8" fmla="*/ 381000 w 1295400"/>
              <a:gd name="connsiteY8" fmla="*/ 62042 h 1113602"/>
              <a:gd name="connsiteX9" fmla="*/ 403860 w 1295400"/>
              <a:gd name="connsiteY9" fmla="*/ 69662 h 1113602"/>
              <a:gd name="connsiteX10" fmla="*/ 571500 w 1295400"/>
              <a:gd name="connsiteY10" fmla="*/ 54422 h 1113602"/>
              <a:gd name="connsiteX11" fmla="*/ 617220 w 1295400"/>
              <a:gd name="connsiteY11" fmla="*/ 39182 h 1113602"/>
              <a:gd name="connsiteX12" fmla="*/ 647700 w 1295400"/>
              <a:gd name="connsiteY12" fmla="*/ 46802 h 1113602"/>
              <a:gd name="connsiteX13" fmla="*/ 784860 w 1295400"/>
              <a:gd name="connsiteY13" fmla="*/ 31562 h 1113602"/>
              <a:gd name="connsiteX14" fmla="*/ 815340 w 1295400"/>
              <a:gd name="connsiteY14" fmla="*/ 23942 h 1113602"/>
              <a:gd name="connsiteX15" fmla="*/ 838200 w 1295400"/>
              <a:gd name="connsiteY15" fmla="*/ 16322 h 1113602"/>
              <a:gd name="connsiteX16" fmla="*/ 952500 w 1295400"/>
              <a:gd name="connsiteY16" fmla="*/ 8702 h 1113602"/>
              <a:gd name="connsiteX17" fmla="*/ 1043940 w 1295400"/>
              <a:gd name="connsiteY17" fmla="*/ 8702 h 1113602"/>
              <a:gd name="connsiteX18" fmla="*/ 1089660 w 1295400"/>
              <a:gd name="connsiteY18" fmla="*/ 23942 h 1113602"/>
              <a:gd name="connsiteX19" fmla="*/ 1112520 w 1295400"/>
              <a:gd name="connsiteY19" fmla="*/ 100142 h 1113602"/>
              <a:gd name="connsiteX20" fmla="*/ 1120140 w 1295400"/>
              <a:gd name="connsiteY20" fmla="*/ 206822 h 1113602"/>
              <a:gd name="connsiteX21" fmla="*/ 1120140 w 1295400"/>
              <a:gd name="connsiteY21" fmla="*/ 252542 h 1113602"/>
              <a:gd name="connsiteX22" fmla="*/ 1082040 w 1295400"/>
              <a:gd name="connsiteY22" fmla="*/ 290642 h 1113602"/>
              <a:gd name="connsiteX23" fmla="*/ 1036320 w 1295400"/>
              <a:gd name="connsiteY23" fmla="*/ 336362 h 1113602"/>
              <a:gd name="connsiteX24" fmla="*/ 1036320 w 1295400"/>
              <a:gd name="connsiteY24" fmla="*/ 435422 h 1113602"/>
              <a:gd name="connsiteX25" fmla="*/ 1051560 w 1295400"/>
              <a:gd name="connsiteY25" fmla="*/ 458282 h 1113602"/>
              <a:gd name="connsiteX26" fmla="*/ 1059180 w 1295400"/>
              <a:gd name="connsiteY26" fmla="*/ 504002 h 1113602"/>
              <a:gd name="connsiteX27" fmla="*/ 1120140 w 1295400"/>
              <a:gd name="connsiteY27" fmla="*/ 557342 h 1113602"/>
              <a:gd name="connsiteX28" fmla="*/ 1143000 w 1295400"/>
              <a:gd name="connsiteY28" fmla="*/ 564962 h 1113602"/>
              <a:gd name="connsiteX29" fmla="*/ 1165860 w 1295400"/>
              <a:gd name="connsiteY29" fmla="*/ 580202 h 1113602"/>
              <a:gd name="connsiteX30" fmla="*/ 1158240 w 1295400"/>
              <a:gd name="connsiteY30" fmla="*/ 610682 h 1113602"/>
              <a:gd name="connsiteX31" fmla="*/ 1143000 w 1295400"/>
              <a:gd name="connsiteY31" fmla="*/ 633542 h 1113602"/>
              <a:gd name="connsiteX32" fmla="*/ 1150620 w 1295400"/>
              <a:gd name="connsiteY32" fmla="*/ 679262 h 1113602"/>
              <a:gd name="connsiteX33" fmla="*/ 1196340 w 1295400"/>
              <a:gd name="connsiteY33" fmla="*/ 702122 h 1113602"/>
              <a:gd name="connsiteX34" fmla="*/ 1219200 w 1295400"/>
              <a:gd name="connsiteY34" fmla="*/ 717362 h 1113602"/>
              <a:gd name="connsiteX35" fmla="*/ 1234440 w 1295400"/>
              <a:gd name="connsiteY35" fmla="*/ 740222 h 1113602"/>
              <a:gd name="connsiteX36" fmla="*/ 1242060 w 1295400"/>
              <a:gd name="connsiteY36" fmla="*/ 770702 h 1113602"/>
              <a:gd name="connsiteX37" fmla="*/ 1249680 w 1295400"/>
              <a:gd name="connsiteY37" fmla="*/ 793562 h 1113602"/>
              <a:gd name="connsiteX38" fmla="*/ 1257300 w 1295400"/>
              <a:gd name="connsiteY38" fmla="*/ 839282 h 1113602"/>
              <a:gd name="connsiteX39" fmla="*/ 1272540 w 1295400"/>
              <a:gd name="connsiteY39" fmla="*/ 885002 h 1113602"/>
              <a:gd name="connsiteX40" fmla="*/ 1280160 w 1295400"/>
              <a:gd name="connsiteY40" fmla="*/ 907862 h 1113602"/>
              <a:gd name="connsiteX41" fmla="*/ 1295400 w 1295400"/>
              <a:gd name="connsiteY41" fmla="*/ 938342 h 1113602"/>
              <a:gd name="connsiteX42" fmla="*/ 1272540 w 1295400"/>
              <a:gd name="connsiteY42" fmla="*/ 991682 h 1113602"/>
              <a:gd name="connsiteX43" fmla="*/ 1226820 w 1295400"/>
              <a:gd name="connsiteY43" fmla="*/ 1022162 h 1113602"/>
              <a:gd name="connsiteX44" fmla="*/ 1143000 w 1295400"/>
              <a:gd name="connsiteY44" fmla="*/ 1014542 h 1113602"/>
              <a:gd name="connsiteX45" fmla="*/ 1097280 w 1295400"/>
              <a:gd name="connsiteY45" fmla="*/ 999302 h 1113602"/>
              <a:gd name="connsiteX46" fmla="*/ 1074420 w 1295400"/>
              <a:gd name="connsiteY46" fmla="*/ 991682 h 1113602"/>
              <a:gd name="connsiteX47" fmla="*/ 1028700 w 1295400"/>
              <a:gd name="connsiteY47" fmla="*/ 968822 h 1113602"/>
              <a:gd name="connsiteX48" fmla="*/ 998220 w 1295400"/>
              <a:gd name="connsiteY48" fmla="*/ 1067882 h 1113602"/>
              <a:gd name="connsiteX49" fmla="*/ 952500 w 1295400"/>
              <a:gd name="connsiteY49" fmla="*/ 1098362 h 1113602"/>
              <a:gd name="connsiteX50" fmla="*/ 929640 w 1295400"/>
              <a:gd name="connsiteY50" fmla="*/ 1113602 h 1113602"/>
              <a:gd name="connsiteX51" fmla="*/ 891540 w 1295400"/>
              <a:gd name="connsiteY51" fmla="*/ 1083122 h 1113602"/>
              <a:gd name="connsiteX52" fmla="*/ 914400 w 1295400"/>
              <a:gd name="connsiteY52" fmla="*/ 1067882 h 1113602"/>
              <a:gd name="connsiteX53" fmla="*/ 922020 w 1295400"/>
              <a:gd name="connsiteY53" fmla="*/ 1045022 h 1113602"/>
              <a:gd name="connsiteX54" fmla="*/ 830580 w 1295400"/>
              <a:gd name="connsiteY54" fmla="*/ 1014542 h 1113602"/>
              <a:gd name="connsiteX55" fmla="*/ 762000 w 1295400"/>
              <a:gd name="connsiteY55" fmla="*/ 1029782 h 1113602"/>
              <a:gd name="connsiteX56" fmla="*/ 716280 w 1295400"/>
              <a:gd name="connsiteY56" fmla="*/ 1006922 h 1113602"/>
              <a:gd name="connsiteX57" fmla="*/ 693420 w 1295400"/>
              <a:gd name="connsiteY57" fmla="*/ 953582 h 1113602"/>
              <a:gd name="connsiteX58" fmla="*/ 655320 w 1295400"/>
              <a:gd name="connsiteY58" fmla="*/ 900242 h 1113602"/>
              <a:gd name="connsiteX59" fmla="*/ 647700 w 1295400"/>
              <a:gd name="connsiteY59" fmla="*/ 862142 h 1113602"/>
              <a:gd name="connsiteX60" fmla="*/ 655320 w 1295400"/>
              <a:gd name="connsiteY60" fmla="*/ 839282 h 1113602"/>
              <a:gd name="connsiteX61" fmla="*/ 556260 w 1295400"/>
              <a:gd name="connsiteY61" fmla="*/ 846902 h 1113602"/>
              <a:gd name="connsiteX62" fmla="*/ 533400 w 1295400"/>
              <a:gd name="connsiteY62" fmla="*/ 930722 h 1113602"/>
              <a:gd name="connsiteX63" fmla="*/ 487680 w 1295400"/>
              <a:gd name="connsiteY63" fmla="*/ 945962 h 1113602"/>
              <a:gd name="connsiteX64" fmla="*/ 426720 w 1295400"/>
              <a:gd name="connsiteY64" fmla="*/ 961202 h 1113602"/>
              <a:gd name="connsiteX65" fmla="*/ 403860 w 1295400"/>
              <a:gd name="connsiteY65" fmla="*/ 976442 h 1113602"/>
              <a:gd name="connsiteX66" fmla="*/ 236220 w 1295400"/>
              <a:gd name="connsiteY66" fmla="*/ 961202 h 1113602"/>
              <a:gd name="connsiteX67" fmla="*/ 213360 w 1295400"/>
              <a:gd name="connsiteY67" fmla="*/ 953582 h 1113602"/>
              <a:gd name="connsiteX68" fmla="*/ 152400 w 1295400"/>
              <a:gd name="connsiteY68" fmla="*/ 945962 h 1113602"/>
              <a:gd name="connsiteX69" fmla="*/ 129540 w 1295400"/>
              <a:gd name="connsiteY69" fmla="*/ 930722 h 1113602"/>
              <a:gd name="connsiteX70" fmla="*/ 114300 w 1295400"/>
              <a:gd name="connsiteY70" fmla="*/ 885002 h 1113602"/>
              <a:gd name="connsiteX71" fmla="*/ 106680 w 1295400"/>
              <a:gd name="connsiteY71" fmla="*/ 808802 h 1113602"/>
              <a:gd name="connsiteX72" fmla="*/ 83820 w 1295400"/>
              <a:gd name="connsiteY72" fmla="*/ 793562 h 1113602"/>
              <a:gd name="connsiteX73" fmla="*/ 0 w 1295400"/>
              <a:gd name="connsiteY73" fmla="*/ 785942 h 1113602"/>
              <a:gd name="connsiteX74" fmla="*/ 7620 w 1295400"/>
              <a:gd name="connsiteY74" fmla="*/ 732602 h 1113602"/>
              <a:gd name="connsiteX75" fmla="*/ 45720 w 1295400"/>
              <a:gd name="connsiteY75" fmla="*/ 686882 h 1113602"/>
              <a:gd name="connsiteX76" fmla="*/ 53340 w 1295400"/>
              <a:gd name="connsiteY76" fmla="*/ 587822 h 1113602"/>
              <a:gd name="connsiteX77" fmla="*/ 114300 w 1295400"/>
              <a:gd name="connsiteY77" fmla="*/ 549722 h 1113602"/>
              <a:gd name="connsiteX78" fmla="*/ 137160 w 1295400"/>
              <a:gd name="connsiteY78" fmla="*/ 534482 h 1113602"/>
              <a:gd name="connsiteX79" fmla="*/ 228600 w 1295400"/>
              <a:gd name="connsiteY79" fmla="*/ 488762 h 1113602"/>
              <a:gd name="connsiteX80" fmla="*/ 251460 w 1295400"/>
              <a:gd name="connsiteY80" fmla="*/ 473522 h 1113602"/>
              <a:gd name="connsiteX81" fmla="*/ 259080 w 1295400"/>
              <a:gd name="connsiteY81" fmla="*/ 397322 h 1113602"/>
              <a:gd name="connsiteX82" fmla="*/ 251460 w 1295400"/>
              <a:gd name="connsiteY82" fmla="*/ 374462 h 1113602"/>
              <a:gd name="connsiteX83" fmla="*/ 236220 w 1295400"/>
              <a:gd name="connsiteY83" fmla="*/ 351602 h 1113602"/>
              <a:gd name="connsiteX84" fmla="*/ 213360 w 1295400"/>
              <a:gd name="connsiteY84" fmla="*/ 283022 h 1113602"/>
              <a:gd name="connsiteX85" fmla="*/ 205740 w 1295400"/>
              <a:gd name="connsiteY85" fmla="*/ 260162 h 1113602"/>
              <a:gd name="connsiteX86" fmla="*/ 190500 w 1295400"/>
              <a:gd name="connsiteY86" fmla="*/ 237302 h 1113602"/>
              <a:gd name="connsiteX87" fmla="*/ 182880 w 1295400"/>
              <a:gd name="connsiteY87" fmla="*/ 214442 h 1113602"/>
              <a:gd name="connsiteX88" fmla="*/ 167640 w 1295400"/>
              <a:gd name="connsiteY88" fmla="*/ 191582 h 1113602"/>
              <a:gd name="connsiteX89" fmla="*/ 152400 w 1295400"/>
              <a:gd name="connsiteY89" fmla="*/ 145862 h 1113602"/>
              <a:gd name="connsiteX90" fmla="*/ 160020 w 1295400"/>
              <a:gd name="connsiteY90" fmla="*/ 161102 h 1113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1295400" h="1113602">
                <a:moveTo>
                  <a:pt x="144780" y="244922"/>
                </a:moveTo>
                <a:cubicBezTo>
                  <a:pt x="157480" y="199202"/>
                  <a:pt x="174001" y="154375"/>
                  <a:pt x="182880" y="107762"/>
                </a:cubicBezTo>
                <a:cubicBezTo>
                  <a:pt x="184383" y="99872"/>
                  <a:pt x="175260" y="92934"/>
                  <a:pt x="175260" y="84902"/>
                </a:cubicBezTo>
                <a:cubicBezTo>
                  <a:pt x="175260" y="71950"/>
                  <a:pt x="180070" y="59445"/>
                  <a:pt x="182880" y="46802"/>
                </a:cubicBezTo>
                <a:cubicBezTo>
                  <a:pt x="185152" y="36579"/>
                  <a:pt x="182549" y="23138"/>
                  <a:pt x="190500" y="16322"/>
                </a:cubicBezTo>
                <a:cubicBezTo>
                  <a:pt x="202697" y="5867"/>
                  <a:pt x="236220" y="1082"/>
                  <a:pt x="236220" y="1082"/>
                </a:cubicBezTo>
                <a:cubicBezTo>
                  <a:pt x="240285" y="2098"/>
                  <a:pt x="283001" y="11949"/>
                  <a:pt x="289560" y="16322"/>
                </a:cubicBezTo>
                <a:cubicBezTo>
                  <a:pt x="357998" y="61948"/>
                  <a:pt x="251186" y="18771"/>
                  <a:pt x="358140" y="54422"/>
                </a:cubicBezTo>
                <a:lnTo>
                  <a:pt x="381000" y="62042"/>
                </a:lnTo>
                <a:lnTo>
                  <a:pt x="403860" y="69662"/>
                </a:lnTo>
                <a:cubicBezTo>
                  <a:pt x="497520" y="46247"/>
                  <a:pt x="341874" y="83125"/>
                  <a:pt x="571500" y="54422"/>
                </a:cubicBezTo>
                <a:cubicBezTo>
                  <a:pt x="587440" y="52429"/>
                  <a:pt x="617220" y="39182"/>
                  <a:pt x="617220" y="39182"/>
                </a:cubicBezTo>
                <a:cubicBezTo>
                  <a:pt x="627380" y="41722"/>
                  <a:pt x="637227" y="46802"/>
                  <a:pt x="647700" y="46802"/>
                </a:cubicBezTo>
                <a:cubicBezTo>
                  <a:pt x="684983" y="46802"/>
                  <a:pt x="744106" y="39713"/>
                  <a:pt x="784860" y="31562"/>
                </a:cubicBezTo>
                <a:cubicBezTo>
                  <a:pt x="795129" y="29508"/>
                  <a:pt x="805270" y="26819"/>
                  <a:pt x="815340" y="23942"/>
                </a:cubicBezTo>
                <a:cubicBezTo>
                  <a:pt x="823063" y="21735"/>
                  <a:pt x="830217" y="17209"/>
                  <a:pt x="838200" y="16322"/>
                </a:cubicBezTo>
                <a:cubicBezTo>
                  <a:pt x="876151" y="12105"/>
                  <a:pt x="914400" y="11242"/>
                  <a:pt x="952500" y="8702"/>
                </a:cubicBezTo>
                <a:cubicBezTo>
                  <a:pt x="995829" y="-2130"/>
                  <a:pt x="986310" y="-3647"/>
                  <a:pt x="1043940" y="8702"/>
                </a:cubicBezTo>
                <a:cubicBezTo>
                  <a:pt x="1059648" y="12068"/>
                  <a:pt x="1089660" y="23942"/>
                  <a:pt x="1089660" y="23942"/>
                </a:cubicBezTo>
                <a:cubicBezTo>
                  <a:pt x="1108212" y="79597"/>
                  <a:pt x="1101004" y="54077"/>
                  <a:pt x="1112520" y="100142"/>
                </a:cubicBezTo>
                <a:cubicBezTo>
                  <a:pt x="1115060" y="135702"/>
                  <a:pt x="1115975" y="171416"/>
                  <a:pt x="1120140" y="206822"/>
                </a:cubicBezTo>
                <a:cubicBezTo>
                  <a:pt x="1124010" y="239721"/>
                  <a:pt x="1136590" y="219643"/>
                  <a:pt x="1120140" y="252542"/>
                </a:cubicBezTo>
                <a:cubicBezTo>
                  <a:pt x="1102868" y="287086"/>
                  <a:pt x="1109472" y="266258"/>
                  <a:pt x="1082040" y="290642"/>
                </a:cubicBezTo>
                <a:cubicBezTo>
                  <a:pt x="1065931" y="304961"/>
                  <a:pt x="1036320" y="336362"/>
                  <a:pt x="1036320" y="336362"/>
                </a:cubicBezTo>
                <a:cubicBezTo>
                  <a:pt x="1022675" y="377297"/>
                  <a:pt x="1021395" y="370747"/>
                  <a:pt x="1036320" y="435422"/>
                </a:cubicBezTo>
                <a:cubicBezTo>
                  <a:pt x="1038379" y="444346"/>
                  <a:pt x="1046480" y="450662"/>
                  <a:pt x="1051560" y="458282"/>
                </a:cubicBezTo>
                <a:cubicBezTo>
                  <a:pt x="1054100" y="473522"/>
                  <a:pt x="1054294" y="489345"/>
                  <a:pt x="1059180" y="504002"/>
                </a:cubicBezTo>
                <a:cubicBezTo>
                  <a:pt x="1066959" y="527338"/>
                  <a:pt x="1102042" y="551309"/>
                  <a:pt x="1120140" y="557342"/>
                </a:cubicBezTo>
                <a:cubicBezTo>
                  <a:pt x="1127760" y="559882"/>
                  <a:pt x="1135816" y="561370"/>
                  <a:pt x="1143000" y="564962"/>
                </a:cubicBezTo>
                <a:cubicBezTo>
                  <a:pt x="1151191" y="569058"/>
                  <a:pt x="1158240" y="575122"/>
                  <a:pt x="1165860" y="580202"/>
                </a:cubicBezTo>
                <a:cubicBezTo>
                  <a:pt x="1163320" y="590362"/>
                  <a:pt x="1162365" y="601056"/>
                  <a:pt x="1158240" y="610682"/>
                </a:cubicBezTo>
                <a:cubicBezTo>
                  <a:pt x="1154632" y="619100"/>
                  <a:pt x="1144011" y="624440"/>
                  <a:pt x="1143000" y="633542"/>
                </a:cubicBezTo>
                <a:cubicBezTo>
                  <a:pt x="1141294" y="648898"/>
                  <a:pt x="1143710" y="665443"/>
                  <a:pt x="1150620" y="679262"/>
                </a:cubicBezTo>
                <a:cubicBezTo>
                  <a:pt x="1157899" y="693821"/>
                  <a:pt x="1184319" y="696111"/>
                  <a:pt x="1196340" y="702122"/>
                </a:cubicBezTo>
                <a:cubicBezTo>
                  <a:pt x="1204531" y="706218"/>
                  <a:pt x="1211580" y="712282"/>
                  <a:pt x="1219200" y="717362"/>
                </a:cubicBezTo>
                <a:cubicBezTo>
                  <a:pt x="1224280" y="724982"/>
                  <a:pt x="1230832" y="731804"/>
                  <a:pt x="1234440" y="740222"/>
                </a:cubicBezTo>
                <a:cubicBezTo>
                  <a:pt x="1238565" y="749848"/>
                  <a:pt x="1239183" y="760632"/>
                  <a:pt x="1242060" y="770702"/>
                </a:cubicBezTo>
                <a:cubicBezTo>
                  <a:pt x="1244267" y="778425"/>
                  <a:pt x="1247938" y="785721"/>
                  <a:pt x="1249680" y="793562"/>
                </a:cubicBezTo>
                <a:cubicBezTo>
                  <a:pt x="1253032" y="808644"/>
                  <a:pt x="1253553" y="824293"/>
                  <a:pt x="1257300" y="839282"/>
                </a:cubicBezTo>
                <a:cubicBezTo>
                  <a:pt x="1261196" y="854867"/>
                  <a:pt x="1267460" y="869762"/>
                  <a:pt x="1272540" y="885002"/>
                </a:cubicBezTo>
                <a:cubicBezTo>
                  <a:pt x="1275080" y="892622"/>
                  <a:pt x="1276568" y="900678"/>
                  <a:pt x="1280160" y="907862"/>
                </a:cubicBezTo>
                <a:lnTo>
                  <a:pt x="1295400" y="938342"/>
                </a:lnTo>
                <a:cubicBezTo>
                  <a:pt x="1290373" y="958450"/>
                  <a:pt x="1289379" y="976948"/>
                  <a:pt x="1272540" y="991682"/>
                </a:cubicBezTo>
                <a:cubicBezTo>
                  <a:pt x="1258756" y="1003743"/>
                  <a:pt x="1226820" y="1022162"/>
                  <a:pt x="1226820" y="1022162"/>
                </a:cubicBezTo>
                <a:cubicBezTo>
                  <a:pt x="1198880" y="1019622"/>
                  <a:pt x="1170628" y="1019418"/>
                  <a:pt x="1143000" y="1014542"/>
                </a:cubicBezTo>
                <a:cubicBezTo>
                  <a:pt x="1127180" y="1011750"/>
                  <a:pt x="1112520" y="1004382"/>
                  <a:pt x="1097280" y="999302"/>
                </a:cubicBezTo>
                <a:cubicBezTo>
                  <a:pt x="1089660" y="996762"/>
                  <a:pt x="1081103" y="996137"/>
                  <a:pt x="1074420" y="991682"/>
                </a:cubicBezTo>
                <a:cubicBezTo>
                  <a:pt x="1044877" y="971987"/>
                  <a:pt x="1060248" y="979338"/>
                  <a:pt x="1028700" y="968822"/>
                </a:cubicBezTo>
                <a:cubicBezTo>
                  <a:pt x="958434" y="1039088"/>
                  <a:pt x="1076451" y="911421"/>
                  <a:pt x="998220" y="1067882"/>
                </a:cubicBezTo>
                <a:cubicBezTo>
                  <a:pt x="990029" y="1084265"/>
                  <a:pt x="967740" y="1088202"/>
                  <a:pt x="952500" y="1098362"/>
                </a:cubicBezTo>
                <a:lnTo>
                  <a:pt x="929640" y="1113602"/>
                </a:lnTo>
                <a:cubicBezTo>
                  <a:pt x="919145" y="1110104"/>
                  <a:pt x="887232" y="1104664"/>
                  <a:pt x="891540" y="1083122"/>
                </a:cubicBezTo>
                <a:cubicBezTo>
                  <a:pt x="893336" y="1074142"/>
                  <a:pt x="906780" y="1072962"/>
                  <a:pt x="914400" y="1067882"/>
                </a:cubicBezTo>
                <a:cubicBezTo>
                  <a:pt x="916940" y="1060262"/>
                  <a:pt x="922020" y="1053054"/>
                  <a:pt x="922020" y="1045022"/>
                </a:cubicBezTo>
                <a:cubicBezTo>
                  <a:pt x="922020" y="978219"/>
                  <a:pt x="898874" y="1008333"/>
                  <a:pt x="830580" y="1014542"/>
                </a:cubicBezTo>
                <a:cubicBezTo>
                  <a:pt x="807006" y="1022400"/>
                  <a:pt x="788821" y="1029782"/>
                  <a:pt x="762000" y="1029782"/>
                </a:cubicBezTo>
                <a:cubicBezTo>
                  <a:pt x="746226" y="1029782"/>
                  <a:pt x="727838" y="1014627"/>
                  <a:pt x="716280" y="1006922"/>
                </a:cubicBezTo>
                <a:cubicBezTo>
                  <a:pt x="691752" y="933337"/>
                  <a:pt x="731084" y="1047743"/>
                  <a:pt x="693420" y="953582"/>
                </a:cubicBezTo>
                <a:cubicBezTo>
                  <a:pt x="671537" y="898874"/>
                  <a:pt x="695472" y="913626"/>
                  <a:pt x="655320" y="900242"/>
                </a:cubicBezTo>
                <a:cubicBezTo>
                  <a:pt x="617220" y="912942"/>
                  <a:pt x="629920" y="915482"/>
                  <a:pt x="647700" y="862142"/>
                </a:cubicBezTo>
                <a:cubicBezTo>
                  <a:pt x="650240" y="854522"/>
                  <a:pt x="663329" y="838666"/>
                  <a:pt x="655320" y="839282"/>
                </a:cubicBezTo>
                <a:lnTo>
                  <a:pt x="556260" y="846902"/>
                </a:lnTo>
                <a:cubicBezTo>
                  <a:pt x="554397" y="856215"/>
                  <a:pt x="541687" y="927960"/>
                  <a:pt x="533400" y="930722"/>
                </a:cubicBezTo>
                <a:cubicBezTo>
                  <a:pt x="518160" y="935802"/>
                  <a:pt x="503432" y="942812"/>
                  <a:pt x="487680" y="945962"/>
                </a:cubicBezTo>
                <a:cubicBezTo>
                  <a:pt x="473189" y="948860"/>
                  <a:pt x="442341" y="953392"/>
                  <a:pt x="426720" y="961202"/>
                </a:cubicBezTo>
                <a:cubicBezTo>
                  <a:pt x="418529" y="965298"/>
                  <a:pt x="411480" y="971362"/>
                  <a:pt x="403860" y="976442"/>
                </a:cubicBezTo>
                <a:cubicBezTo>
                  <a:pt x="384549" y="974833"/>
                  <a:pt x="261424" y="965080"/>
                  <a:pt x="236220" y="961202"/>
                </a:cubicBezTo>
                <a:cubicBezTo>
                  <a:pt x="228281" y="959981"/>
                  <a:pt x="221263" y="955019"/>
                  <a:pt x="213360" y="953582"/>
                </a:cubicBezTo>
                <a:cubicBezTo>
                  <a:pt x="193212" y="949919"/>
                  <a:pt x="172720" y="948502"/>
                  <a:pt x="152400" y="945962"/>
                </a:cubicBezTo>
                <a:cubicBezTo>
                  <a:pt x="144780" y="940882"/>
                  <a:pt x="134394" y="938488"/>
                  <a:pt x="129540" y="930722"/>
                </a:cubicBezTo>
                <a:cubicBezTo>
                  <a:pt x="121026" y="917099"/>
                  <a:pt x="114300" y="885002"/>
                  <a:pt x="114300" y="885002"/>
                </a:cubicBezTo>
                <a:cubicBezTo>
                  <a:pt x="111760" y="859602"/>
                  <a:pt x="114752" y="833019"/>
                  <a:pt x="106680" y="808802"/>
                </a:cubicBezTo>
                <a:cubicBezTo>
                  <a:pt x="103784" y="800114"/>
                  <a:pt x="92775" y="795481"/>
                  <a:pt x="83820" y="793562"/>
                </a:cubicBezTo>
                <a:cubicBezTo>
                  <a:pt x="56388" y="787684"/>
                  <a:pt x="27940" y="788482"/>
                  <a:pt x="0" y="785942"/>
                </a:cubicBezTo>
                <a:cubicBezTo>
                  <a:pt x="2540" y="768162"/>
                  <a:pt x="2459" y="749805"/>
                  <a:pt x="7620" y="732602"/>
                </a:cubicBezTo>
                <a:cubicBezTo>
                  <a:pt x="12167" y="717447"/>
                  <a:pt x="36001" y="696601"/>
                  <a:pt x="45720" y="686882"/>
                </a:cubicBezTo>
                <a:cubicBezTo>
                  <a:pt x="48260" y="653862"/>
                  <a:pt x="47237" y="620372"/>
                  <a:pt x="53340" y="587822"/>
                </a:cubicBezTo>
                <a:cubicBezTo>
                  <a:pt x="59868" y="553005"/>
                  <a:pt x="90804" y="565386"/>
                  <a:pt x="114300" y="549722"/>
                </a:cubicBezTo>
                <a:cubicBezTo>
                  <a:pt x="121920" y="544642"/>
                  <a:pt x="128791" y="538201"/>
                  <a:pt x="137160" y="534482"/>
                </a:cubicBezTo>
                <a:cubicBezTo>
                  <a:pt x="231804" y="492418"/>
                  <a:pt x="133543" y="552133"/>
                  <a:pt x="228600" y="488762"/>
                </a:cubicBezTo>
                <a:lnTo>
                  <a:pt x="251460" y="473522"/>
                </a:lnTo>
                <a:cubicBezTo>
                  <a:pt x="268653" y="421943"/>
                  <a:pt x="271482" y="440729"/>
                  <a:pt x="259080" y="397322"/>
                </a:cubicBezTo>
                <a:cubicBezTo>
                  <a:pt x="256873" y="389599"/>
                  <a:pt x="255052" y="381646"/>
                  <a:pt x="251460" y="374462"/>
                </a:cubicBezTo>
                <a:cubicBezTo>
                  <a:pt x="247364" y="366271"/>
                  <a:pt x="239939" y="359971"/>
                  <a:pt x="236220" y="351602"/>
                </a:cubicBezTo>
                <a:lnTo>
                  <a:pt x="213360" y="283022"/>
                </a:lnTo>
                <a:cubicBezTo>
                  <a:pt x="210820" y="275402"/>
                  <a:pt x="210195" y="266845"/>
                  <a:pt x="205740" y="260162"/>
                </a:cubicBezTo>
                <a:cubicBezTo>
                  <a:pt x="200660" y="252542"/>
                  <a:pt x="194596" y="245493"/>
                  <a:pt x="190500" y="237302"/>
                </a:cubicBezTo>
                <a:cubicBezTo>
                  <a:pt x="186908" y="230118"/>
                  <a:pt x="186472" y="221626"/>
                  <a:pt x="182880" y="214442"/>
                </a:cubicBezTo>
                <a:cubicBezTo>
                  <a:pt x="178784" y="206251"/>
                  <a:pt x="171359" y="199951"/>
                  <a:pt x="167640" y="191582"/>
                </a:cubicBezTo>
                <a:cubicBezTo>
                  <a:pt x="161116" y="176902"/>
                  <a:pt x="145216" y="131494"/>
                  <a:pt x="152400" y="145862"/>
                </a:cubicBezTo>
                <a:lnTo>
                  <a:pt x="160020" y="161102"/>
                </a:lnTo>
              </a:path>
            </a:pathLst>
          </a:custGeom>
          <a:noFill/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0" name="TextBox 10"/>
          <p:cNvSpPr txBox="1"/>
          <p:nvPr/>
        </p:nvSpPr>
        <p:spPr>
          <a:xfrm>
            <a:off x="2270623" y="4645134"/>
            <a:ext cx="94353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Торбеевский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1" name="TextBox 10"/>
          <p:cNvSpPr txBox="1"/>
          <p:nvPr/>
        </p:nvSpPr>
        <p:spPr>
          <a:xfrm>
            <a:off x="3750352" y="3487832"/>
            <a:ext cx="1202726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Краснослободский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2" name="TextBox 10"/>
          <p:cNvSpPr txBox="1"/>
          <p:nvPr/>
        </p:nvSpPr>
        <p:spPr>
          <a:xfrm>
            <a:off x="3888990" y="4580792"/>
            <a:ext cx="1002188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Ковылкинский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3" name="TextBox 10"/>
          <p:cNvSpPr txBox="1"/>
          <p:nvPr/>
        </p:nvSpPr>
        <p:spPr>
          <a:xfrm>
            <a:off x="5148634" y="4961038"/>
            <a:ext cx="1078675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Кадошкинский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4" name="TextBox 10"/>
          <p:cNvSpPr txBox="1"/>
          <p:nvPr/>
        </p:nvSpPr>
        <p:spPr>
          <a:xfrm>
            <a:off x="3830507" y="2512921"/>
            <a:ext cx="94353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Ельниковский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5" name="TextBox 10"/>
          <p:cNvSpPr txBox="1"/>
          <p:nvPr/>
        </p:nvSpPr>
        <p:spPr>
          <a:xfrm>
            <a:off x="2503242" y="3673808"/>
            <a:ext cx="94353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Атюрьевский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6" name="TextBox 10"/>
          <p:cNvSpPr txBox="1"/>
          <p:nvPr/>
        </p:nvSpPr>
        <p:spPr>
          <a:xfrm>
            <a:off x="704148" y="4966516"/>
            <a:ext cx="1135999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Зубово</a:t>
            </a:r>
            <a:r>
              <a:rPr lang="ru-RU" dirty="0" smtClean="0">
                <a:solidFill>
                  <a:prstClr val="black"/>
                </a:solidFill>
              </a:rPr>
              <a:t>-Полянский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7" name="TextBox 10"/>
          <p:cNvSpPr txBox="1"/>
          <p:nvPr/>
        </p:nvSpPr>
        <p:spPr>
          <a:xfrm>
            <a:off x="974232" y="2872332"/>
            <a:ext cx="1054305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Теньгушевский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28" name="TextBox 10"/>
          <p:cNvSpPr txBox="1"/>
          <p:nvPr/>
        </p:nvSpPr>
        <p:spPr>
          <a:xfrm>
            <a:off x="5624151" y="3572063"/>
            <a:ext cx="1078675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Старошайговский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31" name="Прямоугольник 330"/>
          <p:cNvSpPr/>
          <p:nvPr/>
        </p:nvSpPr>
        <p:spPr>
          <a:xfrm>
            <a:off x="762427" y="5176483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920/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255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2" name="Прямоугольник 331"/>
          <p:cNvSpPr/>
          <p:nvPr/>
        </p:nvSpPr>
        <p:spPr>
          <a:xfrm>
            <a:off x="762427" y="5358290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13927/13927</a:t>
            </a:r>
          </a:p>
        </p:txBody>
      </p:sp>
      <p:sp>
        <p:nvSpPr>
          <p:cNvPr id="333" name="Скругленный прямоугольник 332"/>
          <p:cNvSpPr/>
          <p:nvPr/>
        </p:nvSpPr>
        <p:spPr>
          <a:xfrm>
            <a:off x="1442597" y="5193122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36" name="Прямоугольник 335"/>
          <p:cNvSpPr/>
          <p:nvPr/>
        </p:nvSpPr>
        <p:spPr>
          <a:xfrm>
            <a:off x="1014751" y="3052424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449,86/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92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" name="Прямоугольник 336"/>
          <p:cNvSpPr/>
          <p:nvPr/>
        </p:nvSpPr>
        <p:spPr>
          <a:xfrm>
            <a:off x="1016220" y="3223113"/>
            <a:ext cx="986223" cy="186824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4970/13927</a:t>
            </a:r>
          </a:p>
        </p:txBody>
      </p:sp>
      <p:sp>
        <p:nvSpPr>
          <p:cNvPr id="338" name="Скругленный прямоугольник 337"/>
          <p:cNvSpPr/>
          <p:nvPr/>
        </p:nvSpPr>
        <p:spPr>
          <a:xfrm>
            <a:off x="1694921" y="3069063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41" name="Прямоугольник 340"/>
          <p:cNvSpPr/>
          <p:nvPr/>
        </p:nvSpPr>
        <p:spPr>
          <a:xfrm>
            <a:off x="2317890" y="4843389"/>
            <a:ext cx="755795" cy="18474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374,51/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172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" name="Прямоугольник 341"/>
          <p:cNvSpPr/>
          <p:nvPr/>
        </p:nvSpPr>
        <p:spPr>
          <a:xfrm>
            <a:off x="2314084" y="5013515"/>
            <a:ext cx="970750" cy="179607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8427/19722</a:t>
            </a:r>
          </a:p>
        </p:txBody>
      </p:sp>
      <p:sp>
        <p:nvSpPr>
          <p:cNvPr id="343" name="Скругленный прямоугольник 342"/>
          <p:cNvSpPr/>
          <p:nvPr/>
        </p:nvSpPr>
        <p:spPr>
          <a:xfrm>
            <a:off x="3014274" y="4860027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46" name="Прямоугольник 345"/>
          <p:cNvSpPr/>
          <p:nvPr/>
        </p:nvSpPr>
        <p:spPr>
          <a:xfrm>
            <a:off x="2471262" y="3896867"/>
            <a:ext cx="682215" cy="193031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560/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219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" name="Прямоугольник 346"/>
          <p:cNvSpPr/>
          <p:nvPr/>
        </p:nvSpPr>
        <p:spPr>
          <a:xfrm>
            <a:off x="2502729" y="4067337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4084/9062</a:t>
            </a:r>
          </a:p>
        </p:txBody>
      </p:sp>
      <p:sp>
        <p:nvSpPr>
          <p:cNvPr id="348" name="Скругленный прямоугольник 347"/>
          <p:cNvSpPr/>
          <p:nvPr/>
        </p:nvSpPr>
        <p:spPr>
          <a:xfrm>
            <a:off x="3153476" y="3913505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50" name="Прямоугольник 349"/>
          <p:cNvSpPr/>
          <p:nvPr/>
        </p:nvSpPr>
        <p:spPr>
          <a:xfrm>
            <a:off x="5710886" y="3782719"/>
            <a:ext cx="689963" cy="17784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883,7/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138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" name="Прямоугольник 350"/>
          <p:cNvSpPr/>
          <p:nvPr/>
        </p:nvSpPr>
        <p:spPr>
          <a:xfrm>
            <a:off x="5707163" y="3953897"/>
            <a:ext cx="928210" cy="174398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5370/12844</a:t>
            </a:r>
          </a:p>
        </p:txBody>
      </p:sp>
      <p:sp>
        <p:nvSpPr>
          <p:cNvPr id="353" name="Скругленный прямоугольник 352"/>
          <p:cNvSpPr/>
          <p:nvPr/>
        </p:nvSpPr>
        <p:spPr>
          <a:xfrm>
            <a:off x="6373029" y="3794166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56" name="Прямоугольник 355"/>
          <p:cNvSpPr/>
          <p:nvPr/>
        </p:nvSpPr>
        <p:spPr>
          <a:xfrm>
            <a:off x="5216288" y="5188284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339/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107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7" name="Прямоугольник 356"/>
          <p:cNvSpPr/>
          <p:nvPr/>
        </p:nvSpPr>
        <p:spPr>
          <a:xfrm>
            <a:off x="5216288" y="5379513"/>
            <a:ext cx="967244" cy="15778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2559/7253</a:t>
            </a:r>
          </a:p>
        </p:txBody>
      </p:sp>
      <p:sp>
        <p:nvSpPr>
          <p:cNvPr id="358" name="Скругленный прямоугольник 357"/>
          <p:cNvSpPr/>
          <p:nvPr/>
        </p:nvSpPr>
        <p:spPr>
          <a:xfrm>
            <a:off x="5896458" y="5204923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60" name="Прямоугольник 359"/>
          <p:cNvSpPr/>
          <p:nvPr/>
        </p:nvSpPr>
        <p:spPr>
          <a:xfrm>
            <a:off x="3838599" y="2738207"/>
            <a:ext cx="689963" cy="17784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544/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1" name="Прямоугольник 360"/>
          <p:cNvSpPr/>
          <p:nvPr/>
        </p:nvSpPr>
        <p:spPr>
          <a:xfrm>
            <a:off x="3845827" y="2909238"/>
            <a:ext cx="928210" cy="170090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4374/10272</a:t>
            </a:r>
          </a:p>
        </p:txBody>
      </p:sp>
      <p:sp>
        <p:nvSpPr>
          <p:cNvPr id="363" name="Скругленный прямоугольник 362"/>
          <p:cNvSpPr/>
          <p:nvPr/>
        </p:nvSpPr>
        <p:spPr>
          <a:xfrm>
            <a:off x="4500742" y="2749654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65" name="Прямоугольник 364"/>
          <p:cNvSpPr/>
          <p:nvPr/>
        </p:nvSpPr>
        <p:spPr>
          <a:xfrm>
            <a:off x="3882808" y="3691071"/>
            <a:ext cx="689963" cy="17784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795,8/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237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6" name="Прямоугольник 365"/>
          <p:cNvSpPr/>
          <p:nvPr/>
        </p:nvSpPr>
        <p:spPr>
          <a:xfrm>
            <a:off x="3889296" y="3852908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10701/23531</a:t>
            </a:r>
          </a:p>
        </p:txBody>
      </p:sp>
      <p:sp>
        <p:nvSpPr>
          <p:cNvPr id="368" name="Скругленный прямоугольник 367"/>
          <p:cNvSpPr/>
          <p:nvPr/>
        </p:nvSpPr>
        <p:spPr>
          <a:xfrm>
            <a:off x="4544951" y="3702518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0%</a:t>
            </a:r>
          </a:p>
        </p:txBody>
      </p:sp>
      <p:sp>
        <p:nvSpPr>
          <p:cNvPr id="371" name="Прямоугольник 370"/>
          <p:cNvSpPr/>
          <p:nvPr/>
        </p:nvSpPr>
        <p:spPr>
          <a:xfrm>
            <a:off x="3933106" y="4773238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1582/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352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2" name="Прямоугольник 371"/>
          <p:cNvSpPr/>
          <p:nvPr/>
        </p:nvSpPr>
        <p:spPr>
          <a:xfrm>
            <a:off x="3933006" y="4952060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20730/40909</a:t>
            </a:r>
          </a:p>
        </p:txBody>
      </p:sp>
      <p:sp>
        <p:nvSpPr>
          <p:cNvPr id="373" name="Скругленный прямоугольник 372"/>
          <p:cNvSpPr/>
          <p:nvPr/>
        </p:nvSpPr>
        <p:spPr>
          <a:xfrm>
            <a:off x="4613276" y="4789877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386" name="TextBox 10"/>
          <p:cNvSpPr txBox="1"/>
          <p:nvPr/>
        </p:nvSpPr>
        <p:spPr>
          <a:xfrm>
            <a:off x="5175682" y="5715370"/>
            <a:ext cx="94353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Инсарский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87" name="TextBox 10"/>
          <p:cNvSpPr txBox="1"/>
          <p:nvPr/>
        </p:nvSpPr>
        <p:spPr>
          <a:xfrm>
            <a:off x="2738276" y="2753412"/>
            <a:ext cx="972549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Темниковский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89" name="TextBox 10"/>
          <p:cNvSpPr txBox="1"/>
          <p:nvPr/>
        </p:nvSpPr>
        <p:spPr>
          <a:xfrm>
            <a:off x="8834106" y="3290130"/>
            <a:ext cx="1299792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Чамзинский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90" name="TextBox 10"/>
          <p:cNvSpPr txBox="1"/>
          <p:nvPr/>
        </p:nvSpPr>
        <p:spPr>
          <a:xfrm>
            <a:off x="9735590" y="2735175"/>
            <a:ext cx="1056698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Атяшевский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91" name="TextBox 10"/>
          <p:cNvSpPr txBox="1"/>
          <p:nvPr/>
        </p:nvSpPr>
        <p:spPr>
          <a:xfrm>
            <a:off x="9896418" y="1661565"/>
            <a:ext cx="988099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Ардатовский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92" name="TextBox 10"/>
          <p:cNvSpPr txBox="1"/>
          <p:nvPr/>
        </p:nvSpPr>
        <p:spPr>
          <a:xfrm>
            <a:off x="8300773" y="1093756"/>
            <a:ext cx="1600349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Большеигнатовский</a:t>
            </a:r>
            <a:r>
              <a:rPr lang="ru-RU" dirty="0">
                <a:solidFill>
                  <a:prstClr val="black"/>
                </a:solidFill>
              </a:rPr>
              <a:t>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96" name="Прямоугольник 395"/>
          <p:cNvSpPr/>
          <p:nvPr/>
        </p:nvSpPr>
        <p:spPr>
          <a:xfrm>
            <a:off x="9805944" y="2936333"/>
            <a:ext cx="625871" cy="16990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987/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216</a:t>
            </a:r>
          </a:p>
        </p:txBody>
      </p:sp>
      <p:sp>
        <p:nvSpPr>
          <p:cNvPr id="397" name="Прямоугольник 396"/>
          <p:cNvSpPr/>
          <p:nvPr/>
        </p:nvSpPr>
        <p:spPr>
          <a:xfrm>
            <a:off x="9813791" y="3110299"/>
            <a:ext cx="883463" cy="171977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5476/18311</a:t>
            </a:r>
          </a:p>
        </p:txBody>
      </p:sp>
      <p:sp>
        <p:nvSpPr>
          <p:cNvPr id="401" name="Прямоугольник 400"/>
          <p:cNvSpPr/>
          <p:nvPr/>
        </p:nvSpPr>
        <p:spPr>
          <a:xfrm>
            <a:off x="9939186" y="1851568"/>
            <a:ext cx="588983" cy="16808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950/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217</a:t>
            </a:r>
          </a:p>
        </p:txBody>
      </p:sp>
      <p:sp>
        <p:nvSpPr>
          <p:cNvPr id="402" name="Прямоугольник 401"/>
          <p:cNvSpPr/>
          <p:nvPr/>
        </p:nvSpPr>
        <p:spPr>
          <a:xfrm>
            <a:off x="9932878" y="2017658"/>
            <a:ext cx="848972" cy="173758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9751/26198</a:t>
            </a:r>
          </a:p>
        </p:txBody>
      </p:sp>
      <p:sp>
        <p:nvSpPr>
          <p:cNvPr id="406" name="Прямоугольник 405"/>
          <p:cNvSpPr/>
          <p:nvPr/>
        </p:nvSpPr>
        <p:spPr>
          <a:xfrm>
            <a:off x="9012947" y="3504339"/>
            <a:ext cx="607609" cy="17815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650/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169</a:t>
            </a:r>
          </a:p>
        </p:txBody>
      </p:sp>
      <p:sp>
        <p:nvSpPr>
          <p:cNvPr id="407" name="Прямоугольник 406"/>
          <p:cNvSpPr/>
          <p:nvPr/>
        </p:nvSpPr>
        <p:spPr>
          <a:xfrm>
            <a:off x="9024188" y="3660586"/>
            <a:ext cx="899989" cy="155639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6580/30378</a:t>
            </a:r>
          </a:p>
        </p:txBody>
      </p:sp>
      <p:sp>
        <p:nvSpPr>
          <p:cNvPr id="411" name="Прямоугольник 410"/>
          <p:cNvSpPr/>
          <p:nvPr/>
        </p:nvSpPr>
        <p:spPr>
          <a:xfrm>
            <a:off x="9421879" y="4456032"/>
            <a:ext cx="601249" cy="20410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695/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157</a:t>
            </a:r>
          </a:p>
        </p:txBody>
      </p:sp>
      <p:sp>
        <p:nvSpPr>
          <p:cNvPr id="412" name="Прямоугольник 411"/>
          <p:cNvSpPr/>
          <p:nvPr/>
        </p:nvSpPr>
        <p:spPr>
          <a:xfrm>
            <a:off x="9443186" y="4629212"/>
            <a:ext cx="880748" cy="17168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8276/12440</a:t>
            </a:r>
          </a:p>
        </p:txBody>
      </p:sp>
      <p:sp>
        <p:nvSpPr>
          <p:cNvPr id="415" name="Прямоугольник 414"/>
          <p:cNvSpPr/>
          <p:nvPr/>
        </p:nvSpPr>
        <p:spPr>
          <a:xfrm>
            <a:off x="8613559" y="1303641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414/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87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6" name="Прямоугольник 415"/>
          <p:cNvSpPr/>
          <p:nvPr/>
        </p:nvSpPr>
        <p:spPr>
          <a:xfrm>
            <a:off x="8623669" y="1474107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2436/7254</a:t>
            </a:r>
          </a:p>
        </p:txBody>
      </p:sp>
      <p:sp>
        <p:nvSpPr>
          <p:cNvPr id="417" name="Скругленный прямоугольник 416"/>
          <p:cNvSpPr/>
          <p:nvPr/>
        </p:nvSpPr>
        <p:spPr>
          <a:xfrm>
            <a:off x="9293729" y="1320280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18" name="Скругленный прямоугольник 417"/>
          <p:cNvSpPr/>
          <p:nvPr/>
        </p:nvSpPr>
        <p:spPr>
          <a:xfrm>
            <a:off x="8658334" y="2308816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19" name="Скругленный прямоугольник 418"/>
          <p:cNvSpPr/>
          <p:nvPr/>
        </p:nvSpPr>
        <p:spPr>
          <a:xfrm>
            <a:off x="10529200" y="1852208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0" name="Скругленный прямоугольник 419"/>
          <p:cNvSpPr/>
          <p:nvPr/>
        </p:nvSpPr>
        <p:spPr>
          <a:xfrm>
            <a:off x="10440658" y="2951443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1" name="Скругленный прямоугольник 420"/>
          <p:cNvSpPr/>
          <p:nvPr/>
        </p:nvSpPr>
        <p:spPr>
          <a:xfrm>
            <a:off x="8480290" y="3414902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2" name="Скругленный прямоугольник 421"/>
          <p:cNvSpPr/>
          <p:nvPr/>
        </p:nvSpPr>
        <p:spPr>
          <a:xfrm>
            <a:off x="9636941" y="3509921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6" name="Прямоугольник 425"/>
          <p:cNvSpPr/>
          <p:nvPr/>
        </p:nvSpPr>
        <p:spPr>
          <a:xfrm>
            <a:off x="10509161" y="3837390"/>
            <a:ext cx="501432" cy="174903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684/</a:t>
            </a:r>
            <a:r>
              <a: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427" name="Прямоугольник 426"/>
          <p:cNvSpPr/>
          <p:nvPr/>
        </p:nvSpPr>
        <p:spPr>
          <a:xfrm>
            <a:off x="10516584" y="4000169"/>
            <a:ext cx="810304" cy="175783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7713/12184</a:t>
            </a:r>
          </a:p>
        </p:txBody>
      </p:sp>
      <p:sp>
        <p:nvSpPr>
          <p:cNvPr id="428" name="Скругленный прямоугольник 427"/>
          <p:cNvSpPr/>
          <p:nvPr/>
        </p:nvSpPr>
        <p:spPr>
          <a:xfrm>
            <a:off x="11052546" y="3842624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429" name="TextBox 10"/>
          <p:cNvSpPr txBox="1"/>
          <p:nvPr/>
        </p:nvSpPr>
        <p:spPr>
          <a:xfrm>
            <a:off x="10383426" y="3653894"/>
            <a:ext cx="1191244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>
                <a:solidFill>
                  <a:prstClr val="black"/>
                </a:solidFill>
              </a:rPr>
              <a:t>Дубенский </a:t>
            </a:r>
            <a:r>
              <a:rPr lang="ru-RU" dirty="0" smtClean="0">
                <a:solidFill>
                  <a:prstClr val="black"/>
                </a:solidFill>
              </a:rPr>
              <a:t>р-н</a:t>
            </a: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430" name="Скругленный прямоугольник 429"/>
          <p:cNvSpPr/>
          <p:nvPr/>
        </p:nvSpPr>
        <p:spPr>
          <a:xfrm>
            <a:off x="10044081" y="4473577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208" name="Прямоугольник 207"/>
          <p:cNvSpPr/>
          <p:nvPr/>
        </p:nvSpPr>
        <p:spPr>
          <a:xfrm>
            <a:off x="5181132" y="5943976"/>
            <a:ext cx="671600" cy="18626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238/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160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" name="Прямоугольник 208"/>
          <p:cNvSpPr/>
          <p:nvPr/>
        </p:nvSpPr>
        <p:spPr>
          <a:xfrm>
            <a:off x="5210555" y="6114447"/>
            <a:ext cx="928210" cy="14726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7199/12844</a:t>
            </a:r>
          </a:p>
        </p:txBody>
      </p:sp>
      <p:sp>
        <p:nvSpPr>
          <p:cNvPr id="210" name="Скругленный прямоугольник 209"/>
          <p:cNvSpPr/>
          <p:nvPr/>
        </p:nvSpPr>
        <p:spPr>
          <a:xfrm>
            <a:off x="5861302" y="5960615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sp>
        <p:nvSpPr>
          <p:cNvPr id="213" name="Прямоугольник 212"/>
          <p:cNvSpPr/>
          <p:nvPr/>
        </p:nvSpPr>
        <p:spPr>
          <a:xfrm>
            <a:off x="2685832" y="2981387"/>
            <a:ext cx="738527" cy="180644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9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297,21/</a:t>
            </a:r>
            <a:r>
              <a:rPr lang="ru-RU" sz="900" b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174</a:t>
            </a:r>
            <a:endParaRPr lang="ru-RU" sz="9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" name="Прямоугольник 213"/>
          <p:cNvSpPr/>
          <p:nvPr/>
        </p:nvSpPr>
        <p:spPr>
          <a:xfrm>
            <a:off x="2679816" y="3151857"/>
            <a:ext cx="928210" cy="178581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lIns="108851" tIns="54425" rIns="108851" bIns="54425" rtlCol="0" anchor="ctr"/>
          <a:lstStyle/>
          <a:p>
            <a:pPr algn="ctr"/>
            <a:r>
              <a:rPr lang="ru-RU" sz="700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7332/14304</a:t>
            </a:r>
          </a:p>
        </p:txBody>
      </p:sp>
      <p:sp>
        <p:nvSpPr>
          <p:cNvPr id="215" name="Скругленный прямоугольник 214"/>
          <p:cNvSpPr/>
          <p:nvPr/>
        </p:nvSpPr>
        <p:spPr>
          <a:xfrm>
            <a:off x="3378891" y="2998025"/>
            <a:ext cx="287236" cy="140848"/>
          </a:xfrm>
          <a:prstGeom prst="roundRect">
            <a:avLst/>
          </a:prstGeom>
          <a:solidFill>
            <a:srgbClr val="F79646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rtlCol="0" anchor="ctr"/>
          <a:lstStyle/>
          <a:p>
            <a:pPr algn="ctr">
              <a:defRPr/>
            </a:pPr>
            <a:r>
              <a:rPr lang="ru-RU" sz="7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50%</a:t>
            </a:r>
          </a:p>
        </p:txBody>
      </p:sp>
      <p:pic>
        <p:nvPicPr>
          <p:cNvPr id="188" name="Рисунок 18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99160" y="61374"/>
            <a:ext cx="1062357" cy="403162"/>
          </a:xfrm>
          <a:prstGeom prst="rect">
            <a:avLst/>
          </a:prstGeom>
        </p:spPr>
      </p:pic>
      <p:pic>
        <p:nvPicPr>
          <p:cNvPr id="189" name="Рисунок 18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717" y="36263"/>
            <a:ext cx="700644" cy="420307"/>
          </a:xfrm>
          <a:prstGeom prst="rect">
            <a:avLst/>
          </a:prstGeom>
        </p:spPr>
      </p:pic>
      <p:grpSp>
        <p:nvGrpSpPr>
          <p:cNvPr id="190" name="Группа 189"/>
          <p:cNvGrpSpPr/>
          <p:nvPr/>
        </p:nvGrpSpPr>
        <p:grpSpPr>
          <a:xfrm>
            <a:off x="9903560" y="4861923"/>
            <a:ext cx="2542889" cy="1968146"/>
            <a:chOff x="54945" y="3712906"/>
            <a:chExt cx="2160803" cy="1972731"/>
          </a:xfrm>
        </p:grpSpPr>
        <p:grpSp>
          <p:nvGrpSpPr>
            <p:cNvPr id="191" name="Группа 190"/>
            <p:cNvGrpSpPr/>
            <p:nvPr/>
          </p:nvGrpSpPr>
          <p:grpSpPr>
            <a:xfrm>
              <a:off x="54945" y="3712906"/>
              <a:ext cx="2016789" cy="1972731"/>
              <a:chOff x="6715873" y="5552065"/>
              <a:chExt cx="2520539" cy="1819955"/>
            </a:xfrm>
          </p:grpSpPr>
          <p:sp>
            <p:nvSpPr>
              <p:cNvPr id="216" name="Rectangle 93"/>
              <p:cNvSpPr>
                <a:spLocks noChangeArrowheads="1"/>
              </p:cNvSpPr>
              <p:nvPr/>
            </p:nvSpPr>
            <p:spPr bwMode="auto">
              <a:xfrm>
                <a:off x="6759624" y="5552065"/>
                <a:ext cx="2328974" cy="181995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defTabSz="685130">
                  <a:defRPr/>
                </a:pPr>
                <a:endParaRPr lang="ru-RU" altLang="ru-RU" sz="90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Text Box 97"/>
              <p:cNvSpPr txBox="1">
                <a:spLocks noChangeArrowheads="1"/>
              </p:cNvSpPr>
              <p:nvPr/>
            </p:nvSpPr>
            <p:spPr bwMode="auto">
              <a:xfrm>
                <a:off x="7091273" y="5768270"/>
                <a:ext cx="1833905" cy="25895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</a:t>
                </a:r>
                <a:r>
                  <a:rPr lang="ru-RU" altLang="ru-RU" sz="6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прогноз нарушения ЛЭП</a:t>
                </a:r>
              </a:p>
            </p:txBody>
          </p:sp>
          <p:sp>
            <p:nvSpPr>
              <p:cNvPr id="218" name="Text Box 97"/>
              <p:cNvSpPr txBox="1">
                <a:spLocks noChangeArrowheads="1"/>
              </p:cNvSpPr>
              <p:nvPr/>
            </p:nvSpPr>
            <p:spPr bwMode="auto">
              <a:xfrm>
                <a:off x="7137958" y="5568511"/>
                <a:ext cx="1606384" cy="25895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19" name="TextBox 10"/>
              <p:cNvSpPr txBox="1"/>
              <p:nvPr/>
            </p:nvSpPr>
            <p:spPr>
              <a:xfrm>
                <a:off x="6715873" y="6646225"/>
                <a:ext cx="919351" cy="170762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defTabSz="685130">
                  <a:defRPr/>
                </a:pPr>
                <a:r>
                  <a:rPr lang="ru-RU" sz="600" dirty="0" err="1">
                    <a:solidFill>
                      <a:prstClr val="black"/>
                    </a:solidFill>
                  </a:rPr>
                  <a:t>Туймазинский</a:t>
                </a:r>
                <a:endParaRPr lang="ru-RU" sz="6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Полилиния 219"/>
              <p:cNvSpPr/>
              <p:nvPr/>
            </p:nvSpPr>
            <p:spPr>
              <a:xfrm>
                <a:off x="6848937" y="5755847"/>
                <a:ext cx="324905" cy="204788"/>
              </a:xfrm>
              <a:custGeom>
                <a:avLst/>
                <a:gdLst>
                  <a:gd name="connsiteX0" fmla="*/ 42863 w 324905"/>
                  <a:gd name="connsiteY0" fmla="*/ 28575 h 204788"/>
                  <a:gd name="connsiteX1" fmla="*/ 47625 w 324905"/>
                  <a:gd name="connsiteY1" fmla="*/ 4763 h 204788"/>
                  <a:gd name="connsiteX2" fmla="*/ 61913 w 324905"/>
                  <a:gd name="connsiteY2" fmla="*/ 0 h 204788"/>
                  <a:gd name="connsiteX3" fmla="*/ 95250 w 324905"/>
                  <a:gd name="connsiteY3" fmla="*/ 4763 h 204788"/>
                  <a:gd name="connsiteX4" fmla="*/ 200025 w 324905"/>
                  <a:gd name="connsiteY4" fmla="*/ 9525 h 204788"/>
                  <a:gd name="connsiteX5" fmla="*/ 252413 w 324905"/>
                  <a:gd name="connsiteY5" fmla="*/ 14288 h 204788"/>
                  <a:gd name="connsiteX6" fmla="*/ 280988 w 324905"/>
                  <a:gd name="connsiteY6" fmla="*/ 23813 h 204788"/>
                  <a:gd name="connsiteX7" fmla="*/ 285750 w 324905"/>
                  <a:gd name="connsiteY7" fmla="*/ 52388 h 204788"/>
                  <a:gd name="connsiteX8" fmla="*/ 300038 w 324905"/>
                  <a:gd name="connsiteY8" fmla="*/ 57150 h 204788"/>
                  <a:gd name="connsiteX9" fmla="*/ 314325 w 324905"/>
                  <a:gd name="connsiteY9" fmla="*/ 66675 h 204788"/>
                  <a:gd name="connsiteX10" fmla="*/ 323850 w 324905"/>
                  <a:gd name="connsiteY10" fmla="*/ 80963 h 204788"/>
                  <a:gd name="connsiteX11" fmla="*/ 319088 w 324905"/>
                  <a:gd name="connsiteY11" fmla="*/ 180975 h 204788"/>
                  <a:gd name="connsiteX12" fmla="*/ 300038 w 324905"/>
                  <a:gd name="connsiteY12" fmla="*/ 185738 h 204788"/>
                  <a:gd name="connsiteX13" fmla="*/ 228600 w 324905"/>
                  <a:gd name="connsiteY13" fmla="*/ 190500 h 204788"/>
                  <a:gd name="connsiteX14" fmla="*/ 209550 w 324905"/>
                  <a:gd name="connsiteY14" fmla="*/ 195263 h 204788"/>
                  <a:gd name="connsiteX15" fmla="*/ 185738 w 324905"/>
                  <a:gd name="connsiteY15" fmla="*/ 200025 h 204788"/>
                  <a:gd name="connsiteX16" fmla="*/ 171450 w 324905"/>
                  <a:gd name="connsiteY16" fmla="*/ 204788 h 204788"/>
                  <a:gd name="connsiteX17" fmla="*/ 152400 w 324905"/>
                  <a:gd name="connsiteY17" fmla="*/ 190500 h 204788"/>
                  <a:gd name="connsiteX18" fmla="*/ 138113 w 324905"/>
                  <a:gd name="connsiteY18" fmla="*/ 180975 h 204788"/>
                  <a:gd name="connsiteX19" fmla="*/ 123825 w 324905"/>
                  <a:gd name="connsiteY19" fmla="*/ 166688 h 204788"/>
                  <a:gd name="connsiteX20" fmla="*/ 95250 w 324905"/>
                  <a:gd name="connsiteY20" fmla="*/ 152400 h 204788"/>
                  <a:gd name="connsiteX21" fmla="*/ 42863 w 324905"/>
                  <a:gd name="connsiteY21" fmla="*/ 147638 h 204788"/>
                  <a:gd name="connsiteX22" fmla="*/ 14288 w 324905"/>
                  <a:gd name="connsiteY22" fmla="*/ 133350 h 204788"/>
                  <a:gd name="connsiteX23" fmla="*/ 4763 w 324905"/>
                  <a:gd name="connsiteY23" fmla="*/ 119063 h 204788"/>
                  <a:gd name="connsiteX24" fmla="*/ 0 w 324905"/>
                  <a:gd name="connsiteY24" fmla="*/ 104775 h 204788"/>
                  <a:gd name="connsiteX25" fmla="*/ 19050 w 324905"/>
                  <a:gd name="connsiteY25" fmla="*/ 42863 h 204788"/>
                  <a:gd name="connsiteX26" fmla="*/ 42863 w 324905"/>
                  <a:gd name="connsiteY26" fmla="*/ 28575 h 2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24905" h="204788">
                    <a:moveTo>
                      <a:pt x="42863" y="28575"/>
                    </a:moveTo>
                    <a:cubicBezTo>
                      <a:pt x="44450" y="20638"/>
                      <a:pt x="43135" y="11498"/>
                      <a:pt x="47625" y="4763"/>
                    </a:cubicBezTo>
                    <a:cubicBezTo>
                      <a:pt x="50410" y="586"/>
                      <a:pt x="56893" y="0"/>
                      <a:pt x="61913" y="0"/>
                    </a:cubicBezTo>
                    <a:cubicBezTo>
                      <a:pt x="73138" y="0"/>
                      <a:pt x="84138" y="3175"/>
                      <a:pt x="95250" y="4763"/>
                    </a:cubicBezTo>
                    <a:cubicBezTo>
                      <a:pt x="147969" y="22336"/>
                      <a:pt x="113804" y="14914"/>
                      <a:pt x="200025" y="9525"/>
                    </a:cubicBezTo>
                    <a:cubicBezTo>
                      <a:pt x="217488" y="11113"/>
                      <a:pt x="235145" y="11241"/>
                      <a:pt x="252413" y="14288"/>
                    </a:cubicBezTo>
                    <a:cubicBezTo>
                      <a:pt x="262300" y="16033"/>
                      <a:pt x="280988" y="23813"/>
                      <a:pt x="280988" y="23813"/>
                    </a:cubicBezTo>
                    <a:cubicBezTo>
                      <a:pt x="282575" y="33338"/>
                      <a:pt x="280959" y="44004"/>
                      <a:pt x="285750" y="52388"/>
                    </a:cubicBezTo>
                    <a:cubicBezTo>
                      <a:pt x="288241" y="56747"/>
                      <a:pt x="295548" y="54905"/>
                      <a:pt x="300038" y="57150"/>
                    </a:cubicBezTo>
                    <a:cubicBezTo>
                      <a:pt x="305157" y="59710"/>
                      <a:pt x="309563" y="63500"/>
                      <a:pt x="314325" y="66675"/>
                    </a:cubicBezTo>
                    <a:cubicBezTo>
                      <a:pt x="317500" y="71438"/>
                      <a:pt x="323612" y="75244"/>
                      <a:pt x="323850" y="80963"/>
                    </a:cubicBezTo>
                    <a:cubicBezTo>
                      <a:pt x="325240" y="114309"/>
                      <a:pt x="326484" y="148430"/>
                      <a:pt x="319088" y="180975"/>
                    </a:cubicBezTo>
                    <a:cubicBezTo>
                      <a:pt x="317637" y="187358"/>
                      <a:pt x="306548" y="185053"/>
                      <a:pt x="300038" y="185738"/>
                    </a:cubicBezTo>
                    <a:cubicBezTo>
                      <a:pt x="276304" y="188236"/>
                      <a:pt x="252413" y="188913"/>
                      <a:pt x="228600" y="190500"/>
                    </a:cubicBezTo>
                    <a:cubicBezTo>
                      <a:pt x="222250" y="192088"/>
                      <a:pt x="215940" y="193843"/>
                      <a:pt x="209550" y="195263"/>
                    </a:cubicBezTo>
                    <a:cubicBezTo>
                      <a:pt x="201648" y="197019"/>
                      <a:pt x="193591" y="198062"/>
                      <a:pt x="185738" y="200025"/>
                    </a:cubicBezTo>
                    <a:cubicBezTo>
                      <a:pt x="180868" y="201243"/>
                      <a:pt x="176213" y="203200"/>
                      <a:pt x="171450" y="204788"/>
                    </a:cubicBezTo>
                    <a:cubicBezTo>
                      <a:pt x="165100" y="200025"/>
                      <a:pt x="158859" y="195114"/>
                      <a:pt x="152400" y="190500"/>
                    </a:cubicBezTo>
                    <a:cubicBezTo>
                      <a:pt x="147743" y="187173"/>
                      <a:pt x="142510" y="184639"/>
                      <a:pt x="138113" y="180975"/>
                    </a:cubicBezTo>
                    <a:cubicBezTo>
                      <a:pt x="132939" y="176663"/>
                      <a:pt x="128999" y="171000"/>
                      <a:pt x="123825" y="166688"/>
                    </a:cubicBezTo>
                    <a:cubicBezTo>
                      <a:pt x="116019" y="160183"/>
                      <a:pt x="105619" y="153881"/>
                      <a:pt x="95250" y="152400"/>
                    </a:cubicBezTo>
                    <a:cubicBezTo>
                      <a:pt x="77892" y="149920"/>
                      <a:pt x="60325" y="149225"/>
                      <a:pt x="42863" y="147638"/>
                    </a:cubicBezTo>
                    <a:cubicBezTo>
                      <a:pt x="31242" y="143764"/>
                      <a:pt x="23520" y="142582"/>
                      <a:pt x="14288" y="133350"/>
                    </a:cubicBezTo>
                    <a:cubicBezTo>
                      <a:pt x="10241" y="129303"/>
                      <a:pt x="7323" y="124182"/>
                      <a:pt x="4763" y="119063"/>
                    </a:cubicBezTo>
                    <a:cubicBezTo>
                      <a:pt x="2518" y="114573"/>
                      <a:pt x="1588" y="109538"/>
                      <a:pt x="0" y="104775"/>
                    </a:cubicBezTo>
                    <a:cubicBezTo>
                      <a:pt x="5433" y="50448"/>
                      <a:pt x="-6518" y="68431"/>
                      <a:pt x="19050" y="42863"/>
                    </a:cubicBezTo>
                    <a:lnTo>
                      <a:pt x="42863" y="28575"/>
                    </a:lnTo>
                    <a:close/>
                  </a:path>
                </a:pathLst>
              </a:custGeom>
              <a:solidFill>
                <a:srgbClr val="FF0000">
                  <a:alpha val="40000"/>
                </a:srgbClr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130">
                  <a:defRPr/>
                </a:pPr>
                <a:endParaRPr lang="ru-RU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21" name="Прямоугольник 220"/>
              <p:cNvSpPr/>
              <p:nvPr/>
            </p:nvSpPr>
            <p:spPr>
              <a:xfrm>
                <a:off x="6834963" y="6125198"/>
                <a:ext cx="618120" cy="101781"/>
              </a:xfrm>
              <a:prstGeom prst="rect">
                <a:avLst/>
              </a:prstGeom>
              <a:solidFill>
                <a:srgbClr val="FFFF00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130">
                  <a:defRPr/>
                </a:pPr>
                <a:r>
                  <a:rPr lang="ru-RU" sz="7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22" name="Text Box 97"/>
              <p:cNvSpPr txBox="1">
                <a:spLocks noChangeArrowheads="1"/>
              </p:cNvSpPr>
              <p:nvPr/>
            </p:nvSpPr>
            <p:spPr bwMode="auto">
              <a:xfrm>
                <a:off x="7370321" y="6613600"/>
                <a:ext cx="1831078" cy="244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0" name="Text Box 97"/>
              <p:cNvSpPr txBox="1">
                <a:spLocks noChangeArrowheads="1"/>
              </p:cNvSpPr>
              <p:nvPr/>
            </p:nvSpPr>
            <p:spPr bwMode="auto">
              <a:xfrm>
                <a:off x="7105991" y="5872980"/>
                <a:ext cx="1896493" cy="28741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</a:t>
                </a:r>
                <a:r>
                  <a:rPr lang="ru-RU" altLang="ru-RU" sz="6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линии электропередач 110 кВт</a:t>
                </a:r>
              </a:p>
            </p:txBody>
          </p:sp>
          <p:cxnSp>
            <p:nvCxnSpPr>
              <p:cNvPr id="241" name="Прямая соединительная линия 240"/>
              <p:cNvCxnSpPr/>
              <p:nvPr/>
            </p:nvCxnSpPr>
            <p:spPr>
              <a:xfrm>
                <a:off x="6916776" y="6027221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2" name="Text Box 97"/>
              <p:cNvSpPr txBox="1">
                <a:spLocks noChangeArrowheads="1"/>
              </p:cNvSpPr>
              <p:nvPr/>
            </p:nvSpPr>
            <p:spPr bwMode="auto">
              <a:xfrm>
                <a:off x="7337761" y="6048844"/>
                <a:ext cx="1898651" cy="244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70647" tIns="85325" rIns="170647" bIns="85325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00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2" name="Прямоугольник 191"/>
            <p:cNvSpPr/>
            <p:nvPr/>
          </p:nvSpPr>
          <p:spPr>
            <a:xfrm>
              <a:off x="143509" y="4516655"/>
              <a:ext cx="498614" cy="106091"/>
            </a:xfrm>
            <a:prstGeom prst="rect">
              <a:avLst/>
            </a:prstGeom>
            <a:solidFill>
              <a:srgbClr val="92D05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1638" tIns="40819" rIns="81638" bIns="40819" rtlCol="0" anchor="ctr"/>
            <a:lstStyle/>
            <a:p>
              <a:pPr algn="ctr" defTabSz="685130"/>
              <a:r>
                <a:rPr lang="ru-RU" sz="5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1599/10330</a:t>
              </a:r>
              <a:endParaRPr lang="ru-RU" sz="5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" name="Text Box 97"/>
            <p:cNvSpPr txBox="1">
              <a:spLocks noChangeArrowheads="1"/>
            </p:cNvSpPr>
            <p:nvPr/>
          </p:nvSpPr>
          <p:spPr bwMode="auto">
            <a:xfrm>
              <a:off x="634422" y="4444479"/>
              <a:ext cx="1581326" cy="2220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4" rIns="127985" bIns="6399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  <p:sp>
          <p:nvSpPr>
            <p:cNvPr id="197" name="Скругленный прямоугольник 196"/>
            <p:cNvSpPr/>
            <p:nvPr/>
          </p:nvSpPr>
          <p:spPr>
            <a:xfrm>
              <a:off x="197514" y="4707660"/>
              <a:ext cx="199896" cy="16987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685130"/>
              <a:r>
                <a:rPr lang="ru-RU" sz="6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8" name="Text Box 97"/>
            <p:cNvSpPr txBox="1">
              <a:spLocks noChangeArrowheads="1"/>
            </p:cNvSpPr>
            <p:nvPr/>
          </p:nvSpPr>
          <p:spPr bwMode="auto">
            <a:xfrm>
              <a:off x="540392" y="4652582"/>
              <a:ext cx="1315316" cy="2045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7" tIns="40105" rIns="80207" bIns="4010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376">
                <a:defRPr/>
              </a:pPr>
              <a:r>
                <a:rPr lang="ru-RU" altLang="ru-RU" sz="8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</a:t>
              </a:r>
              <a:r>
                <a:rPr lang="ru-RU" altLang="ru-RU" sz="6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износ электроэнергетических систем </a:t>
              </a:r>
            </a:p>
          </p:txBody>
        </p:sp>
      </p:grpSp>
      <p:sp>
        <p:nvSpPr>
          <p:cNvPr id="243" name="Rectangle 152"/>
          <p:cNvSpPr>
            <a:spLocks noChangeArrowheads="1"/>
          </p:cNvSpPr>
          <p:nvPr/>
        </p:nvSpPr>
        <p:spPr bwMode="auto">
          <a:xfrm>
            <a:off x="10358217" y="6326013"/>
            <a:ext cx="1728000" cy="430887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12:00 19.11.2020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788251"/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ЦУКС ГУ МЧС по Республике Мордовия</a:t>
            </a:r>
          </a:p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Дегтярев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.С.,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36-150-727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" name="TextBox 10"/>
          <p:cNvSpPr txBox="1"/>
          <p:nvPr/>
        </p:nvSpPr>
        <p:spPr>
          <a:xfrm>
            <a:off x="9120008" y="4279286"/>
            <a:ext cx="1338720" cy="20005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7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 err="1" smtClean="0">
                <a:solidFill>
                  <a:prstClr val="black"/>
                </a:solidFill>
              </a:rPr>
              <a:t>Большеберезниковский</a:t>
            </a:r>
            <a:r>
              <a:rPr lang="ru-RU" dirty="0" smtClean="0">
                <a:solidFill>
                  <a:prstClr val="black"/>
                </a:solidFill>
              </a:rPr>
              <a:t> р-н</a:t>
            </a:r>
            <a:endParaRPr lang="ru-RU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0142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 advClick="0" advTm="3000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 descr="Вырезка экрана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73070"/>
            <a:ext cx="12192000" cy="6084930"/>
          </a:xfrm>
          <a:prstGeom prst="rect">
            <a:avLst/>
          </a:prstGeom>
        </p:spPr>
      </p:pic>
      <p:pic>
        <p:nvPicPr>
          <p:cNvPr id="226" name="Рисунок 225" descr="Вырезка экрана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554" y="4495429"/>
            <a:ext cx="2815952" cy="2338308"/>
          </a:xfrm>
          <a:prstGeom prst="rect">
            <a:avLst/>
          </a:prstGeom>
        </p:spPr>
      </p:pic>
      <p:pic>
        <p:nvPicPr>
          <p:cNvPr id="95" name="ролик Саранск 31.05.2019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:p14="http://schemas.microsoft.com/office/powerpoint/2010/main" r:embed="rId2">
                  <p14:trim st="5342" end="1289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9100257" y="1082360"/>
            <a:ext cx="3060993" cy="2275987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78" name="Text Box 97"/>
          <p:cNvSpPr txBox="1">
            <a:spLocks noChangeArrowheads="1"/>
          </p:cNvSpPr>
          <p:nvPr/>
        </p:nvSpPr>
        <p:spPr bwMode="auto">
          <a:xfrm>
            <a:off x="2099798" y="6333411"/>
            <a:ext cx="1819521" cy="2311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943" tIns="53473" rIns="106943" bIns="5347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124">
              <a:defRPr/>
            </a:pPr>
            <a:endParaRPr lang="ru-RU" altLang="ru-RU" sz="8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857" name="Text Box 2"/>
          <p:cNvSpPr txBox="1">
            <a:spLocks noChangeArrowheads="1"/>
          </p:cNvSpPr>
          <p:nvPr/>
        </p:nvSpPr>
        <p:spPr bwMode="auto">
          <a:xfrm>
            <a:off x="1" y="1"/>
            <a:ext cx="12204976" cy="77307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46603" tIns="23303" rIns="46603" bIns="23303" anchor="ctr"/>
          <a:lstStyle>
            <a:defPPr>
              <a:defRPr lang="ru-RU"/>
            </a:defPPr>
            <a:lvl1pPr algn="ctr">
              <a:defRPr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ЭЛЕКТРОСНАБЖЕНИЯ </a:t>
            </a:r>
          </a:p>
          <a:p>
            <a:r>
              <a:rPr lang="ru-RU" sz="1400" dirty="0"/>
              <a:t>НА ТЕРРИТОРИИ РЕСПУБЛИКИ МОРДОВИЯ (НА </a:t>
            </a:r>
            <a:r>
              <a:rPr lang="ru-RU" sz="1400" dirty="0" smtClean="0"/>
              <a:t>20</a:t>
            </a:r>
            <a:r>
              <a:rPr lang="ru-RU" sz="1400" dirty="0" smtClean="0"/>
              <a:t>.11.2020</a:t>
            </a:r>
            <a:r>
              <a:rPr lang="ru-RU" sz="1400" dirty="0"/>
              <a:t>)</a:t>
            </a:r>
          </a:p>
        </p:txBody>
      </p:sp>
      <p:sp>
        <p:nvSpPr>
          <p:cNvPr id="89" name="Прямоугольник 88"/>
          <p:cNvSpPr/>
          <p:nvPr/>
        </p:nvSpPr>
        <p:spPr>
          <a:xfrm>
            <a:off x="9106194" y="809556"/>
            <a:ext cx="3055056" cy="27280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86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grpSp>
        <p:nvGrpSpPr>
          <p:cNvPr id="91" name="Группа 629"/>
          <p:cNvGrpSpPr>
            <a:grpSpLocks/>
          </p:cNvGrpSpPr>
          <p:nvPr/>
        </p:nvGrpSpPr>
        <p:grpSpPr bwMode="auto">
          <a:xfrm>
            <a:off x="4842803" y="3736478"/>
            <a:ext cx="332096" cy="269898"/>
            <a:chOff x="142483" y="3760971"/>
            <a:chExt cx="346075" cy="386605"/>
          </a:xfrm>
        </p:grpSpPr>
        <p:sp>
          <p:nvSpPr>
            <p:cNvPr id="9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93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9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sp>
        <p:nvSpPr>
          <p:cNvPr id="105" name="Text Box 182"/>
          <p:cNvSpPr txBox="1">
            <a:spLocks noChangeArrowheads="1"/>
          </p:cNvSpPr>
          <p:nvPr/>
        </p:nvSpPr>
        <p:spPr bwMode="auto">
          <a:xfrm>
            <a:off x="6408495" y="3399357"/>
            <a:ext cx="1728995" cy="307768"/>
          </a:xfrm>
          <a:prstGeom prst="rect">
            <a:avLst/>
          </a:prstGeom>
          <a:solidFill>
            <a:srgbClr val="FFFF00"/>
          </a:solidFill>
          <a:ln>
            <a:solidFill>
              <a:schemeClr val="accent1"/>
            </a:solidFill>
          </a:ln>
          <a:effectLst>
            <a:softEdge rad="63500"/>
          </a:effectLst>
          <a:extLst/>
        </p:spPr>
        <p:txBody>
          <a:bodyPr wrap="square" lIns="121913" tIns="60956" rIns="121913" bIns="60956" rtlCol="0">
            <a:spAutoFit/>
          </a:bodyPr>
          <a:lstStyle>
            <a:defPPr>
              <a:defRPr lang="ru-RU"/>
            </a:defPPr>
            <a:lvl1pPr algn="ctr" defTabSz="1219118">
              <a:defRPr sz="700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altLang="ru-RU" sz="1200" dirty="0" smtClean="0"/>
              <a:t>г. Саранск</a:t>
            </a:r>
            <a:endParaRPr lang="ru-RU" altLang="ru-RU" sz="1200" dirty="0"/>
          </a:p>
        </p:txBody>
      </p:sp>
      <p:grpSp>
        <p:nvGrpSpPr>
          <p:cNvPr id="106" name="Группа 629"/>
          <p:cNvGrpSpPr>
            <a:grpSpLocks/>
          </p:cNvGrpSpPr>
          <p:nvPr/>
        </p:nvGrpSpPr>
        <p:grpSpPr bwMode="auto">
          <a:xfrm>
            <a:off x="6225241" y="2938789"/>
            <a:ext cx="332096" cy="269898"/>
            <a:chOff x="142483" y="3760971"/>
            <a:chExt cx="346075" cy="386605"/>
          </a:xfrm>
        </p:grpSpPr>
        <p:sp>
          <p:nvSpPr>
            <p:cNvPr id="10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08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0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 smtClean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ГУ</a:t>
              </a: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 panose="020F0302020204030204"/>
              </a:endParaRPr>
            </a:p>
          </p:txBody>
        </p:sp>
      </p:grpSp>
      <p:grpSp>
        <p:nvGrpSpPr>
          <p:cNvPr id="110" name="Группа 629"/>
          <p:cNvGrpSpPr>
            <a:grpSpLocks/>
          </p:cNvGrpSpPr>
          <p:nvPr/>
        </p:nvGrpSpPr>
        <p:grpSpPr bwMode="auto">
          <a:xfrm>
            <a:off x="5007163" y="2620719"/>
            <a:ext cx="332096" cy="269898"/>
            <a:chOff x="142483" y="3760971"/>
            <a:chExt cx="346075" cy="386605"/>
          </a:xfrm>
        </p:grpSpPr>
        <p:sp>
          <p:nvSpPr>
            <p:cNvPr id="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12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grpSp>
        <p:nvGrpSpPr>
          <p:cNvPr id="114" name="Группа 629"/>
          <p:cNvGrpSpPr>
            <a:grpSpLocks/>
          </p:cNvGrpSpPr>
          <p:nvPr/>
        </p:nvGrpSpPr>
        <p:grpSpPr bwMode="auto">
          <a:xfrm>
            <a:off x="5654996" y="1958139"/>
            <a:ext cx="332096" cy="269897"/>
            <a:chOff x="142483" y="3760972"/>
            <a:chExt cx="346075" cy="386604"/>
          </a:xfrm>
        </p:grpSpPr>
        <p:sp>
          <p:nvSpPr>
            <p:cNvPr id="11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16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17" name="Text Box 286"/>
            <p:cNvSpPr txBox="1">
              <a:spLocks noChangeArrowheads="1"/>
            </p:cNvSpPr>
            <p:nvPr/>
          </p:nvSpPr>
          <p:spPr bwMode="auto">
            <a:xfrm>
              <a:off x="142483" y="3760972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grpSp>
        <p:nvGrpSpPr>
          <p:cNvPr id="118" name="Группа 629"/>
          <p:cNvGrpSpPr>
            <a:grpSpLocks/>
          </p:cNvGrpSpPr>
          <p:nvPr/>
        </p:nvGrpSpPr>
        <p:grpSpPr bwMode="auto">
          <a:xfrm>
            <a:off x="5720368" y="2568279"/>
            <a:ext cx="332096" cy="269897"/>
            <a:chOff x="142483" y="3760972"/>
            <a:chExt cx="346075" cy="386604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72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grpSp>
        <p:nvGrpSpPr>
          <p:cNvPr id="122" name="Группа 629"/>
          <p:cNvGrpSpPr>
            <a:grpSpLocks/>
          </p:cNvGrpSpPr>
          <p:nvPr/>
        </p:nvGrpSpPr>
        <p:grpSpPr bwMode="auto">
          <a:xfrm>
            <a:off x="5506154" y="3042344"/>
            <a:ext cx="332096" cy="269897"/>
            <a:chOff x="142483" y="3760972"/>
            <a:chExt cx="346075" cy="386604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72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sp>
        <p:nvSpPr>
          <p:cNvPr id="80" name="Прямоугольник 79"/>
          <p:cNvSpPr/>
          <p:nvPr/>
        </p:nvSpPr>
        <p:spPr>
          <a:xfrm>
            <a:off x="5104" y="799412"/>
            <a:ext cx="2807091" cy="2342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8" tIns="34294" rIns="68588" bIns="34294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3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3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2" name="Text Box 97"/>
          <p:cNvSpPr txBox="1">
            <a:spLocks noChangeArrowheads="1"/>
          </p:cNvSpPr>
          <p:nvPr/>
        </p:nvSpPr>
        <p:spPr bwMode="auto">
          <a:xfrm>
            <a:off x="10612584" y="5457353"/>
            <a:ext cx="674391" cy="2954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29" tIns="85317" rIns="170629" bIns="85317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endParaRPr lang="ru-RU" altLang="ru-RU" sz="8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3" name="Группа 82"/>
          <p:cNvGrpSpPr/>
          <p:nvPr/>
        </p:nvGrpSpPr>
        <p:grpSpPr>
          <a:xfrm>
            <a:off x="9901325" y="4976399"/>
            <a:ext cx="2254258" cy="1856751"/>
            <a:chOff x="9836577" y="5064650"/>
            <a:chExt cx="2336490" cy="1856751"/>
          </a:xfrm>
        </p:grpSpPr>
        <p:sp>
          <p:nvSpPr>
            <p:cNvPr id="84" name="Rectangle 93"/>
            <p:cNvSpPr>
              <a:spLocks noChangeArrowheads="1"/>
            </p:cNvSpPr>
            <p:nvPr/>
          </p:nvSpPr>
          <p:spPr bwMode="auto">
            <a:xfrm>
              <a:off x="9836577" y="5064650"/>
              <a:ext cx="2336490" cy="185675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49" tIns="45728" rIns="91449" bIns="45728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14332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Text Box 97"/>
            <p:cNvSpPr txBox="1">
              <a:spLocks noChangeArrowheads="1"/>
            </p:cNvSpPr>
            <p:nvPr/>
          </p:nvSpPr>
          <p:spPr bwMode="auto">
            <a:xfrm>
              <a:off x="10231910" y="5064650"/>
              <a:ext cx="1608014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cxnSp>
          <p:nvCxnSpPr>
            <p:cNvPr id="88" name="Прямая соединительная линия 87"/>
            <p:cNvCxnSpPr/>
            <p:nvPr/>
          </p:nvCxnSpPr>
          <p:spPr>
            <a:xfrm flipV="1">
              <a:off x="9940925" y="6193658"/>
              <a:ext cx="331103" cy="767"/>
            </a:xfrm>
            <a:prstGeom prst="line">
              <a:avLst/>
            </a:prstGeom>
            <a:ln w="3810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Группа 629"/>
            <p:cNvGrpSpPr>
              <a:grpSpLocks/>
            </p:cNvGrpSpPr>
            <p:nvPr/>
          </p:nvGrpSpPr>
          <p:grpSpPr bwMode="auto">
            <a:xfrm>
              <a:off x="9918809" y="5293559"/>
              <a:ext cx="332182" cy="269961"/>
              <a:chOff x="142483" y="3760971"/>
              <a:chExt cx="346075" cy="386605"/>
            </a:xfrm>
          </p:grpSpPr>
          <p:sp>
            <p:nvSpPr>
              <p:cNvPr id="215" name="Line 281"/>
              <p:cNvSpPr>
                <a:spLocks noChangeShapeType="1"/>
              </p:cNvSpPr>
              <p:nvPr/>
            </p:nvSpPr>
            <p:spPr bwMode="auto">
              <a:xfrm>
                <a:off x="203673" y="3847248"/>
                <a:ext cx="0" cy="30032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278270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 Light"/>
                </a:endParaRPr>
              </a:p>
            </p:txBody>
          </p:sp>
          <p:sp>
            <p:nvSpPr>
              <p:cNvPr id="216" name="Freeform 285"/>
              <p:cNvSpPr>
                <a:spLocks/>
              </p:cNvSpPr>
              <p:nvPr/>
            </p:nvSpPr>
            <p:spPr bwMode="auto">
              <a:xfrm>
                <a:off x="198223" y="3795140"/>
                <a:ext cx="270456" cy="2283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278270">
                  <a:defRPr/>
                </a:pPr>
                <a:endParaRPr lang="ru-RU" sz="800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Calibri Light"/>
                </a:endParaRPr>
              </a:p>
            </p:txBody>
          </p:sp>
          <p:sp>
            <p:nvSpPr>
              <p:cNvPr id="217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0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113933" tIns="56967" rIns="113933" bIns="56967">
                <a:spAutoFit/>
              </a:bodyPr>
              <a:lstStyle/>
              <a:p>
                <a:pPr algn="ctr" defTabSz="1027506">
                  <a:defRPr/>
                </a:pPr>
                <a:endPara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/>
                </a:endParaRPr>
              </a:p>
            </p:txBody>
          </p:sp>
        </p:grpSp>
        <p:sp>
          <p:nvSpPr>
            <p:cNvPr id="126" name="Text Box 97"/>
            <p:cNvSpPr txBox="1">
              <a:spLocks noChangeArrowheads="1"/>
            </p:cNvSpPr>
            <p:nvPr/>
          </p:nvSpPr>
          <p:spPr bwMode="auto">
            <a:xfrm>
              <a:off x="10188385" y="5260914"/>
              <a:ext cx="1831813" cy="40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10198997" y="6058748"/>
              <a:ext cx="1891275" cy="2465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6956" tIns="53480" rIns="106956" bIns="5348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1069114">
                <a:defRPr/>
              </a:pPr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линии электропередач 180 кВт</a:t>
              </a:r>
            </a:p>
          </p:txBody>
        </p:sp>
        <p:grpSp>
          <p:nvGrpSpPr>
            <p:cNvPr id="128" name="Group 316"/>
            <p:cNvGrpSpPr>
              <a:grpSpLocks/>
            </p:cNvGrpSpPr>
            <p:nvPr/>
          </p:nvGrpSpPr>
          <p:grpSpPr bwMode="auto">
            <a:xfrm>
              <a:off x="9955708" y="5643467"/>
              <a:ext cx="218015" cy="170423"/>
              <a:chOff x="4727" y="2506"/>
              <a:chExt cx="706" cy="1172"/>
            </a:xfrm>
          </p:grpSpPr>
          <p:sp>
            <p:nvSpPr>
              <p:cNvPr id="1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107 h 135"/>
                  <a:gd name="T2" fmla="*/ 0 w 139"/>
                  <a:gd name="T3" fmla="*/ 73 h 135"/>
                  <a:gd name="T4" fmla="*/ 5 w 139"/>
                  <a:gd name="T5" fmla="*/ 73 h 135"/>
                  <a:gd name="T6" fmla="*/ 5 w 139"/>
                  <a:gd name="T7" fmla="*/ 37 h 135"/>
                  <a:gd name="T8" fmla="*/ 10 w 139"/>
                  <a:gd name="T9" fmla="*/ 37 h 135"/>
                  <a:gd name="T10" fmla="*/ 10 w 139"/>
                  <a:gd name="T11" fmla="*/ 0 h 135"/>
                  <a:gd name="T12" fmla="*/ 15 w 139"/>
                  <a:gd name="T13" fmla="*/ 0 h 135"/>
                  <a:gd name="T14" fmla="*/ 15 w 139"/>
                  <a:gd name="T15" fmla="*/ 107 h 135"/>
                  <a:gd name="T16" fmla="*/ 0 w 139"/>
                  <a:gd name="T17" fmla="*/ 107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971 h 1278"/>
                  <a:gd name="T2" fmla="*/ 0 w 1946"/>
                  <a:gd name="T3" fmla="*/ 78 h 1278"/>
                  <a:gd name="T4" fmla="*/ 84 w 1946"/>
                  <a:gd name="T5" fmla="*/ 78 h 1278"/>
                  <a:gd name="T6" fmla="*/ 84 w 1946"/>
                  <a:gd name="T7" fmla="*/ 71 h 1278"/>
                  <a:gd name="T8" fmla="*/ 84 w 1946"/>
                  <a:gd name="T9" fmla="*/ 62 h 1278"/>
                  <a:gd name="T10" fmla="*/ 85 w 1946"/>
                  <a:gd name="T11" fmla="*/ 55 h 1278"/>
                  <a:gd name="T12" fmla="*/ 85 w 1946"/>
                  <a:gd name="T13" fmla="*/ 48 h 1278"/>
                  <a:gd name="T14" fmla="*/ 86 w 1946"/>
                  <a:gd name="T15" fmla="*/ 42 h 1278"/>
                  <a:gd name="T16" fmla="*/ 88 w 1946"/>
                  <a:gd name="T17" fmla="*/ 35 h 1278"/>
                  <a:gd name="T18" fmla="*/ 89 w 1946"/>
                  <a:gd name="T19" fmla="*/ 29 h 1278"/>
                  <a:gd name="T20" fmla="*/ 91 w 1946"/>
                  <a:gd name="T21" fmla="*/ 23 h 1278"/>
                  <a:gd name="T22" fmla="*/ 92 w 1946"/>
                  <a:gd name="T23" fmla="*/ 18 h 1278"/>
                  <a:gd name="T24" fmla="*/ 94 w 1946"/>
                  <a:gd name="T25" fmla="*/ 14 h 1278"/>
                  <a:gd name="T26" fmla="*/ 96 w 1946"/>
                  <a:gd name="T27" fmla="*/ 10 h 1278"/>
                  <a:gd name="T28" fmla="*/ 98 w 1946"/>
                  <a:gd name="T29" fmla="*/ 6 h 1278"/>
                  <a:gd name="T30" fmla="*/ 101 w 1946"/>
                  <a:gd name="T31" fmla="*/ 3 h 1278"/>
                  <a:gd name="T32" fmla="*/ 103 w 1946"/>
                  <a:gd name="T33" fmla="*/ 3 h 1278"/>
                  <a:gd name="T34" fmla="*/ 105 w 1946"/>
                  <a:gd name="T35" fmla="*/ 0 h 1278"/>
                  <a:gd name="T36" fmla="*/ 108 w 1946"/>
                  <a:gd name="T37" fmla="*/ 0 h 1278"/>
                  <a:gd name="T38" fmla="*/ 110 w 1946"/>
                  <a:gd name="T39" fmla="*/ 0 h 1278"/>
                  <a:gd name="T40" fmla="*/ 113 w 1946"/>
                  <a:gd name="T41" fmla="*/ 3 h 1278"/>
                  <a:gd name="T42" fmla="*/ 115 w 1946"/>
                  <a:gd name="T43" fmla="*/ 3 h 1278"/>
                  <a:gd name="T44" fmla="*/ 118 w 1946"/>
                  <a:gd name="T45" fmla="*/ 6 h 1278"/>
                  <a:gd name="T46" fmla="*/ 120 w 1946"/>
                  <a:gd name="T47" fmla="*/ 10 h 1278"/>
                  <a:gd name="T48" fmla="*/ 122 w 1946"/>
                  <a:gd name="T49" fmla="*/ 14 h 1278"/>
                  <a:gd name="T50" fmla="*/ 124 w 1946"/>
                  <a:gd name="T51" fmla="*/ 18 h 1278"/>
                  <a:gd name="T52" fmla="*/ 125 w 1946"/>
                  <a:gd name="T53" fmla="*/ 23 h 1278"/>
                  <a:gd name="T54" fmla="*/ 127 w 1946"/>
                  <a:gd name="T55" fmla="*/ 29 h 1278"/>
                  <a:gd name="T56" fmla="*/ 128 w 1946"/>
                  <a:gd name="T57" fmla="*/ 35 h 1278"/>
                  <a:gd name="T58" fmla="*/ 130 w 1946"/>
                  <a:gd name="T59" fmla="*/ 42 h 1278"/>
                  <a:gd name="T60" fmla="*/ 130 w 1946"/>
                  <a:gd name="T61" fmla="*/ 48 h 1278"/>
                  <a:gd name="T62" fmla="*/ 131 w 1946"/>
                  <a:gd name="T63" fmla="*/ 55 h 1278"/>
                  <a:gd name="T64" fmla="*/ 132 w 1946"/>
                  <a:gd name="T65" fmla="*/ 62 h 1278"/>
                  <a:gd name="T66" fmla="*/ 132 w 1946"/>
                  <a:gd name="T67" fmla="*/ 71 h 1278"/>
                  <a:gd name="T68" fmla="*/ 132 w 1946"/>
                  <a:gd name="T69" fmla="*/ 78 h 1278"/>
                  <a:gd name="T70" fmla="*/ 216 w 1946"/>
                  <a:gd name="T71" fmla="*/ 78 h 1278"/>
                  <a:gd name="T72" fmla="*/ 216 w 1946"/>
                  <a:gd name="T73" fmla="*/ 970 h 1278"/>
                  <a:gd name="T74" fmla="*/ 0 w 1946"/>
                  <a:gd name="T75" fmla="*/ 971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48 w 440"/>
                  <a:gd name="T1" fmla="*/ 78 h 102"/>
                  <a:gd name="T2" fmla="*/ 48 w 440"/>
                  <a:gd name="T3" fmla="*/ 70 h 102"/>
                  <a:gd name="T4" fmla="*/ 48 w 440"/>
                  <a:gd name="T5" fmla="*/ 63 h 102"/>
                  <a:gd name="T6" fmla="*/ 47 w 440"/>
                  <a:gd name="T7" fmla="*/ 55 h 102"/>
                  <a:gd name="T8" fmla="*/ 46 w 440"/>
                  <a:gd name="T9" fmla="*/ 49 h 102"/>
                  <a:gd name="T10" fmla="*/ 45 w 440"/>
                  <a:gd name="T11" fmla="*/ 42 h 102"/>
                  <a:gd name="T12" fmla="*/ 44 w 440"/>
                  <a:gd name="T13" fmla="*/ 35 h 102"/>
                  <a:gd name="T14" fmla="*/ 43 w 440"/>
                  <a:gd name="T15" fmla="*/ 29 h 102"/>
                  <a:gd name="T16" fmla="*/ 41 w 440"/>
                  <a:gd name="T17" fmla="*/ 23 h 102"/>
                  <a:gd name="T18" fmla="*/ 39 w 440"/>
                  <a:gd name="T19" fmla="*/ 18 h 102"/>
                  <a:gd name="T20" fmla="*/ 38 w 440"/>
                  <a:gd name="T21" fmla="*/ 14 h 102"/>
                  <a:gd name="T22" fmla="*/ 36 w 440"/>
                  <a:gd name="T23" fmla="*/ 10 h 102"/>
                  <a:gd name="T24" fmla="*/ 34 w 440"/>
                  <a:gd name="T25" fmla="*/ 6 h 102"/>
                  <a:gd name="T26" fmla="*/ 32 w 440"/>
                  <a:gd name="T27" fmla="*/ 3 h 102"/>
                  <a:gd name="T28" fmla="*/ 29 w 440"/>
                  <a:gd name="T29" fmla="*/ 3 h 102"/>
                  <a:gd name="T30" fmla="*/ 27 w 440"/>
                  <a:gd name="T31" fmla="*/ 0 h 102"/>
                  <a:gd name="T32" fmla="*/ 24 w 440"/>
                  <a:gd name="T33" fmla="*/ 0 h 102"/>
                  <a:gd name="T34" fmla="*/ 22 w 440"/>
                  <a:gd name="T35" fmla="*/ 0 h 102"/>
                  <a:gd name="T36" fmla="*/ 19 w 440"/>
                  <a:gd name="T37" fmla="*/ 3 h 102"/>
                  <a:gd name="T38" fmla="*/ 17 w 440"/>
                  <a:gd name="T39" fmla="*/ 3 h 102"/>
                  <a:gd name="T40" fmla="*/ 15 w 440"/>
                  <a:gd name="T41" fmla="*/ 6 h 102"/>
                  <a:gd name="T42" fmla="*/ 13 w 440"/>
                  <a:gd name="T43" fmla="*/ 10 h 102"/>
                  <a:gd name="T44" fmla="*/ 11 w 440"/>
                  <a:gd name="T45" fmla="*/ 14 h 102"/>
                  <a:gd name="T46" fmla="*/ 9 w 440"/>
                  <a:gd name="T47" fmla="*/ 18 h 102"/>
                  <a:gd name="T48" fmla="*/ 7 w 440"/>
                  <a:gd name="T49" fmla="*/ 23 h 102"/>
                  <a:gd name="T50" fmla="*/ 6 w 440"/>
                  <a:gd name="T51" fmla="*/ 29 h 102"/>
                  <a:gd name="T52" fmla="*/ 4 w 440"/>
                  <a:gd name="T53" fmla="*/ 35 h 102"/>
                  <a:gd name="T54" fmla="*/ 3 w 440"/>
                  <a:gd name="T55" fmla="*/ 42 h 102"/>
                  <a:gd name="T56" fmla="*/ 2 w 440"/>
                  <a:gd name="T57" fmla="*/ 49 h 102"/>
                  <a:gd name="T58" fmla="*/ 1 w 440"/>
                  <a:gd name="T59" fmla="*/ 55 h 102"/>
                  <a:gd name="T60" fmla="*/ 0 w 440"/>
                  <a:gd name="T61" fmla="*/ 63 h 102"/>
                  <a:gd name="T62" fmla="*/ 0 w 440"/>
                  <a:gd name="T63" fmla="*/ 70 h 102"/>
                  <a:gd name="T64" fmla="*/ 0 w 440"/>
                  <a:gd name="T65" fmla="*/ 78 h 102"/>
                  <a:gd name="T66" fmla="*/ 48 w 440"/>
                  <a:gd name="T67" fmla="*/ 78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100 w 1847"/>
                  <a:gd name="T1" fmla="*/ 50 h 168"/>
                  <a:gd name="T2" fmla="*/ 95 w 1847"/>
                  <a:gd name="T3" fmla="*/ 53 h 168"/>
                  <a:gd name="T4" fmla="*/ 91 w 1847"/>
                  <a:gd name="T5" fmla="*/ 60 h 168"/>
                  <a:gd name="T6" fmla="*/ 87 w 1847"/>
                  <a:gd name="T7" fmla="*/ 68 h 168"/>
                  <a:gd name="T8" fmla="*/ 84 w 1847"/>
                  <a:gd name="T9" fmla="*/ 79 h 168"/>
                  <a:gd name="T10" fmla="*/ 81 w 1847"/>
                  <a:gd name="T11" fmla="*/ 92 h 168"/>
                  <a:gd name="T12" fmla="*/ 79 w 1847"/>
                  <a:gd name="T13" fmla="*/ 105 h 168"/>
                  <a:gd name="T14" fmla="*/ 78 w 1847"/>
                  <a:gd name="T15" fmla="*/ 121 h 168"/>
                  <a:gd name="T16" fmla="*/ 0 w 1847"/>
                  <a:gd name="T17" fmla="*/ 129 h 168"/>
                  <a:gd name="T18" fmla="*/ 1 w 1847"/>
                  <a:gd name="T19" fmla="*/ 88 h 168"/>
                  <a:gd name="T20" fmla="*/ 6 w 1847"/>
                  <a:gd name="T21" fmla="*/ 88 h 168"/>
                  <a:gd name="T22" fmla="*/ 16 w 1847"/>
                  <a:gd name="T23" fmla="*/ 88 h 168"/>
                  <a:gd name="T24" fmla="*/ 28 w 1847"/>
                  <a:gd name="T25" fmla="*/ 88 h 168"/>
                  <a:gd name="T26" fmla="*/ 41 w 1847"/>
                  <a:gd name="T27" fmla="*/ 88 h 168"/>
                  <a:gd name="T28" fmla="*/ 54 w 1847"/>
                  <a:gd name="T29" fmla="*/ 88 h 168"/>
                  <a:gd name="T30" fmla="*/ 65 w 1847"/>
                  <a:gd name="T31" fmla="*/ 88 h 168"/>
                  <a:gd name="T32" fmla="*/ 71 w 1847"/>
                  <a:gd name="T33" fmla="*/ 88 h 168"/>
                  <a:gd name="T34" fmla="*/ 74 w 1847"/>
                  <a:gd name="T35" fmla="*/ 80 h 168"/>
                  <a:gd name="T36" fmla="*/ 76 w 1847"/>
                  <a:gd name="T37" fmla="*/ 64 h 168"/>
                  <a:gd name="T38" fmla="*/ 79 w 1847"/>
                  <a:gd name="T39" fmla="*/ 47 h 168"/>
                  <a:gd name="T40" fmla="*/ 83 w 1847"/>
                  <a:gd name="T41" fmla="*/ 33 h 168"/>
                  <a:gd name="T42" fmla="*/ 86 w 1847"/>
                  <a:gd name="T43" fmla="*/ 21 h 168"/>
                  <a:gd name="T44" fmla="*/ 91 w 1847"/>
                  <a:gd name="T45" fmla="*/ 10 h 168"/>
                  <a:gd name="T46" fmla="*/ 95 w 1847"/>
                  <a:gd name="T47" fmla="*/ 4 h 168"/>
                  <a:gd name="T48" fmla="*/ 100 w 1847"/>
                  <a:gd name="T49" fmla="*/ 1 h 168"/>
                  <a:gd name="T50" fmla="*/ 105 w 1847"/>
                  <a:gd name="T51" fmla="*/ 1 h 168"/>
                  <a:gd name="T52" fmla="*/ 110 w 1847"/>
                  <a:gd name="T53" fmla="*/ 4 h 168"/>
                  <a:gd name="T54" fmla="*/ 114 w 1847"/>
                  <a:gd name="T55" fmla="*/ 10 h 168"/>
                  <a:gd name="T56" fmla="*/ 119 w 1847"/>
                  <a:gd name="T57" fmla="*/ 21 h 168"/>
                  <a:gd name="T58" fmla="*/ 123 w 1847"/>
                  <a:gd name="T59" fmla="*/ 33 h 168"/>
                  <a:gd name="T60" fmla="*/ 126 w 1847"/>
                  <a:gd name="T61" fmla="*/ 47 h 168"/>
                  <a:gd name="T62" fmla="*/ 129 w 1847"/>
                  <a:gd name="T63" fmla="*/ 64 h 168"/>
                  <a:gd name="T64" fmla="*/ 131 w 1847"/>
                  <a:gd name="T65" fmla="*/ 80 h 168"/>
                  <a:gd name="T66" fmla="*/ 134 w 1847"/>
                  <a:gd name="T67" fmla="*/ 88 h 168"/>
                  <a:gd name="T68" fmla="*/ 140 w 1847"/>
                  <a:gd name="T69" fmla="*/ 88 h 168"/>
                  <a:gd name="T70" fmla="*/ 151 w 1847"/>
                  <a:gd name="T71" fmla="*/ 88 h 168"/>
                  <a:gd name="T72" fmla="*/ 163 w 1847"/>
                  <a:gd name="T73" fmla="*/ 88 h 168"/>
                  <a:gd name="T74" fmla="*/ 176 w 1847"/>
                  <a:gd name="T75" fmla="*/ 88 h 168"/>
                  <a:gd name="T76" fmla="*/ 189 w 1847"/>
                  <a:gd name="T77" fmla="*/ 88 h 168"/>
                  <a:gd name="T78" fmla="*/ 198 w 1847"/>
                  <a:gd name="T79" fmla="*/ 88 h 168"/>
                  <a:gd name="T80" fmla="*/ 204 w 1847"/>
                  <a:gd name="T81" fmla="*/ 88 h 168"/>
                  <a:gd name="T82" fmla="*/ 205 w 1847"/>
                  <a:gd name="T83" fmla="*/ 129 h 168"/>
                  <a:gd name="T84" fmla="*/ 127 w 1847"/>
                  <a:gd name="T85" fmla="*/ 121 h 168"/>
                  <a:gd name="T86" fmla="*/ 126 w 1847"/>
                  <a:gd name="T87" fmla="*/ 105 h 168"/>
                  <a:gd name="T88" fmla="*/ 124 w 1847"/>
                  <a:gd name="T89" fmla="*/ 92 h 168"/>
                  <a:gd name="T90" fmla="*/ 121 w 1847"/>
                  <a:gd name="T91" fmla="*/ 79 h 168"/>
                  <a:gd name="T92" fmla="*/ 118 w 1847"/>
                  <a:gd name="T93" fmla="*/ 68 h 168"/>
                  <a:gd name="T94" fmla="*/ 114 w 1847"/>
                  <a:gd name="T95" fmla="*/ 60 h 168"/>
                  <a:gd name="T96" fmla="*/ 110 w 1847"/>
                  <a:gd name="T97" fmla="*/ 53 h 168"/>
                  <a:gd name="T98" fmla="*/ 105 w 1847"/>
                  <a:gd name="T99" fmla="*/ 5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21 w 217"/>
                  <a:gd name="T1" fmla="*/ 163 h 373"/>
                  <a:gd name="T2" fmla="*/ 3 w 217"/>
                  <a:gd name="T3" fmla="*/ 163 h 373"/>
                  <a:gd name="T4" fmla="*/ 3 w 217"/>
                  <a:gd name="T5" fmla="*/ 260 h 373"/>
                  <a:gd name="T6" fmla="*/ 21 w 217"/>
                  <a:gd name="T7" fmla="*/ 260 h 373"/>
                  <a:gd name="T8" fmla="*/ 24 w 217"/>
                  <a:gd name="T9" fmla="*/ 281 h 373"/>
                  <a:gd name="T10" fmla="*/ 0 w 217"/>
                  <a:gd name="T11" fmla="*/ 281 h 373"/>
                  <a:gd name="T12" fmla="*/ 0 w 217"/>
                  <a:gd name="T13" fmla="*/ 0 h 373"/>
                  <a:gd name="T14" fmla="*/ 24 w 217"/>
                  <a:gd name="T15" fmla="*/ 0 h 373"/>
                  <a:gd name="T16" fmla="*/ 21 w 217"/>
                  <a:gd name="T17" fmla="*/ 22 h 373"/>
                  <a:gd name="T18" fmla="*/ 3 w 217"/>
                  <a:gd name="T19" fmla="*/ 22 h 373"/>
                  <a:gd name="T20" fmla="*/ 3 w 217"/>
                  <a:gd name="T21" fmla="*/ 129 h 373"/>
                  <a:gd name="T22" fmla="*/ 21 w 217"/>
                  <a:gd name="T23" fmla="*/ 129 h 373"/>
                  <a:gd name="T24" fmla="*/ 21 w 217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21 w 216"/>
                  <a:gd name="T1" fmla="*/ 163 h 373"/>
                  <a:gd name="T2" fmla="*/ 3 w 216"/>
                  <a:gd name="T3" fmla="*/ 163 h 373"/>
                  <a:gd name="T4" fmla="*/ 3 w 216"/>
                  <a:gd name="T5" fmla="*/ 260 h 373"/>
                  <a:gd name="T6" fmla="*/ 21 w 216"/>
                  <a:gd name="T7" fmla="*/ 260 h 373"/>
                  <a:gd name="T8" fmla="*/ 24 w 216"/>
                  <a:gd name="T9" fmla="*/ 281 h 373"/>
                  <a:gd name="T10" fmla="*/ 0 w 216"/>
                  <a:gd name="T11" fmla="*/ 281 h 373"/>
                  <a:gd name="T12" fmla="*/ 0 w 216"/>
                  <a:gd name="T13" fmla="*/ 0 h 373"/>
                  <a:gd name="T14" fmla="*/ 24 w 216"/>
                  <a:gd name="T15" fmla="*/ 0 h 373"/>
                  <a:gd name="T16" fmla="*/ 21 w 216"/>
                  <a:gd name="T17" fmla="*/ 22 h 373"/>
                  <a:gd name="T18" fmla="*/ 3 w 216"/>
                  <a:gd name="T19" fmla="*/ 22 h 373"/>
                  <a:gd name="T20" fmla="*/ 3 w 216"/>
                  <a:gd name="T21" fmla="*/ 129 h 373"/>
                  <a:gd name="T22" fmla="*/ 21 w 216"/>
                  <a:gd name="T23" fmla="*/ 129 h 373"/>
                  <a:gd name="T24" fmla="*/ 21 w 216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21 w 217"/>
                  <a:gd name="T1" fmla="*/ 163 h 373"/>
                  <a:gd name="T2" fmla="*/ 3 w 217"/>
                  <a:gd name="T3" fmla="*/ 163 h 373"/>
                  <a:gd name="T4" fmla="*/ 3 w 217"/>
                  <a:gd name="T5" fmla="*/ 260 h 373"/>
                  <a:gd name="T6" fmla="*/ 21 w 217"/>
                  <a:gd name="T7" fmla="*/ 260 h 373"/>
                  <a:gd name="T8" fmla="*/ 24 w 217"/>
                  <a:gd name="T9" fmla="*/ 281 h 373"/>
                  <a:gd name="T10" fmla="*/ 0 w 217"/>
                  <a:gd name="T11" fmla="*/ 281 h 373"/>
                  <a:gd name="T12" fmla="*/ 0 w 217"/>
                  <a:gd name="T13" fmla="*/ 0 h 373"/>
                  <a:gd name="T14" fmla="*/ 24 w 217"/>
                  <a:gd name="T15" fmla="*/ 0 h 373"/>
                  <a:gd name="T16" fmla="*/ 21 w 217"/>
                  <a:gd name="T17" fmla="*/ 22 h 373"/>
                  <a:gd name="T18" fmla="*/ 3 w 217"/>
                  <a:gd name="T19" fmla="*/ 22 h 373"/>
                  <a:gd name="T20" fmla="*/ 3 w 217"/>
                  <a:gd name="T21" fmla="*/ 129 h 373"/>
                  <a:gd name="T22" fmla="*/ 21 w 217"/>
                  <a:gd name="T23" fmla="*/ 129 h 373"/>
                  <a:gd name="T24" fmla="*/ 21 w 217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21 w 216"/>
                  <a:gd name="T1" fmla="*/ 165 h 372"/>
                  <a:gd name="T2" fmla="*/ 3 w 216"/>
                  <a:gd name="T3" fmla="*/ 165 h 372"/>
                  <a:gd name="T4" fmla="*/ 3 w 216"/>
                  <a:gd name="T5" fmla="*/ 260 h 372"/>
                  <a:gd name="T6" fmla="*/ 21 w 216"/>
                  <a:gd name="T7" fmla="*/ 260 h 372"/>
                  <a:gd name="T8" fmla="*/ 24 w 216"/>
                  <a:gd name="T9" fmla="*/ 282 h 372"/>
                  <a:gd name="T10" fmla="*/ 0 w 216"/>
                  <a:gd name="T11" fmla="*/ 282 h 372"/>
                  <a:gd name="T12" fmla="*/ 0 w 216"/>
                  <a:gd name="T13" fmla="*/ 0 h 372"/>
                  <a:gd name="T14" fmla="*/ 24 w 216"/>
                  <a:gd name="T15" fmla="*/ 0 h 372"/>
                  <a:gd name="T16" fmla="*/ 21 w 216"/>
                  <a:gd name="T17" fmla="*/ 21 h 372"/>
                  <a:gd name="T18" fmla="*/ 3 w 216"/>
                  <a:gd name="T19" fmla="*/ 21 h 372"/>
                  <a:gd name="T20" fmla="*/ 3 w 216"/>
                  <a:gd name="T21" fmla="*/ 130 h 372"/>
                  <a:gd name="T22" fmla="*/ 21 w 216"/>
                  <a:gd name="T23" fmla="*/ 130 h 372"/>
                  <a:gd name="T24" fmla="*/ 21 w 216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21 h 372"/>
                  <a:gd name="T2" fmla="*/ 0 w 29"/>
                  <a:gd name="T3" fmla="*/ 260 h 372"/>
                  <a:gd name="T4" fmla="*/ 3 w 29"/>
                  <a:gd name="T5" fmla="*/ 282 h 372"/>
                  <a:gd name="T6" fmla="*/ 3 w 29"/>
                  <a:gd name="T7" fmla="*/ 0 h 372"/>
                  <a:gd name="T8" fmla="*/ 0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21 w 217"/>
                  <a:gd name="T1" fmla="*/ 165 h 372"/>
                  <a:gd name="T2" fmla="*/ 3 w 217"/>
                  <a:gd name="T3" fmla="*/ 165 h 372"/>
                  <a:gd name="T4" fmla="*/ 3 w 217"/>
                  <a:gd name="T5" fmla="*/ 260 h 372"/>
                  <a:gd name="T6" fmla="*/ 21 w 217"/>
                  <a:gd name="T7" fmla="*/ 260 h 372"/>
                  <a:gd name="T8" fmla="*/ 24 w 217"/>
                  <a:gd name="T9" fmla="*/ 282 h 372"/>
                  <a:gd name="T10" fmla="*/ 0 w 217"/>
                  <a:gd name="T11" fmla="*/ 282 h 372"/>
                  <a:gd name="T12" fmla="*/ 0 w 217"/>
                  <a:gd name="T13" fmla="*/ 0 h 372"/>
                  <a:gd name="T14" fmla="*/ 24 w 217"/>
                  <a:gd name="T15" fmla="*/ 0 h 372"/>
                  <a:gd name="T16" fmla="*/ 21 w 217"/>
                  <a:gd name="T17" fmla="*/ 21 h 372"/>
                  <a:gd name="T18" fmla="*/ 3 w 217"/>
                  <a:gd name="T19" fmla="*/ 21 h 372"/>
                  <a:gd name="T20" fmla="*/ 3 w 217"/>
                  <a:gd name="T21" fmla="*/ 130 h 372"/>
                  <a:gd name="T22" fmla="*/ 21 w 217"/>
                  <a:gd name="T23" fmla="*/ 130 h 372"/>
                  <a:gd name="T24" fmla="*/ 21 w 217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21 h 372"/>
                  <a:gd name="T2" fmla="*/ 0 w 29"/>
                  <a:gd name="T3" fmla="*/ 260 h 372"/>
                  <a:gd name="T4" fmla="*/ 3 w 29"/>
                  <a:gd name="T5" fmla="*/ 282 h 372"/>
                  <a:gd name="T6" fmla="*/ 3 w 29"/>
                  <a:gd name="T7" fmla="*/ 0 h 372"/>
                  <a:gd name="T8" fmla="*/ 0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3 w 215"/>
                  <a:gd name="T1" fmla="*/ 163 h 373"/>
                  <a:gd name="T2" fmla="*/ 21 w 215"/>
                  <a:gd name="T3" fmla="*/ 163 h 373"/>
                  <a:gd name="T4" fmla="*/ 21 w 215"/>
                  <a:gd name="T5" fmla="*/ 260 h 373"/>
                  <a:gd name="T6" fmla="*/ 3 w 215"/>
                  <a:gd name="T7" fmla="*/ 260 h 373"/>
                  <a:gd name="T8" fmla="*/ 0 w 215"/>
                  <a:gd name="T9" fmla="*/ 281 h 373"/>
                  <a:gd name="T10" fmla="*/ 24 w 215"/>
                  <a:gd name="T11" fmla="*/ 281 h 373"/>
                  <a:gd name="T12" fmla="*/ 24 w 215"/>
                  <a:gd name="T13" fmla="*/ 0 h 373"/>
                  <a:gd name="T14" fmla="*/ 0 w 215"/>
                  <a:gd name="T15" fmla="*/ 0 h 373"/>
                  <a:gd name="T16" fmla="*/ 3 w 215"/>
                  <a:gd name="T17" fmla="*/ 22 h 373"/>
                  <a:gd name="T18" fmla="*/ 21 w 215"/>
                  <a:gd name="T19" fmla="*/ 22 h 373"/>
                  <a:gd name="T20" fmla="*/ 21 w 215"/>
                  <a:gd name="T21" fmla="*/ 129 h 373"/>
                  <a:gd name="T22" fmla="*/ 3 w 215"/>
                  <a:gd name="T23" fmla="*/ 129 h 373"/>
                  <a:gd name="T24" fmla="*/ 3 w 215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3 w 216"/>
                  <a:gd name="T1" fmla="*/ 163 h 373"/>
                  <a:gd name="T2" fmla="*/ 20 w 216"/>
                  <a:gd name="T3" fmla="*/ 163 h 373"/>
                  <a:gd name="T4" fmla="*/ 20 w 216"/>
                  <a:gd name="T5" fmla="*/ 260 h 373"/>
                  <a:gd name="T6" fmla="*/ 3 w 216"/>
                  <a:gd name="T7" fmla="*/ 260 h 373"/>
                  <a:gd name="T8" fmla="*/ 0 w 216"/>
                  <a:gd name="T9" fmla="*/ 281 h 373"/>
                  <a:gd name="T10" fmla="*/ 23 w 216"/>
                  <a:gd name="T11" fmla="*/ 281 h 373"/>
                  <a:gd name="T12" fmla="*/ 23 w 216"/>
                  <a:gd name="T13" fmla="*/ 0 h 373"/>
                  <a:gd name="T14" fmla="*/ 0 w 216"/>
                  <a:gd name="T15" fmla="*/ 0 h 373"/>
                  <a:gd name="T16" fmla="*/ 3 w 216"/>
                  <a:gd name="T17" fmla="*/ 22 h 373"/>
                  <a:gd name="T18" fmla="*/ 20 w 216"/>
                  <a:gd name="T19" fmla="*/ 22 h 373"/>
                  <a:gd name="T20" fmla="*/ 20 w 216"/>
                  <a:gd name="T21" fmla="*/ 129 h 373"/>
                  <a:gd name="T22" fmla="*/ 3 w 216"/>
                  <a:gd name="T23" fmla="*/ 129 h 373"/>
                  <a:gd name="T24" fmla="*/ 3 w 216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3 w 215"/>
                  <a:gd name="T1" fmla="*/ 163 h 373"/>
                  <a:gd name="T2" fmla="*/ 21 w 215"/>
                  <a:gd name="T3" fmla="*/ 163 h 373"/>
                  <a:gd name="T4" fmla="*/ 21 w 215"/>
                  <a:gd name="T5" fmla="*/ 260 h 373"/>
                  <a:gd name="T6" fmla="*/ 3 w 215"/>
                  <a:gd name="T7" fmla="*/ 260 h 373"/>
                  <a:gd name="T8" fmla="*/ 0 w 215"/>
                  <a:gd name="T9" fmla="*/ 281 h 373"/>
                  <a:gd name="T10" fmla="*/ 24 w 215"/>
                  <a:gd name="T11" fmla="*/ 281 h 373"/>
                  <a:gd name="T12" fmla="*/ 24 w 215"/>
                  <a:gd name="T13" fmla="*/ 0 h 373"/>
                  <a:gd name="T14" fmla="*/ 0 w 215"/>
                  <a:gd name="T15" fmla="*/ 0 h 373"/>
                  <a:gd name="T16" fmla="*/ 3 w 215"/>
                  <a:gd name="T17" fmla="*/ 22 h 373"/>
                  <a:gd name="T18" fmla="*/ 21 w 215"/>
                  <a:gd name="T19" fmla="*/ 22 h 373"/>
                  <a:gd name="T20" fmla="*/ 21 w 215"/>
                  <a:gd name="T21" fmla="*/ 129 h 373"/>
                  <a:gd name="T22" fmla="*/ 3 w 215"/>
                  <a:gd name="T23" fmla="*/ 129 h 373"/>
                  <a:gd name="T24" fmla="*/ 3 w 215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3 w 29"/>
                  <a:gd name="T1" fmla="*/ 21 h 372"/>
                  <a:gd name="T2" fmla="*/ 3 w 29"/>
                  <a:gd name="T3" fmla="*/ 260 h 372"/>
                  <a:gd name="T4" fmla="*/ 0 w 29"/>
                  <a:gd name="T5" fmla="*/ 282 h 372"/>
                  <a:gd name="T6" fmla="*/ 0 w 29"/>
                  <a:gd name="T7" fmla="*/ 0 h 372"/>
                  <a:gd name="T8" fmla="*/ 3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3 w 215"/>
                  <a:gd name="T1" fmla="*/ 165 h 372"/>
                  <a:gd name="T2" fmla="*/ 21 w 215"/>
                  <a:gd name="T3" fmla="*/ 165 h 372"/>
                  <a:gd name="T4" fmla="*/ 21 w 215"/>
                  <a:gd name="T5" fmla="*/ 260 h 372"/>
                  <a:gd name="T6" fmla="*/ 3 w 215"/>
                  <a:gd name="T7" fmla="*/ 260 h 372"/>
                  <a:gd name="T8" fmla="*/ 0 w 215"/>
                  <a:gd name="T9" fmla="*/ 282 h 372"/>
                  <a:gd name="T10" fmla="*/ 24 w 215"/>
                  <a:gd name="T11" fmla="*/ 282 h 372"/>
                  <a:gd name="T12" fmla="*/ 24 w 215"/>
                  <a:gd name="T13" fmla="*/ 0 h 372"/>
                  <a:gd name="T14" fmla="*/ 0 w 215"/>
                  <a:gd name="T15" fmla="*/ 0 h 372"/>
                  <a:gd name="T16" fmla="*/ 3 w 215"/>
                  <a:gd name="T17" fmla="*/ 21 h 372"/>
                  <a:gd name="T18" fmla="*/ 21 w 215"/>
                  <a:gd name="T19" fmla="*/ 21 h 372"/>
                  <a:gd name="T20" fmla="*/ 21 w 215"/>
                  <a:gd name="T21" fmla="*/ 130 h 372"/>
                  <a:gd name="T22" fmla="*/ 3 w 215"/>
                  <a:gd name="T23" fmla="*/ 130 h 372"/>
                  <a:gd name="T24" fmla="*/ 3 w 215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3 w 29"/>
                  <a:gd name="T1" fmla="*/ 21 h 372"/>
                  <a:gd name="T2" fmla="*/ 3 w 29"/>
                  <a:gd name="T3" fmla="*/ 260 h 372"/>
                  <a:gd name="T4" fmla="*/ 0 w 29"/>
                  <a:gd name="T5" fmla="*/ 282 h 372"/>
                  <a:gd name="T6" fmla="*/ 0 w 29"/>
                  <a:gd name="T7" fmla="*/ 0 h 372"/>
                  <a:gd name="T8" fmla="*/ 3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2 w 37"/>
                  <a:gd name="T1" fmla="*/ 36 h 38"/>
                  <a:gd name="T2" fmla="*/ 3 w 37"/>
                  <a:gd name="T3" fmla="*/ 34 h 38"/>
                  <a:gd name="T4" fmla="*/ 3 w 37"/>
                  <a:gd name="T5" fmla="*/ 30 h 38"/>
                  <a:gd name="T6" fmla="*/ 4 w 37"/>
                  <a:gd name="T7" fmla="*/ 23 h 38"/>
                  <a:gd name="T8" fmla="*/ 4 w 37"/>
                  <a:gd name="T9" fmla="*/ 19 h 38"/>
                  <a:gd name="T10" fmla="*/ 4 w 37"/>
                  <a:gd name="T11" fmla="*/ 12 h 38"/>
                  <a:gd name="T12" fmla="*/ 3 w 37"/>
                  <a:gd name="T13" fmla="*/ 5 h 38"/>
                  <a:gd name="T14" fmla="*/ 3 w 37"/>
                  <a:gd name="T15" fmla="*/ 1 h 38"/>
                  <a:gd name="T16" fmla="*/ 2 w 37"/>
                  <a:gd name="T17" fmla="*/ 0 h 38"/>
                  <a:gd name="T18" fmla="*/ 1 w 37"/>
                  <a:gd name="T19" fmla="*/ 1 h 38"/>
                  <a:gd name="T20" fmla="*/ 1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23 h 38"/>
                  <a:gd name="T28" fmla="*/ 1 w 37"/>
                  <a:gd name="T29" fmla="*/ 30 h 38"/>
                  <a:gd name="T30" fmla="*/ 1 w 37"/>
                  <a:gd name="T31" fmla="*/ 34 h 38"/>
                  <a:gd name="T32" fmla="*/ 2 w 37"/>
                  <a:gd name="T33" fmla="*/ 3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10154305" y="5601531"/>
              <a:ext cx="1803382" cy="40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grpSp>
          <p:nvGrpSpPr>
            <p:cNvPr id="130" name="Группа 119"/>
            <p:cNvGrpSpPr>
              <a:grpSpLocks/>
            </p:cNvGrpSpPr>
            <p:nvPr/>
          </p:nvGrpSpPr>
          <p:grpSpPr bwMode="auto">
            <a:xfrm>
              <a:off x="9951439" y="5865528"/>
              <a:ext cx="236388" cy="189333"/>
              <a:chOff x="214313" y="8958263"/>
              <a:chExt cx="642937" cy="500062"/>
            </a:xfrm>
          </p:grpSpPr>
          <p:sp>
            <p:nvSpPr>
              <p:cNvPr id="132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277237"/>
                <a:endParaRPr lang="ru-RU" sz="800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3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277237"/>
                <a:endParaRPr lang="ru-RU" sz="800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134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35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</p:cxnSp>
            <p:cxnSp>
              <p:nvCxnSpPr>
                <p:cNvPr id="136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</p:cxnSp>
          </p:grpSp>
        </p:grpSp>
        <p:sp>
          <p:nvSpPr>
            <p:cNvPr id="131" name="Text Box 97"/>
            <p:cNvSpPr txBox="1">
              <a:spLocks noChangeArrowheads="1"/>
            </p:cNvSpPr>
            <p:nvPr/>
          </p:nvSpPr>
          <p:spPr bwMode="auto">
            <a:xfrm>
              <a:off x="10169241" y="5834217"/>
              <a:ext cx="1831813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больница</a:t>
              </a:r>
            </a:p>
          </p:txBody>
        </p:sp>
      </p:grpSp>
      <p:pic>
        <p:nvPicPr>
          <p:cNvPr id="220" name="Рисунок 21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99160" y="61374"/>
            <a:ext cx="1062357" cy="403162"/>
          </a:xfrm>
          <a:prstGeom prst="rect">
            <a:avLst/>
          </a:prstGeom>
        </p:spPr>
      </p:pic>
      <p:pic>
        <p:nvPicPr>
          <p:cNvPr id="221" name="Рисунок 220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717" y="36263"/>
            <a:ext cx="700644" cy="420307"/>
          </a:xfrm>
          <a:prstGeom prst="rect">
            <a:avLst/>
          </a:prstGeom>
        </p:spPr>
      </p:pic>
      <p:sp>
        <p:nvSpPr>
          <p:cNvPr id="224" name="TextBox 31"/>
          <p:cNvSpPr txBox="1"/>
          <p:nvPr/>
        </p:nvSpPr>
        <p:spPr>
          <a:xfrm>
            <a:off x="1105882" y="5672418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г. Саранск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Rectangle 152"/>
          <p:cNvSpPr>
            <a:spLocks noChangeArrowheads="1"/>
          </p:cNvSpPr>
          <p:nvPr/>
        </p:nvSpPr>
        <p:spPr bwMode="auto">
          <a:xfrm>
            <a:off x="10358217" y="6326013"/>
            <a:ext cx="1728000" cy="430887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:00 19.11.2020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788251"/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ЦУКС ГУ МЧС по Республике Мордовия</a:t>
            </a:r>
          </a:p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Дегтярев Е.С.,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36-150-727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" name="Прямоугольник 221"/>
          <p:cNvSpPr/>
          <p:nvPr/>
        </p:nvSpPr>
        <p:spPr>
          <a:xfrm>
            <a:off x="-16554" y="4110554"/>
            <a:ext cx="2819529" cy="37661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8" tIns="34294" rIns="68588" bIns="34294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3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усиления ветра на 12:00</a:t>
            </a:r>
          </a:p>
        </p:txBody>
      </p:sp>
      <p:pic>
        <p:nvPicPr>
          <p:cNvPr id="218" name="Рисунок 217" descr="Вырезка экрана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72" y="1033612"/>
            <a:ext cx="2802975" cy="16968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4362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 advClick="0" advTm="3000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9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95"/>
                </p:tgtEl>
              </p:cMediaNode>
            </p:vide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 descr="Вырезка экрана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717" y="791640"/>
            <a:ext cx="12192000" cy="6623346"/>
          </a:xfrm>
          <a:prstGeom prst="rect">
            <a:avLst/>
          </a:prstGeom>
        </p:spPr>
      </p:pic>
      <p:pic>
        <p:nvPicPr>
          <p:cNvPr id="176" name="Рисунок 175" descr="Вырезка экрана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873" y="4708161"/>
            <a:ext cx="2829320" cy="2124989"/>
          </a:xfrm>
          <a:prstGeom prst="rect">
            <a:avLst/>
          </a:prstGeom>
        </p:spPr>
      </p:pic>
      <p:sp>
        <p:nvSpPr>
          <p:cNvPr id="78" name="Text Box 97"/>
          <p:cNvSpPr txBox="1">
            <a:spLocks noChangeArrowheads="1"/>
          </p:cNvSpPr>
          <p:nvPr/>
        </p:nvSpPr>
        <p:spPr bwMode="auto">
          <a:xfrm>
            <a:off x="2099798" y="6333411"/>
            <a:ext cx="1819521" cy="2311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943" tIns="53473" rIns="106943" bIns="5347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124">
              <a:defRPr/>
            </a:pPr>
            <a:endParaRPr lang="ru-RU" altLang="ru-RU" sz="8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857" name="Text Box 2"/>
          <p:cNvSpPr txBox="1">
            <a:spLocks noChangeArrowheads="1"/>
          </p:cNvSpPr>
          <p:nvPr/>
        </p:nvSpPr>
        <p:spPr bwMode="auto">
          <a:xfrm>
            <a:off x="1" y="1"/>
            <a:ext cx="12204976" cy="77307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46603" tIns="23303" rIns="46603" bIns="23303" anchor="ctr"/>
          <a:lstStyle>
            <a:defPPr>
              <a:defRPr lang="ru-RU"/>
            </a:defPPr>
            <a:lvl1pPr algn="ctr">
              <a:defRPr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ЭЛЕКТРОСНАБЖЕНИЯ </a:t>
            </a:r>
          </a:p>
          <a:p>
            <a:r>
              <a:rPr lang="ru-RU" sz="1400" dirty="0"/>
              <a:t>НА ТЕРРИТОРИИ РЕСПУБЛИКИ </a:t>
            </a:r>
            <a:r>
              <a:rPr lang="ru-RU" sz="1400" dirty="0" smtClean="0"/>
              <a:t>МОРДОВИЯ (НА </a:t>
            </a:r>
            <a:r>
              <a:rPr lang="ru-RU" sz="1400" dirty="0" smtClean="0"/>
              <a:t>20</a:t>
            </a:r>
            <a:r>
              <a:rPr lang="ru-RU" sz="1400" dirty="0" smtClean="0"/>
              <a:t>.11.2020</a:t>
            </a:r>
            <a:r>
              <a:rPr lang="ru-RU" sz="1400" dirty="0"/>
              <a:t>)</a:t>
            </a:r>
          </a:p>
        </p:txBody>
      </p:sp>
      <p:grpSp>
        <p:nvGrpSpPr>
          <p:cNvPr id="18" name="Группа 119"/>
          <p:cNvGrpSpPr>
            <a:grpSpLocks/>
          </p:cNvGrpSpPr>
          <p:nvPr/>
        </p:nvGrpSpPr>
        <p:grpSpPr bwMode="auto">
          <a:xfrm>
            <a:off x="5826445" y="3047795"/>
            <a:ext cx="223829" cy="189289"/>
            <a:chOff x="214313" y="8958263"/>
            <a:chExt cx="642937" cy="500062"/>
          </a:xfrm>
          <a:solidFill>
            <a:schemeClr val="bg1"/>
          </a:solidFill>
        </p:grpSpPr>
        <p:sp>
          <p:nvSpPr>
            <p:cNvPr id="12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grp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48"/>
              <a:endParaRPr lang="ru-RU" sz="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grp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48"/>
              <a:endParaRPr lang="ru-RU" sz="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  <a:grpFill/>
          </p:grpSpPr>
          <p:cxnSp>
            <p:nvCxnSpPr>
              <p:cNvPr id="122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grp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3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grp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grpSp>
        <p:nvGrpSpPr>
          <p:cNvPr id="25" name="Группа 629"/>
          <p:cNvGrpSpPr>
            <a:grpSpLocks/>
          </p:cNvGrpSpPr>
          <p:nvPr/>
        </p:nvGrpSpPr>
        <p:grpSpPr bwMode="auto">
          <a:xfrm>
            <a:off x="5427981" y="2395467"/>
            <a:ext cx="332096" cy="269898"/>
            <a:chOff x="142483" y="3760971"/>
            <a:chExt cx="346075" cy="386605"/>
          </a:xfrm>
        </p:grpSpPr>
        <p:sp>
          <p:nvSpPr>
            <p:cNvPr id="123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280">
                <a:buClr>
                  <a:srgbClr val="000000"/>
                </a:buClr>
                <a:buSzPct val="100000"/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33" name="Freeform 285"/>
            <p:cNvSpPr>
              <a:spLocks/>
            </p:cNvSpPr>
            <p:nvPr/>
          </p:nvSpPr>
          <p:spPr bwMode="auto">
            <a:xfrm>
              <a:off x="198222" y="3795141"/>
              <a:ext cx="270457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280">
                <a:defRPr/>
              </a:pPr>
              <a:endParaRPr lang="ru-RU" sz="8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 panose="020F0302020204030204"/>
              </a:endParaRPr>
            </a:p>
          </p:txBody>
        </p:sp>
        <p:sp>
          <p:nvSpPr>
            <p:cNvPr id="12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118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514">
                <a:defRPr/>
              </a:pPr>
              <a:r>
                <a:rPr lang="ru-RU" sz="667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 </a:t>
              </a:r>
              <a:r>
                <a: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 panose="020F0302020204030204"/>
                </a:rPr>
                <a:t>ПЧ</a:t>
              </a:r>
            </a:p>
          </p:txBody>
        </p:sp>
      </p:grpSp>
      <p:sp>
        <p:nvSpPr>
          <p:cNvPr id="62" name="Прямоугольник 61"/>
          <p:cNvSpPr/>
          <p:nvPr/>
        </p:nvSpPr>
        <p:spPr>
          <a:xfrm>
            <a:off x="9066528" y="814315"/>
            <a:ext cx="3055056" cy="27280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86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8" name="Text Box 182"/>
          <p:cNvSpPr txBox="1">
            <a:spLocks noChangeArrowheads="1"/>
          </p:cNvSpPr>
          <p:nvPr/>
        </p:nvSpPr>
        <p:spPr bwMode="auto">
          <a:xfrm>
            <a:off x="7030044" y="2311967"/>
            <a:ext cx="1254180" cy="23913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53938" tIns="26969" rIns="53938" bIns="26969">
            <a:spAutoFit/>
          </a:bodyPr>
          <a:lstStyle>
            <a:defPPr>
              <a:defRPr lang="ru-RU"/>
            </a:defPPr>
            <a:lvl1pPr algn="ctr" defTabSz="914400">
              <a:spcBef>
                <a:spcPct val="0"/>
              </a:spcBef>
              <a:defRPr sz="1200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457200" defTabSz="914400">
              <a:defRPr sz="1800"/>
            </a:lvl2pPr>
            <a:lvl3pPr marL="914400" defTabSz="914400">
              <a:defRPr sz="1800"/>
            </a:lvl3pPr>
            <a:lvl4pPr marL="1371600" defTabSz="914400">
              <a:defRPr sz="1800"/>
            </a:lvl4pPr>
            <a:lvl5pPr marL="1828800" defTabSz="914400">
              <a:defRPr sz="1800"/>
            </a:lvl5pPr>
            <a:lvl6pPr marL="2286000" defTabSz="914400">
              <a:defRPr sz="1800"/>
            </a:lvl6pPr>
            <a:lvl7pPr marL="2743200" defTabSz="914400">
              <a:defRPr sz="1800"/>
            </a:lvl7pPr>
            <a:lvl8pPr marL="3200400" defTabSz="914400">
              <a:defRPr sz="1800"/>
            </a:lvl8pPr>
            <a:lvl9pPr marL="3657600" defTabSz="914400">
              <a:defRPr sz="1800"/>
            </a:lvl9pPr>
          </a:lstStyle>
          <a:p>
            <a:r>
              <a:rPr lang="ru-RU" altLang="ru-RU" dirty="0"/>
              <a:t>г. </a:t>
            </a:r>
            <a:r>
              <a:rPr lang="ru-RU" altLang="ru-RU" dirty="0" smtClean="0"/>
              <a:t>Рузаевка</a:t>
            </a:r>
            <a:endParaRPr lang="ru-RU" altLang="ru-RU" dirty="0"/>
          </a:p>
        </p:txBody>
      </p:sp>
      <p:sp>
        <p:nvSpPr>
          <p:cNvPr id="69" name="Text Box 97"/>
          <p:cNvSpPr txBox="1">
            <a:spLocks noChangeArrowheads="1"/>
          </p:cNvSpPr>
          <p:nvPr/>
        </p:nvSpPr>
        <p:spPr bwMode="auto">
          <a:xfrm>
            <a:off x="10612584" y="5457353"/>
            <a:ext cx="674391" cy="2954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29" tIns="85317" rIns="170629" bIns="85317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endParaRPr lang="ru-RU" altLang="ru-RU" sz="8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0" name="Группа 69"/>
          <p:cNvGrpSpPr/>
          <p:nvPr/>
        </p:nvGrpSpPr>
        <p:grpSpPr>
          <a:xfrm>
            <a:off x="9901325" y="4976399"/>
            <a:ext cx="2254258" cy="1856751"/>
            <a:chOff x="9836577" y="5064650"/>
            <a:chExt cx="2336490" cy="1856751"/>
          </a:xfrm>
        </p:grpSpPr>
        <p:sp>
          <p:nvSpPr>
            <p:cNvPr id="71" name="Rectangle 93"/>
            <p:cNvSpPr>
              <a:spLocks noChangeArrowheads="1"/>
            </p:cNvSpPr>
            <p:nvPr/>
          </p:nvSpPr>
          <p:spPr bwMode="auto">
            <a:xfrm>
              <a:off x="9836577" y="5064650"/>
              <a:ext cx="2336490" cy="185675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449" tIns="45728" rIns="91449" bIns="45728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14332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Text Box 97"/>
            <p:cNvSpPr txBox="1">
              <a:spLocks noChangeArrowheads="1"/>
            </p:cNvSpPr>
            <p:nvPr/>
          </p:nvSpPr>
          <p:spPr bwMode="auto">
            <a:xfrm>
              <a:off x="10231910" y="5064650"/>
              <a:ext cx="1608014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cxnSp>
          <p:nvCxnSpPr>
            <p:cNvPr id="73" name="Прямая соединительная линия 72"/>
            <p:cNvCxnSpPr/>
            <p:nvPr/>
          </p:nvCxnSpPr>
          <p:spPr>
            <a:xfrm flipV="1">
              <a:off x="9940925" y="6193658"/>
              <a:ext cx="331103" cy="767"/>
            </a:xfrm>
            <a:prstGeom prst="line">
              <a:avLst/>
            </a:prstGeom>
            <a:ln w="38100">
              <a:solidFill>
                <a:schemeClr val="accent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Группа 629"/>
            <p:cNvGrpSpPr>
              <a:grpSpLocks/>
            </p:cNvGrpSpPr>
            <p:nvPr/>
          </p:nvGrpSpPr>
          <p:grpSpPr bwMode="auto">
            <a:xfrm>
              <a:off x="9918809" y="5293559"/>
              <a:ext cx="332182" cy="269961"/>
              <a:chOff x="142483" y="3760971"/>
              <a:chExt cx="346075" cy="386605"/>
            </a:xfrm>
          </p:grpSpPr>
          <p:sp>
            <p:nvSpPr>
              <p:cNvPr id="165" name="Line 281"/>
              <p:cNvSpPr>
                <a:spLocks noChangeShapeType="1"/>
              </p:cNvSpPr>
              <p:nvPr/>
            </p:nvSpPr>
            <p:spPr bwMode="auto">
              <a:xfrm>
                <a:off x="203673" y="3847248"/>
                <a:ext cx="0" cy="30032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278270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 Light"/>
                </a:endParaRPr>
              </a:p>
            </p:txBody>
          </p:sp>
          <p:sp>
            <p:nvSpPr>
              <p:cNvPr id="166" name="Freeform 285"/>
              <p:cNvSpPr>
                <a:spLocks/>
              </p:cNvSpPr>
              <p:nvPr/>
            </p:nvSpPr>
            <p:spPr bwMode="auto">
              <a:xfrm>
                <a:off x="198223" y="3795140"/>
                <a:ext cx="270456" cy="2283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278270">
                  <a:defRPr/>
                </a:pPr>
                <a:endParaRPr lang="ru-RU" sz="800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Calibri Light"/>
                </a:endParaRPr>
              </a:p>
            </p:txBody>
          </p:sp>
          <p:sp>
            <p:nvSpPr>
              <p:cNvPr id="167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0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113933" tIns="56967" rIns="113933" bIns="56967">
                <a:spAutoFit/>
              </a:bodyPr>
              <a:lstStyle/>
              <a:p>
                <a:pPr algn="ctr" defTabSz="1027506">
                  <a:defRPr/>
                </a:pPr>
                <a:endParaRPr lang="ru-RU" sz="400" dirty="0">
                  <a:solidFill>
                    <a:prstClr val="white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 Light"/>
                </a:endParaRPr>
              </a:p>
            </p:txBody>
          </p:sp>
        </p:grpSp>
        <p:sp>
          <p:nvSpPr>
            <p:cNvPr id="75" name="Text Box 97"/>
            <p:cNvSpPr txBox="1">
              <a:spLocks noChangeArrowheads="1"/>
            </p:cNvSpPr>
            <p:nvPr/>
          </p:nvSpPr>
          <p:spPr bwMode="auto">
            <a:xfrm>
              <a:off x="10188385" y="5260914"/>
              <a:ext cx="1831813" cy="40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76" name="Text Box 97"/>
            <p:cNvSpPr txBox="1">
              <a:spLocks noChangeArrowheads="1"/>
            </p:cNvSpPr>
            <p:nvPr/>
          </p:nvSpPr>
          <p:spPr bwMode="auto">
            <a:xfrm>
              <a:off x="10198997" y="6058748"/>
              <a:ext cx="1891275" cy="2465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6956" tIns="53480" rIns="106956" bIns="5348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1069114">
                <a:defRPr/>
              </a:pPr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линии электропередач 180 кВт</a:t>
              </a:r>
            </a:p>
          </p:txBody>
        </p:sp>
        <p:grpSp>
          <p:nvGrpSpPr>
            <p:cNvPr id="77" name="Group 316"/>
            <p:cNvGrpSpPr>
              <a:grpSpLocks/>
            </p:cNvGrpSpPr>
            <p:nvPr/>
          </p:nvGrpSpPr>
          <p:grpSpPr bwMode="auto">
            <a:xfrm>
              <a:off x="9955708" y="5643467"/>
              <a:ext cx="218015" cy="170423"/>
              <a:chOff x="4727" y="2506"/>
              <a:chExt cx="706" cy="1172"/>
            </a:xfrm>
          </p:grpSpPr>
          <p:sp>
            <p:nvSpPr>
              <p:cNvPr id="8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107 h 135"/>
                  <a:gd name="T2" fmla="*/ 0 w 139"/>
                  <a:gd name="T3" fmla="*/ 73 h 135"/>
                  <a:gd name="T4" fmla="*/ 5 w 139"/>
                  <a:gd name="T5" fmla="*/ 73 h 135"/>
                  <a:gd name="T6" fmla="*/ 5 w 139"/>
                  <a:gd name="T7" fmla="*/ 37 h 135"/>
                  <a:gd name="T8" fmla="*/ 10 w 139"/>
                  <a:gd name="T9" fmla="*/ 37 h 135"/>
                  <a:gd name="T10" fmla="*/ 10 w 139"/>
                  <a:gd name="T11" fmla="*/ 0 h 135"/>
                  <a:gd name="T12" fmla="*/ 15 w 139"/>
                  <a:gd name="T13" fmla="*/ 0 h 135"/>
                  <a:gd name="T14" fmla="*/ 15 w 139"/>
                  <a:gd name="T15" fmla="*/ 107 h 135"/>
                  <a:gd name="T16" fmla="*/ 0 w 139"/>
                  <a:gd name="T17" fmla="*/ 107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971 h 1278"/>
                  <a:gd name="T2" fmla="*/ 0 w 1946"/>
                  <a:gd name="T3" fmla="*/ 78 h 1278"/>
                  <a:gd name="T4" fmla="*/ 84 w 1946"/>
                  <a:gd name="T5" fmla="*/ 78 h 1278"/>
                  <a:gd name="T6" fmla="*/ 84 w 1946"/>
                  <a:gd name="T7" fmla="*/ 71 h 1278"/>
                  <a:gd name="T8" fmla="*/ 84 w 1946"/>
                  <a:gd name="T9" fmla="*/ 62 h 1278"/>
                  <a:gd name="T10" fmla="*/ 85 w 1946"/>
                  <a:gd name="T11" fmla="*/ 55 h 1278"/>
                  <a:gd name="T12" fmla="*/ 85 w 1946"/>
                  <a:gd name="T13" fmla="*/ 48 h 1278"/>
                  <a:gd name="T14" fmla="*/ 86 w 1946"/>
                  <a:gd name="T15" fmla="*/ 42 h 1278"/>
                  <a:gd name="T16" fmla="*/ 88 w 1946"/>
                  <a:gd name="T17" fmla="*/ 35 h 1278"/>
                  <a:gd name="T18" fmla="*/ 89 w 1946"/>
                  <a:gd name="T19" fmla="*/ 29 h 1278"/>
                  <a:gd name="T20" fmla="*/ 91 w 1946"/>
                  <a:gd name="T21" fmla="*/ 23 h 1278"/>
                  <a:gd name="T22" fmla="*/ 92 w 1946"/>
                  <a:gd name="T23" fmla="*/ 18 h 1278"/>
                  <a:gd name="T24" fmla="*/ 94 w 1946"/>
                  <a:gd name="T25" fmla="*/ 14 h 1278"/>
                  <a:gd name="T26" fmla="*/ 96 w 1946"/>
                  <a:gd name="T27" fmla="*/ 10 h 1278"/>
                  <a:gd name="T28" fmla="*/ 98 w 1946"/>
                  <a:gd name="T29" fmla="*/ 6 h 1278"/>
                  <a:gd name="T30" fmla="*/ 101 w 1946"/>
                  <a:gd name="T31" fmla="*/ 3 h 1278"/>
                  <a:gd name="T32" fmla="*/ 103 w 1946"/>
                  <a:gd name="T33" fmla="*/ 3 h 1278"/>
                  <a:gd name="T34" fmla="*/ 105 w 1946"/>
                  <a:gd name="T35" fmla="*/ 0 h 1278"/>
                  <a:gd name="T36" fmla="*/ 108 w 1946"/>
                  <a:gd name="T37" fmla="*/ 0 h 1278"/>
                  <a:gd name="T38" fmla="*/ 110 w 1946"/>
                  <a:gd name="T39" fmla="*/ 0 h 1278"/>
                  <a:gd name="T40" fmla="*/ 113 w 1946"/>
                  <a:gd name="T41" fmla="*/ 3 h 1278"/>
                  <a:gd name="T42" fmla="*/ 115 w 1946"/>
                  <a:gd name="T43" fmla="*/ 3 h 1278"/>
                  <a:gd name="T44" fmla="*/ 118 w 1946"/>
                  <a:gd name="T45" fmla="*/ 6 h 1278"/>
                  <a:gd name="T46" fmla="*/ 120 w 1946"/>
                  <a:gd name="T47" fmla="*/ 10 h 1278"/>
                  <a:gd name="T48" fmla="*/ 122 w 1946"/>
                  <a:gd name="T49" fmla="*/ 14 h 1278"/>
                  <a:gd name="T50" fmla="*/ 124 w 1946"/>
                  <a:gd name="T51" fmla="*/ 18 h 1278"/>
                  <a:gd name="T52" fmla="*/ 125 w 1946"/>
                  <a:gd name="T53" fmla="*/ 23 h 1278"/>
                  <a:gd name="T54" fmla="*/ 127 w 1946"/>
                  <a:gd name="T55" fmla="*/ 29 h 1278"/>
                  <a:gd name="T56" fmla="*/ 128 w 1946"/>
                  <a:gd name="T57" fmla="*/ 35 h 1278"/>
                  <a:gd name="T58" fmla="*/ 130 w 1946"/>
                  <a:gd name="T59" fmla="*/ 42 h 1278"/>
                  <a:gd name="T60" fmla="*/ 130 w 1946"/>
                  <a:gd name="T61" fmla="*/ 48 h 1278"/>
                  <a:gd name="T62" fmla="*/ 131 w 1946"/>
                  <a:gd name="T63" fmla="*/ 55 h 1278"/>
                  <a:gd name="T64" fmla="*/ 132 w 1946"/>
                  <a:gd name="T65" fmla="*/ 62 h 1278"/>
                  <a:gd name="T66" fmla="*/ 132 w 1946"/>
                  <a:gd name="T67" fmla="*/ 71 h 1278"/>
                  <a:gd name="T68" fmla="*/ 132 w 1946"/>
                  <a:gd name="T69" fmla="*/ 78 h 1278"/>
                  <a:gd name="T70" fmla="*/ 216 w 1946"/>
                  <a:gd name="T71" fmla="*/ 78 h 1278"/>
                  <a:gd name="T72" fmla="*/ 216 w 1946"/>
                  <a:gd name="T73" fmla="*/ 970 h 1278"/>
                  <a:gd name="T74" fmla="*/ 0 w 1946"/>
                  <a:gd name="T75" fmla="*/ 971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48 w 440"/>
                  <a:gd name="T1" fmla="*/ 78 h 102"/>
                  <a:gd name="T2" fmla="*/ 48 w 440"/>
                  <a:gd name="T3" fmla="*/ 70 h 102"/>
                  <a:gd name="T4" fmla="*/ 48 w 440"/>
                  <a:gd name="T5" fmla="*/ 63 h 102"/>
                  <a:gd name="T6" fmla="*/ 47 w 440"/>
                  <a:gd name="T7" fmla="*/ 55 h 102"/>
                  <a:gd name="T8" fmla="*/ 46 w 440"/>
                  <a:gd name="T9" fmla="*/ 49 h 102"/>
                  <a:gd name="T10" fmla="*/ 45 w 440"/>
                  <a:gd name="T11" fmla="*/ 42 h 102"/>
                  <a:gd name="T12" fmla="*/ 44 w 440"/>
                  <a:gd name="T13" fmla="*/ 35 h 102"/>
                  <a:gd name="T14" fmla="*/ 43 w 440"/>
                  <a:gd name="T15" fmla="*/ 29 h 102"/>
                  <a:gd name="T16" fmla="*/ 41 w 440"/>
                  <a:gd name="T17" fmla="*/ 23 h 102"/>
                  <a:gd name="T18" fmla="*/ 39 w 440"/>
                  <a:gd name="T19" fmla="*/ 18 h 102"/>
                  <a:gd name="T20" fmla="*/ 38 w 440"/>
                  <a:gd name="T21" fmla="*/ 14 h 102"/>
                  <a:gd name="T22" fmla="*/ 36 w 440"/>
                  <a:gd name="T23" fmla="*/ 10 h 102"/>
                  <a:gd name="T24" fmla="*/ 34 w 440"/>
                  <a:gd name="T25" fmla="*/ 6 h 102"/>
                  <a:gd name="T26" fmla="*/ 32 w 440"/>
                  <a:gd name="T27" fmla="*/ 3 h 102"/>
                  <a:gd name="T28" fmla="*/ 29 w 440"/>
                  <a:gd name="T29" fmla="*/ 3 h 102"/>
                  <a:gd name="T30" fmla="*/ 27 w 440"/>
                  <a:gd name="T31" fmla="*/ 0 h 102"/>
                  <a:gd name="T32" fmla="*/ 24 w 440"/>
                  <a:gd name="T33" fmla="*/ 0 h 102"/>
                  <a:gd name="T34" fmla="*/ 22 w 440"/>
                  <a:gd name="T35" fmla="*/ 0 h 102"/>
                  <a:gd name="T36" fmla="*/ 19 w 440"/>
                  <a:gd name="T37" fmla="*/ 3 h 102"/>
                  <a:gd name="T38" fmla="*/ 17 w 440"/>
                  <a:gd name="T39" fmla="*/ 3 h 102"/>
                  <a:gd name="T40" fmla="*/ 15 w 440"/>
                  <a:gd name="T41" fmla="*/ 6 h 102"/>
                  <a:gd name="T42" fmla="*/ 13 w 440"/>
                  <a:gd name="T43" fmla="*/ 10 h 102"/>
                  <a:gd name="T44" fmla="*/ 11 w 440"/>
                  <a:gd name="T45" fmla="*/ 14 h 102"/>
                  <a:gd name="T46" fmla="*/ 9 w 440"/>
                  <a:gd name="T47" fmla="*/ 18 h 102"/>
                  <a:gd name="T48" fmla="*/ 7 w 440"/>
                  <a:gd name="T49" fmla="*/ 23 h 102"/>
                  <a:gd name="T50" fmla="*/ 6 w 440"/>
                  <a:gd name="T51" fmla="*/ 29 h 102"/>
                  <a:gd name="T52" fmla="*/ 4 w 440"/>
                  <a:gd name="T53" fmla="*/ 35 h 102"/>
                  <a:gd name="T54" fmla="*/ 3 w 440"/>
                  <a:gd name="T55" fmla="*/ 42 h 102"/>
                  <a:gd name="T56" fmla="*/ 2 w 440"/>
                  <a:gd name="T57" fmla="*/ 49 h 102"/>
                  <a:gd name="T58" fmla="*/ 1 w 440"/>
                  <a:gd name="T59" fmla="*/ 55 h 102"/>
                  <a:gd name="T60" fmla="*/ 0 w 440"/>
                  <a:gd name="T61" fmla="*/ 63 h 102"/>
                  <a:gd name="T62" fmla="*/ 0 w 440"/>
                  <a:gd name="T63" fmla="*/ 70 h 102"/>
                  <a:gd name="T64" fmla="*/ 0 w 440"/>
                  <a:gd name="T65" fmla="*/ 78 h 102"/>
                  <a:gd name="T66" fmla="*/ 48 w 440"/>
                  <a:gd name="T67" fmla="*/ 78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100 w 1847"/>
                  <a:gd name="T1" fmla="*/ 50 h 168"/>
                  <a:gd name="T2" fmla="*/ 95 w 1847"/>
                  <a:gd name="T3" fmla="*/ 53 h 168"/>
                  <a:gd name="T4" fmla="*/ 91 w 1847"/>
                  <a:gd name="T5" fmla="*/ 60 h 168"/>
                  <a:gd name="T6" fmla="*/ 87 w 1847"/>
                  <a:gd name="T7" fmla="*/ 68 h 168"/>
                  <a:gd name="T8" fmla="*/ 84 w 1847"/>
                  <a:gd name="T9" fmla="*/ 79 h 168"/>
                  <a:gd name="T10" fmla="*/ 81 w 1847"/>
                  <a:gd name="T11" fmla="*/ 92 h 168"/>
                  <a:gd name="T12" fmla="*/ 79 w 1847"/>
                  <a:gd name="T13" fmla="*/ 105 h 168"/>
                  <a:gd name="T14" fmla="*/ 78 w 1847"/>
                  <a:gd name="T15" fmla="*/ 121 h 168"/>
                  <a:gd name="T16" fmla="*/ 0 w 1847"/>
                  <a:gd name="T17" fmla="*/ 129 h 168"/>
                  <a:gd name="T18" fmla="*/ 1 w 1847"/>
                  <a:gd name="T19" fmla="*/ 88 h 168"/>
                  <a:gd name="T20" fmla="*/ 6 w 1847"/>
                  <a:gd name="T21" fmla="*/ 88 h 168"/>
                  <a:gd name="T22" fmla="*/ 16 w 1847"/>
                  <a:gd name="T23" fmla="*/ 88 h 168"/>
                  <a:gd name="T24" fmla="*/ 28 w 1847"/>
                  <a:gd name="T25" fmla="*/ 88 h 168"/>
                  <a:gd name="T26" fmla="*/ 41 w 1847"/>
                  <a:gd name="T27" fmla="*/ 88 h 168"/>
                  <a:gd name="T28" fmla="*/ 54 w 1847"/>
                  <a:gd name="T29" fmla="*/ 88 h 168"/>
                  <a:gd name="T30" fmla="*/ 65 w 1847"/>
                  <a:gd name="T31" fmla="*/ 88 h 168"/>
                  <a:gd name="T32" fmla="*/ 71 w 1847"/>
                  <a:gd name="T33" fmla="*/ 88 h 168"/>
                  <a:gd name="T34" fmla="*/ 74 w 1847"/>
                  <a:gd name="T35" fmla="*/ 80 h 168"/>
                  <a:gd name="T36" fmla="*/ 76 w 1847"/>
                  <a:gd name="T37" fmla="*/ 64 h 168"/>
                  <a:gd name="T38" fmla="*/ 79 w 1847"/>
                  <a:gd name="T39" fmla="*/ 47 h 168"/>
                  <a:gd name="T40" fmla="*/ 83 w 1847"/>
                  <a:gd name="T41" fmla="*/ 33 h 168"/>
                  <a:gd name="T42" fmla="*/ 86 w 1847"/>
                  <a:gd name="T43" fmla="*/ 21 h 168"/>
                  <a:gd name="T44" fmla="*/ 91 w 1847"/>
                  <a:gd name="T45" fmla="*/ 10 h 168"/>
                  <a:gd name="T46" fmla="*/ 95 w 1847"/>
                  <a:gd name="T47" fmla="*/ 4 h 168"/>
                  <a:gd name="T48" fmla="*/ 100 w 1847"/>
                  <a:gd name="T49" fmla="*/ 1 h 168"/>
                  <a:gd name="T50" fmla="*/ 105 w 1847"/>
                  <a:gd name="T51" fmla="*/ 1 h 168"/>
                  <a:gd name="T52" fmla="*/ 110 w 1847"/>
                  <a:gd name="T53" fmla="*/ 4 h 168"/>
                  <a:gd name="T54" fmla="*/ 114 w 1847"/>
                  <a:gd name="T55" fmla="*/ 10 h 168"/>
                  <a:gd name="T56" fmla="*/ 119 w 1847"/>
                  <a:gd name="T57" fmla="*/ 21 h 168"/>
                  <a:gd name="T58" fmla="*/ 123 w 1847"/>
                  <a:gd name="T59" fmla="*/ 33 h 168"/>
                  <a:gd name="T60" fmla="*/ 126 w 1847"/>
                  <a:gd name="T61" fmla="*/ 47 h 168"/>
                  <a:gd name="T62" fmla="*/ 129 w 1847"/>
                  <a:gd name="T63" fmla="*/ 64 h 168"/>
                  <a:gd name="T64" fmla="*/ 131 w 1847"/>
                  <a:gd name="T65" fmla="*/ 80 h 168"/>
                  <a:gd name="T66" fmla="*/ 134 w 1847"/>
                  <a:gd name="T67" fmla="*/ 88 h 168"/>
                  <a:gd name="T68" fmla="*/ 140 w 1847"/>
                  <a:gd name="T69" fmla="*/ 88 h 168"/>
                  <a:gd name="T70" fmla="*/ 151 w 1847"/>
                  <a:gd name="T71" fmla="*/ 88 h 168"/>
                  <a:gd name="T72" fmla="*/ 163 w 1847"/>
                  <a:gd name="T73" fmla="*/ 88 h 168"/>
                  <a:gd name="T74" fmla="*/ 176 w 1847"/>
                  <a:gd name="T75" fmla="*/ 88 h 168"/>
                  <a:gd name="T76" fmla="*/ 189 w 1847"/>
                  <a:gd name="T77" fmla="*/ 88 h 168"/>
                  <a:gd name="T78" fmla="*/ 198 w 1847"/>
                  <a:gd name="T79" fmla="*/ 88 h 168"/>
                  <a:gd name="T80" fmla="*/ 204 w 1847"/>
                  <a:gd name="T81" fmla="*/ 88 h 168"/>
                  <a:gd name="T82" fmla="*/ 205 w 1847"/>
                  <a:gd name="T83" fmla="*/ 129 h 168"/>
                  <a:gd name="T84" fmla="*/ 127 w 1847"/>
                  <a:gd name="T85" fmla="*/ 121 h 168"/>
                  <a:gd name="T86" fmla="*/ 126 w 1847"/>
                  <a:gd name="T87" fmla="*/ 105 h 168"/>
                  <a:gd name="T88" fmla="*/ 124 w 1847"/>
                  <a:gd name="T89" fmla="*/ 92 h 168"/>
                  <a:gd name="T90" fmla="*/ 121 w 1847"/>
                  <a:gd name="T91" fmla="*/ 79 h 168"/>
                  <a:gd name="T92" fmla="*/ 118 w 1847"/>
                  <a:gd name="T93" fmla="*/ 68 h 168"/>
                  <a:gd name="T94" fmla="*/ 114 w 1847"/>
                  <a:gd name="T95" fmla="*/ 60 h 168"/>
                  <a:gd name="T96" fmla="*/ 110 w 1847"/>
                  <a:gd name="T97" fmla="*/ 53 h 168"/>
                  <a:gd name="T98" fmla="*/ 105 w 1847"/>
                  <a:gd name="T99" fmla="*/ 5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21 w 217"/>
                  <a:gd name="T1" fmla="*/ 163 h 373"/>
                  <a:gd name="T2" fmla="*/ 3 w 217"/>
                  <a:gd name="T3" fmla="*/ 163 h 373"/>
                  <a:gd name="T4" fmla="*/ 3 w 217"/>
                  <a:gd name="T5" fmla="*/ 260 h 373"/>
                  <a:gd name="T6" fmla="*/ 21 w 217"/>
                  <a:gd name="T7" fmla="*/ 260 h 373"/>
                  <a:gd name="T8" fmla="*/ 24 w 217"/>
                  <a:gd name="T9" fmla="*/ 281 h 373"/>
                  <a:gd name="T10" fmla="*/ 0 w 217"/>
                  <a:gd name="T11" fmla="*/ 281 h 373"/>
                  <a:gd name="T12" fmla="*/ 0 w 217"/>
                  <a:gd name="T13" fmla="*/ 0 h 373"/>
                  <a:gd name="T14" fmla="*/ 24 w 217"/>
                  <a:gd name="T15" fmla="*/ 0 h 373"/>
                  <a:gd name="T16" fmla="*/ 21 w 217"/>
                  <a:gd name="T17" fmla="*/ 22 h 373"/>
                  <a:gd name="T18" fmla="*/ 3 w 217"/>
                  <a:gd name="T19" fmla="*/ 22 h 373"/>
                  <a:gd name="T20" fmla="*/ 3 w 217"/>
                  <a:gd name="T21" fmla="*/ 129 h 373"/>
                  <a:gd name="T22" fmla="*/ 21 w 217"/>
                  <a:gd name="T23" fmla="*/ 129 h 373"/>
                  <a:gd name="T24" fmla="*/ 21 w 217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21 w 216"/>
                  <a:gd name="T1" fmla="*/ 163 h 373"/>
                  <a:gd name="T2" fmla="*/ 3 w 216"/>
                  <a:gd name="T3" fmla="*/ 163 h 373"/>
                  <a:gd name="T4" fmla="*/ 3 w 216"/>
                  <a:gd name="T5" fmla="*/ 260 h 373"/>
                  <a:gd name="T6" fmla="*/ 21 w 216"/>
                  <a:gd name="T7" fmla="*/ 260 h 373"/>
                  <a:gd name="T8" fmla="*/ 24 w 216"/>
                  <a:gd name="T9" fmla="*/ 281 h 373"/>
                  <a:gd name="T10" fmla="*/ 0 w 216"/>
                  <a:gd name="T11" fmla="*/ 281 h 373"/>
                  <a:gd name="T12" fmla="*/ 0 w 216"/>
                  <a:gd name="T13" fmla="*/ 0 h 373"/>
                  <a:gd name="T14" fmla="*/ 24 w 216"/>
                  <a:gd name="T15" fmla="*/ 0 h 373"/>
                  <a:gd name="T16" fmla="*/ 21 w 216"/>
                  <a:gd name="T17" fmla="*/ 22 h 373"/>
                  <a:gd name="T18" fmla="*/ 3 w 216"/>
                  <a:gd name="T19" fmla="*/ 22 h 373"/>
                  <a:gd name="T20" fmla="*/ 3 w 216"/>
                  <a:gd name="T21" fmla="*/ 129 h 373"/>
                  <a:gd name="T22" fmla="*/ 21 w 216"/>
                  <a:gd name="T23" fmla="*/ 129 h 373"/>
                  <a:gd name="T24" fmla="*/ 21 w 216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21 w 217"/>
                  <a:gd name="T1" fmla="*/ 163 h 373"/>
                  <a:gd name="T2" fmla="*/ 3 w 217"/>
                  <a:gd name="T3" fmla="*/ 163 h 373"/>
                  <a:gd name="T4" fmla="*/ 3 w 217"/>
                  <a:gd name="T5" fmla="*/ 260 h 373"/>
                  <a:gd name="T6" fmla="*/ 21 w 217"/>
                  <a:gd name="T7" fmla="*/ 260 h 373"/>
                  <a:gd name="T8" fmla="*/ 24 w 217"/>
                  <a:gd name="T9" fmla="*/ 281 h 373"/>
                  <a:gd name="T10" fmla="*/ 0 w 217"/>
                  <a:gd name="T11" fmla="*/ 281 h 373"/>
                  <a:gd name="T12" fmla="*/ 0 w 217"/>
                  <a:gd name="T13" fmla="*/ 0 h 373"/>
                  <a:gd name="T14" fmla="*/ 24 w 217"/>
                  <a:gd name="T15" fmla="*/ 0 h 373"/>
                  <a:gd name="T16" fmla="*/ 21 w 217"/>
                  <a:gd name="T17" fmla="*/ 22 h 373"/>
                  <a:gd name="T18" fmla="*/ 3 w 217"/>
                  <a:gd name="T19" fmla="*/ 22 h 373"/>
                  <a:gd name="T20" fmla="*/ 3 w 217"/>
                  <a:gd name="T21" fmla="*/ 129 h 373"/>
                  <a:gd name="T22" fmla="*/ 21 w 217"/>
                  <a:gd name="T23" fmla="*/ 129 h 373"/>
                  <a:gd name="T24" fmla="*/ 21 w 217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22 h 373"/>
                  <a:gd name="T2" fmla="*/ 0 w 29"/>
                  <a:gd name="T3" fmla="*/ 260 h 373"/>
                  <a:gd name="T4" fmla="*/ 3 w 29"/>
                  <a:gd name="T5" fmla="*/ 281 h 373"/>
                  <a:gd name="T6" fmla="*/ 3 w 29"/>
                  <a:gd name="T7" fmla="*/ 0 h 373"/>
                  <a:gd name="T8" fmla="*/ 0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21 w 216"/>
                  <a:gd name="T1" fmla="*/ 165 h 372"/>
                  <a:gd name="T2" fmla="*/ 3 w 216"/>
                  <a:gd name="T3" fmla="*/ 165 h 372"/>
                  <a:gd name="T4" fmla="*/ 3 w 216"/>
                  <a:gd name="T5" fmla="*/ 260 h 372"/>
                  <a:gd name="T6" fmla="*/ 21 w 216"/>
                  <a:gd name="T7" fmla="*/ 260 h 372"/>
                  <a:gd name="T8" fmla="*/ 24 w 216"/>
                  <a:gd name="T9" fmla="*/ 282 h 372"/>
                  <a:gd name="T10" fmla="*/ 0 w 216"/>
                  <a:gd name="T11" fmla="*/ 282 h 372"/>
                  <a:gd name="T12" fmla="*/ 0 w 216"/>
                  <a:gd name="T13" fmla="*/ 0 h 372"/>
                  <a:gd name="T14" fmla="*/ 24 w 216"/>
                  <a:gd name="T15" fmla="*/ 0 h 372"/>
                  <a:gd name="T16" fmla="*/ 21 w 216"/>
                  <a:gd name="T17" fmla="*/ 21 h 372"/>
                  <a:gd name="T18" fmla="*/ 3 w 216"/>
                  <a:gd name="T19" fmla="*/ 21 h 372"/>
                  <a:gd name="T20" fmla="*/ 3 w 216"/>
                  <a:gd name="T21" fmla="*/ 130 h 372"/>
                  <a:gd name="T22" fmla="*/ 21 w 216"/>
                  <a:gd name="T23" fmla="*/ 130 h 372"/>
                  <a:gd name="T24" fmla="*/ 21 w 216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21 h 372"/>
                  <a:gd name="T2" fmla="*/ 0 w 29"/>
                  <a:gd name="T3" fmla="*/ 260 h 372"/>
                  <a:gd name="T4" fmla="*/ 3 w 29"/>
                  <a:gd name="T5" fmla="*/ 282 h 372"/>
                  <a:gd name="T6" fmla="*/ 3 w 29"/>
                  <a:gd name="T7" fmla="*/ 0 h 372"/>
                  <a:gd name="T8" fmla="*/ 0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21 w 217"/>
                  <a:gd name="T1" fmla="*/ 165 h 372"/>
                  <a:gd name="T2" fmla="*/ 3 w 217"/>
                  <a:gd name="T3" fmla="*/ 165 h 372"/>
                  <a:gd name="T4" fmla="*/ 3 w 217"/>
                  <a:gd name="T5" fmla="*/ 260 h 372"/>
                  <a:gd name="T6" fmla="*/ 21 w 217"/>
                  <a:gd name="T7" fmla="*/ 260 h 372"/>
                  <a:gd name="T8" fmla="*/ 24 w 217"/>
                  <a:gd name="T9" fmla="*/ 282 h 372"/>
                  <a:gd name="T10" fmla="*/ 0 w 217"/>
                  <a:gd name="T11" fmla="*/ 282 h 372"/>
                  <a:gd name="T12" fmla="*/ 0 w 217"/>
                  <a:gd name="T13" fmla="*/ 0 h 372"/>
                  <a:gd name="T14" fmla="*/ 24 w 217"/>
                  <a:gd name="T15" fmla="*/ 0 h 372"/>
                  <a:gd name="T16" fmla="*/ 21 w 217"/>
                  <a:gd name="T17" fmla="*/ 21 h 372"/>
                  <a:gd name="T18" fmla="*/ 3 w 217"/>
                  <a:gd name="T19" fmla="*/ 21 h 372"/>
                  <a:gd name="T20" fmla="*/ 3 w 217"/>
                  <a:gd name="T21" fmla="*/ 130 h 372"/>
                  <a:gd name="T22" fmla="*/ 21 w 217"/>
                  <a:gd name="T23" fmla="*/ 130 h 372"/>
                  <a:gd name="T24" fmla="*/ 21 w 217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21 h 372"/>
                  <a:gd name="T2" fmla="*/ 0 w 29"/>
                  <a:gd name="T3" fmla="*/ 260 h 372"/>
                  <a:gd name="T4" fmla="*/ 3 w 29"/>
                  <a:gd name="T5" fmla="*/ 282 h 372"/>
                  <a:gd name="T6" fmla="*/ 3 w 29"/>
                  <a:gd name="T7" fmla="*/ 0 h 372"/>
                  <a:gd name="T8" fmla="*/ 0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3 w 215"/>
                  <a:gd name="T1" fmla="*/ 163 h 373"/>
                  <a:gd name="T2" fmla="*/ 21 w 215"/>
                  <a:gd name="T3" fmla="*/ 163 h 373"/>
                  <a:gd name="T4" fmla="*/ 21 w 215"/>
                  <a:gd name="T5" fmla="*/ 260 h 373"/>
                  <a:gd name="T6" fmla="*/ 3 w 215"/>
                  <a:gd name="T7" fmla="*/ 260 h 373"/>
                  <a:gd name="T8" fmla="*/ 0 w 215"/>
                  <a:gd name="T9" fmla="*/ 281 h 373"/>
                  <a:gd name="T10" fmla="*/ 24 w 215"/>
                  <a:gd name="T11" fmla="*/ 281 h 373"/>
                  <a:gd name="T12" fmla="*/ 24 w 215"/>
                  <a:gd name="T13" fmla="*/ 0 h 373"/>
                  <a:gd name="T14" fmla="*/ 0 w 215"/>
                  <a:gd name="T15" fmla="*/ 0 h 373"/>
                  <a:gd name="T16" fmla="*/ 3 w 215"/>
                  <a:gd name="T17" fmla="*/ 22 h 373"/>
                  <a:gd name="T18" fmla="*/ 21 w 215"/>
                  <a:gd name="T19" fmla="*/ 22 h 373"/>
                  <a:gd name="T20" fmla="*/ 21 w 215"/>
                  <a:gd name="T21" fmla="*/ 129 h 373"/>
                  <a:gd name="T22" fmla="*/ 3 w 215"/>
                  <a:gd name="T23" fmla="*/ 129 h 373"/>
                  <a:gd name="T24" fmla="*/ 3 w 215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3 w 216"/>
                  <a:gd name="T1" fmla="*/ 163 h 373"/>
                  <a:gd name="T2" fmla="*/ 20 w 216"/>
                  <a:gd name="T3" fmla="*/ 163 h 373"/>
                  <a:gd name="T4" fmla="*/ 20 w 216"/>
                  <a:gd name="T5" fmla="*/ 260 h 373"/>
                  <a:gd name="T6" fmla="*/ 3 w 216"/>
                  <a:gd name="T7" fmla="*/ 260 h 373"/>
                  <a:gd name="T8" fmla="*/ 0 w 216"/>
                  <a:gd name="T9" fmla="*/ 281 h 373"/>
                  <a:gd name="T10" fmla="*/ 23 w 216"/>
                  <a:gd name="T11" fmla="*/ 281 h 373"/>
                  <a:gd name="T12" fmla="*/ 23 w 216"/>
                  <a:gd name="T13" fmla="*/ 0 h 373"/>
                  <a:gd name="T14" fmla="*/ 0 w 216"/>
                  <a:gd name="T15" fmla="*/ 0 h 373"/>
                  <a:gd name="T16" fmla="*/ 3 w 216"/>
                  <a:gd name="T17" fmla="*/ 22 h 373"/>
                  <a:gd name="T18" fmla="*/ 20 w 216"/>
                  <a:gd name="T19" fmla="*/ 22 h 373"/>
                  <a:gd name="T20" fmla="*/ 20 w 216"/>
                  <a:gd name="T21" fmla="*/ 129 h 373"/>
                  <a:gd name="T22" fmla="*/ 3 w 216"/>
                  <a:gd name="T23" fmla="*/ 129 h 373"/>
                  <a:gd name="T24" fmla="*/ 3 w 216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3 w 215"/>
                  <a:gd name="T1" fmla="*/ 163 h 373"/>
                  <a:gd name="T2" fmla="*/ 21 w 215"/>
                  <a:gd name="T3" fmla="*/ 163 h 373"/>
                  <a:gd name="T4" fmla="*/ 21 w 215"/>
                  <a:gd name="T5" fmla="*/ 260 h 373"/>
                  <a:gd name="T6" fmla="*/ 3 w 215"/>
                  <a:gd name="T7" fmla="*/ 260 h 373"/>
                  <a:gd name="T8" fmla="*/ 0 w 215"/>
                  <a:gd name="T9" fmla="*/ 281 h 373"/>
                  <a:gd name="T10" fmla="*/ 24 w 215"/>
                  <a:gd name="T11" fmla="*/ 281 h 373"/>
                  <a:gd name="T12" fmla="*/ 24 w 215"/>
                  <a:gd name="T13" fmla="*/ 0 h 373"/>
                  <a:gd name="T14" fmla="*/ 0 w 215"/>
                  <a:gd name="T15" fmla="*/ 0 h 373"/>
                  <a:gd name="T16" fmla="*/ 3 w 215"/>
                  <a:gd name="T17" fmla="*/ 22 h 373"/>
                  <a:gd name="T18" fmla="*/ 21 w 215"/>
                  <a:gd name="T19" fmla="*/ 22 h 373"/>
                  <a:gd name="T20" fmla="*/ 21 w 215"/>
                  <a:gd name="T21" fmla="*/ 129 h 373"/>
                  <a:gd name="T22" fmla="*/ 3 w 215"/>
                  <a:gd name="T23" fmla="*/ 129 h 373"/>
                  <a:gd name="T24" fmla="*/ 3 w 215"/>
                  <a:gd name="T25" fmla="*/ 16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3 w 29"/>
                  <a:gd name="T1" fmla="*/ 22 h 373"/>
                  <a:gd name="T2" fmla="*/ 3 w 29"/>
                  <a:gd name="T3" fmla="*/ 260 h 373"/>
                  <a:gd name="T4" fmla="*/ 0 w 29"/>
                  <a:gd name="T5" fmla="*/ 281 h 373"/>
                  <a:gd name="T6" fmla="*/ 0 w 29"/>
                  <a:gd name="T7" fmla="*/ 0 h 373"/>
                  <a:gd name="T8" fmla="*/ 3 w 29"/>
                  <a:gd name="T9" fmla="*/ 22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3 w 29"/>
                  <a:gd name="T1" fmla="*/ 21 h 372"/>
                  <a:gd name="T2" fmla="*/ 3 w 29"/>
                  <a:gd name="T3" fmla="*/ 260 h 372"/>
                  <a:gd name="T4" fmla="*/ 0 w 29"/>
                  <a:gd name="T5" fmla="*/ 282 h 372"/>
                  <a:gd name="T6" fmla="*/ 0 w 29"/>
                  <a:gd name="T7" fmla="*/ 0 h 372"/>
                  <a:gd name="T8" fmla="*/ 3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3 w 215"/>
                  <a:gd name="T1" fmla="*/ 165 h 372"/>
                  <a:gd name="T2" fmla="*/ 21 w 215"/>
                  <a:gd name="T3" fmla="*/ 165 h 372"/>
                  <a:gd name="T4" fmla="*/ 21 w 215"/>
                  <a:gd name="T5" fmla="*/ 260 h 372"/>
                  <a:gd name="T6" fmla="*/ 3 w 215"/>
                  <a:gd name="T7" fmla="*/ 260 h 372"/>
                  <a:gd name="T8" fmla="*/ 0 w 215"/>
                  <a:gd name="T9" fmla="*/ 282 h 372"/>
                  <a:gd name="T10" fmla="*/ 24 w 215"/>
                  <a:gd name="T11" fmla="*/ 282 h 372"/>
                  <a:gd name="T12" fmla="*/ 24 w 215"/>
                  <a:gd name="T13" fmla="*/ 0 h 372"/>
                  <a:gd name="T14" fmla="*/ 0 w 215"/>
                  <a:gd name="T15" fmla="*/ 0 h 372"/>
                  <a:gd name="T16" fmla="*/ 3 w 215"/>
                  <a:gd name="T17" fmla="*/ 21 h 372"/>
                  <a:gd name="T18" fmla="*/ 21 w 215"/>
                  <a:gd name="T19" fmla="*/ 21 h 372"/>
                  <a:gd name="T20" fmla="*/ 21 w 215"/>
                  <a:gd name="T21" fmla="*/ 130 h 372"/>
                  <a:gd name="T22" fmla="*/ 3 w 215"/>
                  <a:gd name="T23" fmla="*/ 130 h 372"/>
                  <a:gd name="T24" fmla="*/ 3 w 215"/>
                  <a:gd name="T25" fmla="*/ 165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3 w 29"/>
                  <a:gd name="T1" fmla="*/ 21 h 372"/>
                  <a:gd name="T2" fmla="*/ 3 w 29"/>
                  <a:gd name="T3" fmla="*/ 260 h 372"/>
                  <a:gd name="T4" fmla="*/ 0 w 29"/>
                  <a:gd name="T5" fmla="*/ 282 h 372"/>
                  <a:gd name="T6" fmla="*/ 0 w 29"/>
                  <a:gd name="T7" fmla="*/ 0 h 372"/>
                  <a:gd name="T8" fmla="*/ 3 w 29"/>
                  <a:gd name="T9" fmla="*/ 21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2 w 37"/>
                  <a:gd name="T1" fmla="*/ 36 h 38"/>
                  <a:gd name="T2" fmla="*/ 3 w 37"/>
                  <a:gd name="T3" fmla="*/ 34 h 38"/>
                  <a:gd name="T4" fmla="*/ 3 w 37"/>
                  <a:gd name="T5" fmla="*/ 30 h 38"/>
                  <a:gd name="T6" fmla="*/ 4 w 37"/>
                  <a:gd name="T7" fmla="*/ 23 h 38"/>
                  <a:gd name="T8" fmla="*/ 4 w 37"/>
                  <a:gd name="T9" fmla="*/ 19 h 38"/>
                  <a:gd name="T10" fmla="*/ 4 w 37"/>
                  <a:gd name="T11" fmla="*/ 12 h 38"/>
                  <a:gd name="T12" fmla="*/ 3 w 37"/>
                  <a:gd name="T13" fmla="*/ 5 h 38"/>
                  <a:gd name="T14" fmla="*/ 3 w 37"/>
                  <a:gd name="T15" fmla="*/ 1 h 38"/>
                  <a:gd name="T16" fmla="*/ 2 w 37"/>
                  <a:gd name="T17" fmla="*/ 0 h 38"/>
                  <a:gd name="T18" fmla="*/ 1 w 37"/>
                  <a:gd name="T19" fmla="*/ 1 h 38"/>
                  <a:gd name="T20" fmla="*/ 1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23 h 38"/>
                  <a:gd name="T28" fmla="*/ 1 w 37"/>
                  <a:gd name="T29" fmla="*/ 30 h 38"/>
                  <a:gd name="T30" fmla="*/ 1 w 37"/>
                  <a:gd name="T31" fmla="*/ 34 h 38"/>
                  <a:gd name="T32" fmla="*/ 2 w 37"/>
                  <a:gd name="T33" fmla="*/ 3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788251"/>
                <a:endParaRPr lang="ru-RU" sz="24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79" name="Text Box 97"/>
            <p:cNvSpPr txBox="1">
              <a:spLocks noChangeArrowheads="1"/>
            </p:cNvSpPr>
            <p:nvPr/>
          </p:nvSpPr>
          <p:spPr bwMode="auto">
            <a:xfrm>
              <a:off x="10154305" y="5601531"/>
              <a:ext cx="1803382" cy="4062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grpSp>
          <p:nvGrpSpPr>
            <p:cNvPr id="80" name="Группа 119"/>
            <p:cNvGrpSpPr>
              <a:grpSpLocks/>
            </p:cNvGrpSpPr>
            <p:nvPr/>
          </p:nvGrpSpPr>
          <p:grpSpPr bwMode="auto">
            <a:xfrm>
              <a:off x="9951439" y="5865528"/>
              <a:ext cx="236388" cy="189333"/>
              <a:chOff x="214313" y="8958263"/>
              <a:chExt cx="642937" cy="500062"/>
            </a:xfrm>
          </p:grpSpPr>
          <p:sp>
            <p:nvSpPr>
              <p:cNvPr id="82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277237"/>
                <a:endParaRPr lang="ru-RU" sz="800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83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277237"/>
                <a:endParaRPr lang="ru-RU" sz="800" dirty="0">
                  <a:solidFill>
                    <a:prstClr val="black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84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85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</p:cxnSp>
            <p:cxnSp>
              <p:nvCxnSpPr>
                <p:cNvPr id="86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</p:spPr>
            </p:cxnSp>
          </p:grpSp>
        </p:grpSp>
        <p:sp>
          <p:nvSpPr>
            <p:cNvPr id="81" name="Text Box 97"/>
            <p:cNvSpPr txBox="1">
              <a:spLocks noChangeArrowheads="1"/>
            </p:cNvSpPr>
            <p:nvPr/>
          </p:nvSpPr>
          <p:spPr bwMode="auto">
            <a:xfrm>
              <a:off x="10169241" y="5834217"/>
              <a:ext cx="1831813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больница</a:t>
              </a:r>
            </a:p>
          </p:txBody>
        </p:sp>
      </p:grpSp>
      <p:sp>
        <p:nvSpPr>
          <p:cNvPr id="170" name="Прямоугольник 169"/>
          <p:cNvSpPr/>
          <p:nvPr/>
        </p:nvSpPr>
        <p:spPr>
          <a:xfrm>
            <a:off x="5104" y="799412"/>
            <a:ext cx="2807091" cy="2342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8" tIns="34294" rIns="68588" bIns="34294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3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3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71" name="Рисунок 170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99160" y="61374"/>
            <a:ext cx="1062357" cy="403162"/>
          </a:xfrm>
          <a:prstGeom prst="rect">
            <a:avLst/>
          </a:prstGeom>
        </p:spPr>
      </p:pic>
      <p:pic>
        <p:nvPicPr>
          <p:cNvPr id="172" name="Рисунок 17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717" y="36263"/>
            <a:ext cx="700644" cy="420307"/>
          </a:xfrm>
          <a:prstGeom prst="rect">
            <a:avLst/>
          </a:prstGeom>
        </p:spPr>
      </p:pic>
      <p:sp>
        <p:nvSpPr>
          <p:cNvPr id="169" name="Прямоугольник 168"/>
          <p:cNvSpPr/>
          <p:nvPr/>
        </p:nvSpPr>
        <p:spPr>
          <a:xfrm>
            <a:off x="-1116" y="4324344"/>
            <a:ext cx="2819529" cy="37661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8" tIns="34294" rIns="68588" bIns="34294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3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усиления ветра на 12:00</a:t>
            </a:r>
          </a:p>
        </p:txBody>
      </p:sp>
      <p:sp>
        <p:nvSpPr>
          <p:cNvPr id="177" name="Rectangle 152"/>
          <p:cNvSpPr>
            <a:spLocks noChangeArrowheads="1"/>
          </p:cNvSpPr>
          <p:nvPr/>
        </p:nvSpPr>
        <p:spPr bwMode="auto">
          <a:xfrm>
            <a:off x="10358217" y="6326013"/>
            <a:ext cx="1728000" cy="430887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12:00 19.11.2020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788251"/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ЦУКС ГУ МЧС по Республике Мордовия</a:t>
            </a:r>
          </a:p>
          <a:p>
            <a:pPr defTabSz="788251"/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Дегтярев  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.С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., 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36-150-727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узаевк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9066528" y="1084089"/>
            <a:ext cx="3055056" cy="2255988"/>
          </a:xfrm>
          <a:prstGeom prst="rect">
            <a:avLst/>
          </a:prstGeom>
        </p:spPr>
      </p:pic>
      <p:sp>
        <p:nvSpPr>
          <p:cNvPr id="175" name="TextBox 31"/>
          <p:cNvSpPr txBox="1"/>
          <p:nvPr/>
        </p:nvSpPr>
        <p:spPr>
          <a:xfrm>
            <a:off x="911690" y="5775921"/>
            <a:ext cx="993916" cy="287212"/>
          </a:xfrm>
          <a:prstGeom prst="rect">
            <a:avLst/>
          </a:prstGeom>
          <a:solidFill>
            <a:srgbClr val="FF0000"/>
          </a:solidFill>
          <a:effectLst>
            <a:softEdge rad="63500"/>
          </a:effectLst>
        </p:spPr>
        <p:txBody>
          <a:bodyPr wrap="square" lIns="121811" tIns="60905" rIns="121811" bIns="60905" rtlCol="0">
            <a:spAutoFit/>
          </a:bodyPr>
          <a:lstStyle>
            <a:defPPr>
              <a:defRPr lang="ru-RU"/>
            </a:defPPr>
            <a:lvl1pPr marL="0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9456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89127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3691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78254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972818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367382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61945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6509" algn="l" defTabSz="789127" rtl="0" eaLnBrk="1" latinLnBrk="0" hangingPunct="1"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50935"/>
            <a:r>
              <a:rPr lang="ru-RU" sz="1067" b="1" dirty="0" smtClean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г. Рузаевка</a:t>
            </a:r>
            <a:endParaRPr lang="ru-RU" sz="1067" b="1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74" name="Рисунок 173" descr="Вырезка экрана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72" y="1033612"/>
            <a:ext cx="2802975" cy="16968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1901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 advClick="0" advTm="3000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531396</TotalTime>
  <Words>432</Words>
  <Application>Microsoft Office PowerPoint</Application>
  <PresentationFormat>Широкоэкранный</PresentationFormat>
  <Paragraphs>171</Paragraphs>
  <Slides>5</Slides>
  <Notes>5</Notes>
  <HiddenSlides>0</HiddenSlides>
  <MMClips>2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5</vt:i4>
      </vt:variant>
    </vt:vector>
  </HeadingPairs>
  <TitlesOfParts>
    <vt:vector size="10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АРМ7</cp:lastModifiedBy>
  <cp:revision>23729</cp:revision>
  <cp:lastPrinted>2019-01-05T01:53:29Z</cp:lastPrinted>
  <dcterms:created xsi:type="dcterms:W3CDTF">2014-09-08T13:21:12Z</dcterms:created>
  <dcterms:modified xsi:type="dcterms:W3CDTF">2020-11-19T08:36:37Z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name="NXPowerLiteLastOptimized" pid="2">
    <vt:lpwstr>34926542</vt:lpwstr>
  </property>
  <property fmtid="{D5CDD505-2E9C-101B-9397-08002B2CF9AE}" name="NXPowerLiteSettings" pid="3">
    <vt:lpwstr>C7000400038000</vt:lpwstr>
  </property>
  <property fmtid="{D5CDD505-2E9C-101B-9397-08002B2CF9AE}" name="NXPowerLiteVersion" pid="4">
    <vt:lpwstr>S9.0.1</vt:lpwstr>
  </property>
</Properties>
</file>