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notesMasterIdLst>
    <p:notesMasterId r:id="rId4"/>
  </p:notesMasterIdLst>
  <p:sldIdLst>
    <p:sldId id="332" r:id="rId2"/>
    <p:sldId id="334" r:id="rId3"/>
  </p:sldIdLst>
  <p:sldSz cx="9144000" cy="5143500" type="screen16x9"/>
  <p:notesSz cx="6858000" cy="9144000"/>
  <p:defaultTextStyle>
    <a:defPPr>
      <a:defRPr lang="ru-RU"/>
    </a:defPPr>
    <a:lvl1pPr marL="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4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1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64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19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72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26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8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3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еспублика Мордовия" id="{6489B892-0867-4F35-B3AF-0A60D708A628}">
          <p14:sldIdLst>
            <p14:sldId id="332"/>
            <p14:sldId id="33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352" autoAdjust="0"/>
    <p:restoredTop sz="94660"/>
  </p:normalViewPr>
  <p:slideViewPr>
    <p:cSldViewPr>
      <p:cViewPr varScale="1">
        <p:scale>
          <a:sx n="149" d="100"/>
          <a:sy n="149" d="100"/>
        </p:scale>
        <p:origin x="786" y="14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1969FF-501D-4999-9A55-7FF30F205E2E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9BB9C8-5C37-49D5-B43C-710B0F9E97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250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4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10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64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19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72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26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80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35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767" indent="0" algn="ctr">
              <a:buNone/>
              <a:defRPr sz="1500"/>
            </a:lvl2pPr>
            <a:lvl3pPr marL="685545" indent="0" algn="ctr">
              <a:buNone/>
              <a:defRPr sz="1400"/>
            </a:lvl3pPr>
            <a:lvl4pPr marL="1028318" indent="0" algn="ctr">
              <a:buNone/>
              <a:defRPr sz="1200"/>
            </a:lvl4pPr>
            <a:lvl5pPr marL="1371090" indent="0" algn="ctr">
              <a:buNone/>
              <a:defRPr sz="1200"/>
            </a:lvl5pPr>
            <a:lvl6pPr marL="1713869" indent="0" algn="ctr">
              <a:buNone/>
              <a:defRPr sz="1200"/>
            </a:lvl6pPr>
            <a:lvl7pPr marL="2056634" indent="0" algn="ctr">
              <a:buNone/>
              <a:defRPr sz="1200"/>
            </a:lvl7pPr>
            <a:lvl8pPr marL="2399400" indent="0" algn="ctr">
              <a:buNone/>
              <a:defRPr sz="1200"/>
            </a:lvl8pPr>
            <a:lvl9pPr marL="2742167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C8632-C3E7-49F7-8AC2-0F3B7FF7F61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16.09.2020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4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9BB9C-38B9-4990-8234-50C335FF56E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16.09.2020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37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19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7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5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31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09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386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663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399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216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B5C07-D729-4765-B658-CBC287F351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16.09.2020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57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7DCBB-9EE9-48EB-9382-BB971AEF678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16.09.2020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2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767" indent="0">
              <a:buNone/>
              <a:defRPr sz="1500" b="1"/>
            </a:lvl2pPr>
            <a:lvl3pPr marL="685545" indent="0">
              <a:buNone/>
              <a:defRPr sz="1400" b="1"/>
            </a:lvl3pPr>
            <a:lvl4pPr marL="1028318" indent="0">
              <a:buNone/>
              <a:defRPr sz="1200" b="1"/>
            </a:lvl4pPr>
            <a:lvl5pPr marL="1371090" indent="0">
              <a:buNone/>
              <a:defRPr sz="1200" b="1"/>
            </a:lvl5pPr>
            <a:lvl6pPr marL="1713869" indent="0">
              <a:buNone/>
              <a:defRPr sz="1200" b="1"/>
            </a:lvl6pPr>
            <a:lvl7pPr marL="2056634" indent="0">
              <a:buNone/>
              <a:defRPr sz="1200" b="1"/>
            </a:lvl7pPr>
            <a:lvl8pPr marL="2399400" indent="0">
              <a:buNone/>
              <a:defRPr sz="1200" b="1"/>
            </a:lvl8pPr>
            <a:lvl9pPr marL="2742167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767" indent="0">
              <a:buNone/>
              <a:defRPr sz="1500" b="1"/>
            </a:lvl2pPr>
            <a:lvl3pPr marL="685545" indent="0">
              <a:buNone/>
              <a:defRPr sz="1400" b="1"/>
            </a:lvl3pPr>
            <a:lvl4pPr marL="1028318" indent="0">
              <a:buNone/>
              <a:defRPr sz="1200" b="1"/>
            </a:lvl4pPr>
            <a:lvl5pPr marL="1371090" indent="0">
              <a:buNone/>
              <a:defRPr sz="1200" b="1"/>
            </a:lvl5pPr>
            <a:lvl6pPr marL="1713869" indent="0">
              <a:buNone/>
              <a:defRPr sz="1200" b="1"/>
            </a:lvl6pPr>
            <a:lvl7pPr marL="2056634" indent="0">
              <a:buNone/>
              <a:defRPr sz="1200" b="1"/>
            </a:lvl7pPr>
            <a:lvl8pPr marL="2399400" indent="0">
              <a:buNone/>
              <a:defRPr sz="1200" b="1"/>
            </a:lvl8pPr>
            <a:lvl9pPr marL="2742167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F2DF9-0C99-402E-A29B-79D47C97E22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16.09.2020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30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88907-C54A-4434-B345-A1CA98D6318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16.09.2020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24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AF6F3-6C7A-4AB5-8AB8-C787B1E3FB0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16.09.2020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85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84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767" indent="0">
              <a:buNone/>
              <a:defRPr sz="1100"/>
            </a:lvl2pPr>
            <a:lvl3pPr marL="685545" indent="0">
              <a:buNone/>
              <a:defRPr sz="900"/>
            </a:lvl3pPr>
            <a:lvl4pPr marL="1028318" indent="0">
              <a:buNone/>
              <a:defRPr sz="800"/>
            </a:lvl4pPr>
            <a:lvl5pPr marL="1371090" indent="0">
              <a:buNone/>
              <a:defRPr sz="800"/>
            </a:lvl5pPr>
            <a:lvl6pPr marL="1713869" indent="0">
              <a:buNone/>
              <a:defRPr sz="800"/>
            </a:lvl6pPr>
            <a:lvl7pPr marL="2056634" indent="0">
              <a:buNone/>
              <a:defRPr sz="800"/>
            </a:lvl7pPr>
            <a:lvl8pPr marL="2399400" indent="0">
              <a:buNone/>
              <a:defRPr sz="800"/>
            </a:lvl8pPr>
            <a:lvl9pPr marL="2742167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F2BA2-E48D-4602-BA8E-A03584B1399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16.09.2020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97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84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767" indent="0">
              <a:buNone/>
              <a:defRPr sz="2100"/>
            </a:lvl2pPr>
            <a:lvl3pPr marL="685545" indent="0">
              <a:buNone/>
              <a:defRPr sz="1800"/>
            </a:lvl3pPr>
            <a:lvl4pPr marL="1028318" indent="0">
              <a:buNone/>
              <a:defRPr sz="1500"/>
            </a:lvl4pPr>
            <a:lvl5pPr marL="1371090" indent="0">
              <a:buNone/>
              <a:defRPr sz="1500"/>
            </a:lvl5pPr>
            <a:lvl6pPr marL="1713869" indent="0">
              <a:buNone/>
              <a:defRPr sz="1500"/>
            </a:lvl6pPr>
            <a:lvl7pPr marL="2056634" indent="0">
              <a:buNone/>
              <a:defRPr sz="1500"/>
            </a:lvl7pPr>
            <a:lvl8pPr marL="2399400" indent="0">
              <a:buNone/>
              <a:defRPr sz="1500"/>
            </a:lvl8pPr>
            <a:lvl9pPr marL="2742167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767" indent="0">
              <a:buNone/>
              <a:defRPr sz="1100"/>
            </a:lvl2pPr>
            <a:lvl3pPr marL="685545" indent="0">
              <a:buNone/>
              <a:defRPr sz="900"/>
            </a:lvl3pPr>
            <a:lvl4pPr marL="1028318" indent="0">
              <a:buNone/>
              <a:defRPr sz="800"/>
            </a:lvl4pPr>
            <a:lvl5pPr marL="1371090" indent="0">
              <a:buNone/>
              <a:defRPr sz="800"/>
            </a:lvl5pPr>
            <a:lvl6pPr marL="1713869" indent="0">
              <a:buNone/>
              <a:defRPr sz="800"/>
            </a:lvl6pPr>
            <a:lvl7pPr marL="2056634" indent="0">
              <a:buNone/>
              <a:defRPr sz="800"/>
            </a:lvl7pPr>
            <a:lvl8pPr marL="2399400" indent="0">
              <a:buNone/>
              <a:defRPr sz="800"/>
            </a:lvl8pPr>
            <a:lvl9pPr marL="2742167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F69D-F1BE-4786-A384-907DE08AC6B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16.09.2020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86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F456B-19DB-4F30-ACA3-F44E55C6B60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16.09.2020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227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59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273859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6860F-F60B-4300-9D04-054163F7821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16.09.2020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02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58" tIns="34289" rIns="68558" bIns="34289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58" tIns="34289" rIns="68558" bIns="34289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68558" tIns="34289" rIns="68558" bIns="34289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45"/>
            <a:fld id="{B0E99B11-B530-4D12-B16B-7E39BAE919F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545"/>
              <a:t>16.09.2020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68558" tIns="34289" rIns="68558" bIns="34289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45"/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68558" tIns="34289" rIns="68558" bIns="34289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45"/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545"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662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hf hdr="0" ftr="0" dt="0"/>
  <p:txStyles>
    <p:titleStyle>
      <a:lvl1pPr algn="l" defTabSz="685545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390" indent="-171390" algn="l" defTabSz="685545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169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6934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99700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467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245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018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0790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3569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767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545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318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090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3869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6634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99400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2167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1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12" Type="http://schemas.openxmlformats.org/officeDocument/2006/relationships/image" Target="../media/image10.png"/><Relationship Id="rId2" Type="http://schemas.openxmlformats.org/officeDocument/2006/relationships/video" Target="../media/media1.asf"/><Relationship Id="rId1" Type="http://schemas.microsoft.com/office/2007/relationships/media" Target="../media/media1.asf"/><Relationship Id="rId6" Type="http://schemas.openxmlformats.org/officeDocument/2006/relationships/image" Target="../media/image6.tmp"/><Relationship Id="rId11" Type="http://schemas.openxmlformats.org/officeDocument/2006/relationships/image" Target="../media/image9.png"/><Relationship Id="rId5" Type="http://schemas.openxmlformats.org/officeDocument/2006/relationships/image" Target="../media/image5.tmp"/><Relationship Id="rId10" Type="http://schemas.openxmlformats.org/officeDocument/2006/relationships/image" Target="../media/image8.png"/><Relationship Id="rId4" Type="http://schemas.openxmlformats.org/officeDocument/2006/relationships/image" Target="../media/image4.tmp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Рисунок 90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5" t="1113" r="1348" b="3985"/>
          <a:stretch/>
        </p:blipFill>
        <p:spPr>
          <a:xfrm>
            <a:off x="-17406" y="477683"/>
            <a:ext cx="9161406" cy="4665817"/>
          </a:xfrm>
          <a:prstGeom prst="rect">
            <a:avLst/>
          </a:prstGeom>
          <a:solidFill>
            <a:srgbClr val="FF0000">
              <a:alpha val="40000"/>
            </a:srgbClr>
          </a:solidFill>
          <a:ln w="25400" cap="flat" cmpd="sng" algn="ctr">
            <a:noFill/>
            <a:prstDash val="solid"/>
          </a:ln>
          <a:effectLst/>
        </p:spPr>
      </p:pic>
      <p:sp>
        <p:nvSpPr>
          <p:cNvPr id="19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475200"/>
          </a:xfrm>
          <a:prstGeom prst="rect">
            <a:avLst/>
          </a:prstGeom>
          <a:solidFill>
            <a:srgbClr val="204D84"/>
          </a:solidFill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00" tIns="29153" rIns="58300" bIns="29153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5pPr>
            <a:lvl6pPr marL="1948129" defTabSz="779252">
              <a:defRPr sz="1500">
                <a:solidFill>
                  <a:schemeClr val="lt1"/>
                </a:solidFill>
              </a:defRPr>
            </a:lvl6pPr>
            <a:lvl7pPr marL="2337755" defTabSz="779252">
              <a:defRPr sz="1500">
                <a:solidFill>
                  <a:schemeClr val="lt1"/>
                </a:solidFill>
              </a:defRPr>
            </a:lvl7pPr>
            <a:lvl8pPr marL="2727381" defTabSz="779252">
              <a:defRPr sz="1500">
                <a:solidFill>
                  <a:schemeClr val="lt1"/>
                </a:solidFill>
              </a:defRPr>
            </a:lvl8pPr>
            <a:lvl9pPr marL="3117007" defTabSz="779252">
              <a:defRPr sz="1500">
                <a:solidFill>
                  <a:schemeClr val="lt1"/>
                </a:solidFill>
              </a:defRPr>
            </a:lvl9pPr>
          </a:lstStyle>
          <a:p>
            <a:r>
              <a:rPr lang="ru-RU" altLang="ru-RU" dirty="0"/>
              <a:t>ПРОГНОЗИРУЕМАЯ ПОЖАРООПАСНАЯ ОБСТАНОВКА НА ТЕРРИТОРИИ </a:t>
            </a:r>
          </a:p>
          <a:p>
            <a:r>
              <a:rPr lang="ru-RU" altLang="ru-RU" dirty="0" smtClean="0"/>
              <a:t>РЕСПУБЛИКИ МОРДОВИЯ </a:t>
            </a:r>
            <a:r>
              <a:rPr lang="ru-RU" altLang="ru-RU" dirty="0"/>
              <a:t>(РИСК ВОЗНИКНОВЕНИЯ ПОЖАРОВ НА </a:t>
            </a:r>
            <a:r>
              <a:rPr lang="ru-RU" altLang="ru-RU" dirty="0" smtClean="0"/>
              <a:t>17.09.2020)    </a:t>
            </a:r>
            <a:endParaRPr lang="ru-RU" altLang="ru-RU" dirty="0"/>
          </a:p>
        </p:txBody>
      </p:sp>
      <p:pic>
        <p:nvPicPr>
          <p:cNvPr id="185" name="Рисунок 18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22" y="51470"/>
            <a:ext cx="654942" cy="392891"/>
          </a:xfrm>
          <a:prstGeom prst="rect">
            <a:avLst/>
          </a:prstGeom>
        </p:spPr>
      </p:pic>
      <p:pic>
        <p:nvPicPr>
          <p:cNvPr id="186" name="Рисунок 18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400" y="-1995"/>
            <a:ext cx="1089612" cy="413505"/>
          </a:xfrm>
          <a:prstGeom prst="rect">
            <a:avLst/>
          </a:prstGeom>
        </p:spPr>
      </p:pic>
      <p:sp>
        <p:nvSpPr>
          <p:cNvPr id="252" name="Полилиния 251"/>
          <p:cNvSpPr/>
          <p:nvPr/>
        </p:nvSpPr>
        <p:spPr>
          <a:xfrm>
            <a:off x="3782610" y="939181"/>
            <a:ext cx="809145" cy="832473"/>
          </a:xfrm>
          <a:custGeom>
            <a:avLst/>
            <a:gdLst>
              <a:gd name="connsiteX0" fmla="*/ 809145 w 809145"/>
              <a:gd name="connsiteY0" fmla="*/ 549298 h 819013"/>
              <a:gd name="connsiteX1" fmla="*/ 769675 w 809145"/>
              <a:gd name="connsiteY1" fmla="*/ 509828 h 819013"/>
              <a:gd name="connsiteX2" fmla="*/ 700601 w 809145"/>
              <a:gd name="connsiteY2" fmla="*/ 493382 h 819013"/>
              <a:gd name="connsiteX3" fmla="*/ 684155 w 809145"/>
              <a:gd name="connsiteY3" fmla="*/ 457200 h 819013"/>
              <a:gd name="connsiteX4" fmla="*/ 684155 w 809145"/>
              <a:gd name="connsiteY4" fmla="*/ 397994 h 819013"/>
              <a:gd name="connsiteX5" fmla="*/ 697312 w 809145"/>
              <a:gd name="connsiteY5" fmla="*/ 384838 h 819013"/>
              <a:gd name="connsiteX6" fmla="*/ 736782 w 809145"/>
              <a:gd name="connsiteY6" fmla="*/ 417730 h 819013"/>
              <a:gd name="connsiteX7" fmla="*/ 769675 w 809145"/>
              <a:gd name="connsiteY7" fmla="*/ 371681 h 819013"/>
              <a:gd name="connsiteX8" fmla="*/ 736782 w 809145"/>
              <a:gd name="connsiteY8" fmla="*/ 322343 h 819013"/>
              <a:gd name="connsiteX9" fmla="*/ 680866 w 809145"/>
              <a:gd name="connsiteY9" fmla="*/ 322343 h 819013"/>
              <a:gd name="connsiteX10" fmla="*/ 661131 w 809145"/>
              <a:gd name="connsiteY10" fmla="*/ 289451 h 819013"/>
              <a:gd name="connsiteX11" fmla="*/ 713758 w 809145"/>
              <a:gd name="connsiteY11" fmla="*/ 210510 h 819013"/>
              <a:gd name="connsiteX12" fmla="*/ 647974 w 809145"/>
              <a:gd name="connsiteY12" fmla="*/ 190774 h 819013"/>
              <a:gd name="connsiteX13" fmla="*/ 624949 w 809145"/>
              <a:gd name="connsiteY13" fmla="*/ 144725 h 819013"/>
              <a:gd name="connsiteX14" fmla="*/ 565744 w 809145"/>
              <a:gd name="connsiteY14" fmla="*/ 151304 h 819013"/>
              <a:gd name="connsiteX15" fmla="*/ 490092 w 809145"/>
              <a:gd name="connsiteY15" fmla="*/ 246691 h 819013"/>
              <a:gd name="connsiteX16" fmla="*/ 424308 w 809145"/>
              <a:gd name="connsiteY16" fmla="*/ 273005 h 819013"/>
              <a:gd name="connsiteX17" fmla="*/ 381548 w 809145"/>
              <a:gd name="connsiteY17" fmla="*/ 131569 h 819013"/>
              <a:gd name="connsiteX18" fmla="*/ 332210 w 809145"/>
              <a:gd name="connsiteY18" fmla="*/ 131569 h 819013"/>
              <a:gd name="connsiteX19" fmla="*/ 289450 w 809145"/>
              <a:gd name="connsiteY19" fmla="*/ 19736 h 819013"/>
              <a:gd name="connsiteX20" fmla="*/ 197352 w 809145"/>
              <a:gd name="connsiteY20" fmla="*/ 105255 h 819013"/>
              <a:gd name="connsiteX21" fmla="*/ 164460 w 809145"/>
              <a:gd name="connsiteY21" fmla="*/ 105255 h 819013"/>
              <a:gd name="connsiteX22" fmla="*/ 121700 w 809145"/>
              <a:gd name="connsiteY22" fmla="*/ 19736 h 819013"/>
              <a:gd name="connsiteX23" fmla="*/ 9867 w 809145"/>
              <a:gd name="connsiteY23" fmla="*/ 0 h 819013"/>
              <a:gd name="connsiteX24" fmla="*/ 0 w 809145"/>
              <a:gd name="connsiteY24" fmla="*/ 23025 h 819013"/>
              <a:gd name="connsiteX25" fmla="*/ 29603 w 809145"/>
              <a:gd name="connsiteY25" fmla="*/ 55917 h 819013"/>
              <a:gd name="connsiteX26" fmla="*/ 19735 w 809145"/>
              <a:gd name="connsiteY26" fmla="*/ 108544 h 819013"/>
              <a:gd name="connsiteX27" fmla="*/ 29603 w 809145"/>
              <a:gd name="connsiteY27" fmla="*/ 138147 h 819013"/>
              <a:gd name="connsiteX28" fmla="*/ 69073 w 809145"/>
              <a:gd name="connsiteY28" fmla="*/ 141436 h 819013"/>
              <a:gd name="connsiteX29" fmla="*/ 65784 w 809145"/>
              <a:gd name="connsiteY29" fmla="*/ 213799 h 819013"/>
              <a:gd name="connsiteX30" fmla="*/ 98676 w 809145"/>
              <a:gd name="connsiteY30" fmla="*/ 246691 h 819013"/>
              <a:gd name="connsiteX31" fmla="*/ 157882 w 809145"/>
              <a:gd name="connsiteY31" fmla="*/ 365102 h 819013"/>
              <a:gd name="connsiteX32" fmla="*/ 108544 w 809145"/>
              <a:gd name="connsiteY32" fmla="*/ 388127 h 819013"/>
              <a:gd name="connsiteX33" fmla="*/ 148014 w 809145"/>
              <a:gd name="connsiteY33" fmla="*/ 457200 h 819013"/>
              <a:gd name="connsiteX34" fmla="*/ 95387 w 809145"/>
              <a:gd name="connsiteY34" fmla="*/ 585479 h 819013"/>
              <a:gd name="connsiteX35" fmla="*/ 131568 w 809145"/>
              <a:gd name="connsiteY35" fmla="*/ 703891 h 819013"/>
              <a:gd name="connsiteX36" fmla="*/ 266426 w 809145"/>
              <a:gd name="connsiteY36" fmla="*/ 736783 h 819013"/>
              <a:gd name="connsiteX37" fmla="*/ 299318 w 809145"/>
              <a:gd name="connsiteY37" fmla="*/ 799278 h 819013"/>
              <a:gd name="connsiteX38" fmla="*/ 378259 w 809145"/>
              <a:gd name="connsiteY38" fmla="*/ 812435 h 819013"/>
              <a:gd name="connsiteX39" fmla="*/ 513116 w 809145"/>
              <a:gd name="connsiteY39" fmla="*/ 819013 h 819013"/>
              <a:gd name="connsiteX40" fmla="*/ 618371 w 809145"/>
              <a:gd name="connsiteY40" fmla="*/ 749940 h 819013"/>
              <a:gd name="connsiteX41" fmla="*/ 684155 w 809145"/>
              <a:gd name="connsiteY41" fmla="*/ 763097 h 819013"/>
              <a:gd name="connsiteX42" fmla="*/ 707180 w 809145"/>
              <a:gd name="connsiteY42" fmla="*/ 730205 h 819013"/>
              <a:gd name="connsiteX43" fmla="*/ 680866 w 809145"/>
              <a:gd name="connsiteY43" fmla="*/ 697312 h 819013"/>
              <a:gd name="connsiteX44" fmla="*/ 717047 w 809145"/>
              <a:gd name="connsiteY44" fmla="*/ 647974 h 819013"/>
              <a:gd name="connsiteX45" fmla="*/ 749939 w 809145"/>
              <a:gd name="connsiteY45" fmla="*/ 674288 h 819013"/>
              <a:gd name="connsiteX46" fmla="*/ 772964 w 809145"/>
              <a:gd name="connsiteY46" fmla="*/ 621661 h 819013"/>
              <a:gd name="connsiteX47" fmla="*/ 809145 w 809145"/>
              <a:gd name="connsiteY47" fmla="*/ 549298 h 819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809145" h="819013">
                <a:moveTo>
                  <a:pt x="809145" y="549298"/>
                </a:moveTo>
                <a:lnTo>
                  <a:pt x="769675" y="509828"/>
                </a:lnTo>
                <a:lnTo>
                  <a:pt x="700601" y="493382"/>
                </a:lnTo>
                <a:lnTo>
                  <a:pt x="684155" y="457200"/>
                </a:lnTo>
                <a:lnTo>
                  <a:pt x="684155" y="397994"/>
                </a:lnTo>
                <a:lnTo>
                  <a:pt x="697312" y="384838"/>
                </a:lnTo>
                <a:lnTo>
                  <a:pt x="736782" y="417730"/>
                </a:lnTo>
                <a:lnTo>
                  <a:pt x="769675" y="371681"/>
                </a:lnTo>
                <a:lnTo>
                  <a:pt x="736782" y="322343"/>
                </a:lnTo>
                <a:lnTo>
                  <a:pt x="680866" y="322343"/>
                </a:lnTo>
                <a:lnTo>
                  <a:pt x="661131" y="289451"/>
                </a:lnTo>
                <a:lnTo>
                  <a:pt x="713758" y="210510"/>
                </a:lnTo>
                <a:lnTo>
                  <a:pt x="647974" y="190774"/>
                </a:lnTo>
                <a:lnTo>
                  <a:pt x="624949" y="144725"/>
                </a:lnTo>
                <a:lnTo>
                  <a:pt x="565744" y="151304"/>
                </a:lnTo>
                <a:lnTo>
                  <a:pt x="490092" y="246691"/>
                </a:lnTo>
                <a:lnTo>
                  <a:pt x="424308" y="273005"/>
                </a:lnTo>
                <a:lnTo>
                  <a:pt x="381548" y="131569"/>
                </a:lnTo>
                <a:lnTo>
                  <a:pt x="332210" y="131569"/>
                </a:lnTo>
                <a:lnTo>
                  <a:pt x="289450" y="19736"/>
                </a:lnTo>
                <a:lnTo>
                  <a:pt x="197352" y="105255"/>
                </a:lnTo>
                <a:lnTo>
                  <a:pt x="164460" y="105255"/>
                </a:lnTo>
                <a:lnTo>
                  <a:pt x="121700" y="19736"/>
                </a:lnTo>
                <a:lnTo>
                  <a:pt x="9867" y="0"/>
                </a:lnTo>
                <a:lnTo>
                  <a:pt x="0" y="23025"/>
                </a:lnTo>
                <a:lnTo>
                  <a:pt x="29603" y="55917"/>
                </a:lnTo>
                <a:lnTo>
                  <a:pt x="19735" y="108544"/>
                </a:lnTo>
                <a:lnTo>
                  <a:pt x="29603" y="138147"/>
                </a:lnTo>
                <a:lnTo>
                  <a:pt x="69073" y="141436"/>
                </a:lnTo>
                <a:lnTo>
                  <a:pt x="65784" y="213799"/>
                </a:lnTo>
                <a:lnTo>
                  <a:pt x="98676" y="246691"/>
                </a:lnTo>
                <a:lnTo>
                  <a:pt x="157882" y="365102"/>
                </a:lnTo>
                <a:lnTo>
                  <a:pt x="108544" y="388127"/>
                </a:lnTo>
                <a:lnTo>
                  <a:pt x="148014" y="457200"/>
                </a:lnTo>
                <a:lnTo>
                  <a:pt x="95387" y="585479"/>
                </a:lnTo>
                <a:lnTo>
                  <a:pt x="131568" y="703891"/>
                </a:lnTo>
                <a:lnTo>
                  <a:pt x="266426" y="736783"/>
                </a:lnTo>
                <a:lnTo>
                  <a:pt x="299318" y="799278"/>
                </a:lnTo>
                <a:lnTo>
                  <a:pt x="378259" y="812435"/>
                </a:lnTo>
                <a:lnTo>
                  <a:pt x="513116" y="819013"/>
                </a:lnTo>
                <a:lnTo>
                  <a:pt x="618371" y="749940"/>
                </a:lnTo>
                <a:lnTo>
                  <a:pt x="684155" y="763097"/>
                </a:lnTo>
                <a:lnTo>
                  <a:pt x="707180" y="730205"/>
                </a:lnTo>
                <a:lnTo>
                  <a:pt x="680866" y="697312"/>
                </a:lnTo>
                <a:lnTo>
                  <a:pt x="717047" y="647974"/>
                </a:lnTo>
                <a:lnTo>
                  <a:pt x="749939" y="674288"/>
                </a:lnTo>
                <a:lnTo>
                  <a:pt x="772964" y="621661"/>
                </a:lnTo>
                <a:lnTo>
                  <a:pt x="809145" y="549298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55"/>
            <a:endParaRPr lang="ru-RU" dirty="0">
              <a:solidFill>
                <a:srgbClr val="70AD47">
                  <a:lumMod val="50000"/>
                </a:srgbClr>
              </a:solidFill>
            </a:endParaRPr>
          </a:p>
        </p:txBody>
      </p:sp>
      <p:sp>
        <p:nvSpPr>
          <p:cNvPr id="79" name="Полилиния 78"/>
          <p:cNvSpPr/>
          <p:nvPr/>
        </p:nvSpPr>
        <p:spPr>
          <a:xfrm>
            <a:off x="4147197" y="2311522"/>
            <a:ext cx="1343231" cy="1350506"/>
          </a:xfrm>
          <a:custGeom>
            <a:avLst/>
            <a:gdLst>
              <a:gd name="connsiteX0" fmla="*/ 15240 w 1409329"/>
              <a:gd name="connsiteY0" fmla="*/ 122238 h 1745298"/>
              <a:gd name="connsiteX1" fmla="*/ 99060 w 1409329"/>
              <a:gd name="connsiteY1" fmla="*/ 91758 h 1745298"/>
              <a:gd name="connsiteX2" fmla="*/ 144780 w 1409329"/>
              <a:gd name="connsiteY2" fmla="*/ 46038 h 1745298"/>
              <a:gd name="connsiteX3" fmla="*/ 160020 w 1409329"/>
              <a:gd name="connsiteY3" fmla="*/ 23178 h 1745298"/>
              <a:gd name="connsiteX4" fmla="*/ 167640 w 1409329"/>
              <a:gd name="connsiteY4" fmla="*/ 318 h 1745298"/>
              <a:gd name="connsiteX5" fmla="*/ 236220 w 1409329"/>
              <a:gd name="connsiteY5" fmla="*/ 30798 h 1745298"/>
              <a:gd name="connsiteX6" fmla="*/ 251460 w 1409329"/>
              <a:gd name="connsiteY6" fmla="*/ 53658 h 1745298"/>
              <a:gd name="connsiteX7" fmla="*/ 297180 w 1409329"/>
              <a:gd name="connsiteY7" fmla="*/ 99378 h 1745298"/>
              <a:gd name="connsiteX8" fmla="*/ 342900 w 1409329"/>
              <a:gd name="connsiteY8" fmla="*/ 145098 h 1745298"/>
              <a:gd name="connsiteX9" fmla="*/ 365760 w 1409329"/>
              <a:gd name="connsiteY9" fmla="*/ 167958 h 1745298"/>
              <a:gd name="connsiteX10" fmla="*/ 381000 w 1409329"/>
              <a:gd name="connsiteY10" fmla="*/ 190818 h 1745298"/>
              <a:gd name="connsiteX11" fmla="*/ 426720 w 1409329"/>
              <a:gd name="connsiteY11" fmla="*/ 221298 h 1745298"/>
              <a:gd name="connsiteX12" fmla="*/ 472440 w 1409329"/>
              <a:gd name="connsiteY12" fmla="*/ 259398 h 1745298"/>
              <a:gd name="connsiteX13" fmla="*/ 495300 w 1409329"/>
              <a:gd name="connsiteY13" fmla="*/ 267018 h 1745298"/>
              <a:gd name="connsiteX14" fmla="*/ 586740 w 1409329"/>
              <a:gd name="connsiteY14" fmla="*/ 259398 h 1745298"/>
              <a:gd name="connsiteX15" fmla="*/ 655320 w 1409329"/>
              <a:gd name="connsiteY15" fmla="*/ 228918 h 1745298"/>
              <a:gd name="connsiteX16" fmla="*/ 708660 w 1409329"/>
              <a:gd name="connsiteY16" fmla="*/ 160338 h 1745298"/>
              <a:gd name="connsiteX17" fmla="*/ 731520 w 1409329"/>
              <a:gd name="connsiteY17" fmla="*/ 114618 h 1745298"/>
              <a:gd name="connsiteX18" fmla="*/ 754380 w 1409329"/>
              <a:gd name="connsiteY18" fmla="*/ 106998 h 1745298"/>
              <a:gd name="connsiteX19" fmla="*/ 777240 w 1409329"/>
              <a:gd name="connsiteY19" fmla="*/ 114618 h 1745298"/>
              <a:gd name="connsiteX20" fmla="*/ 784860 w 1409329"/>
              <a:gd name="connsiteY20" fmla="*/ 137478 h 1745298"/>
              <a:gd name="connsiteX21" fmla="*/ 792480 w 1409329"/>
              <a:gd name="connsiteY21" fmla="*/ 175578 h 1745298"/>
              <a:gd name="connsiteX22" fmla="*/ 807720 w 1409329"/>
              <a:gd name="connsiteY22" fmla="*/ 221298 h 1745298"/>
              <a:gd name="connsiteX23" fmla="*/ 815340 w 1409329"/>
              <a:gd name="connsiteY23" fmla="*/ 244158 h 1745298"/>
              <a:gd name="connsiteX24" fmla="*/ 830580 w 1409329"/>
              <a:gd name="connsiteY24" fmla="*/ 267018 h 1745298"/>
              <a:gd name="connsiteX25" fmla="*/ 861060 w 1409329"/>
              <a:gd name="connsiteY25" fmla="*/ 335598 h 1745298"/>
              <a:gd name="connsiteX26" fmla="*/ 800100 w 1409329"/>
              <a:gd name="connsiteY26" fmla="*/ 335598 h 1745298"/>
              <a:gd name="connsiteX27" fmla="*/ 754380 w 1409329"/>
              <a:gd name="connsiteY27" fmla="*/ 305118 h 1745298"/>
              <a:gd name="connsiteX28" fmla="*/ 693420 w 1409329"/>
              <a:gd name="connsiteY28" fmla="*/ 366078 h 1745298"/>
              <a:gd name="connsiteX29" fmla="*/ 678180 w 1409329"/>
              <a:gd name="connsiteY29" fmla="*/ 411798 h 1745298"/>
              <a:gd name="connsiteX30" fmla="*/ 685800 w 1409329"/>
              <a:gd name="connsiteY30" fmla="*/ 480378 h 1745298"/>
              <a:gd name="connsiteX31" fmla="*/ 731520 w 1409329"/>
              <a:gd name="connsiteY31" fmla="*/ 495618 h 1745298"/>
              <a:gd name="connsiteX32" fmla="*/ 754380 w 1409329"/>
              <a:gd name="connsiteY32" fmla="*/ 503238 h 1745298"/>
              <a:gd name="connsiteX33" fmla="*/ 822960 w 1409329"/>
              <a:gd name="connsiteY33" fmla="*/ 495618 h 1745298"/>
              <a:gd name="connsiteX34" fmla="*/ 868680 w 1409329"/>
              <a:gd name="connsiteY34" fmla="*/ 480378 h 1745298"/>
              <a:gd name="connsiteX35" fmla="*/ 891540 w 1409329"/>
              <a:gd name="connsiteY35" fmla="*/ 457518 h 1745298"/>
              <a:gd name="connsiteX36" fmla="*/ 914400 w 1409329"/>
              <a:gd name="connsiteY36" fmla="*/ 442278 h 1745298"/>
              <a:gd name="connsiteX37" fmla="*/ 952500 w 1409329"/>
              <a:gd name="connsiteY37" fmla="*/ 396558 h 1745298"/>
              <a:gd name="connsiteX38" fmla="*/ 975360 w 1409329"/>
              <a:gd name="connsiteY38" fmla="*/ 388938 h 1745298"/>
              <a:gd name="connsiteX39" fmla="*/ 998220 w 1409329"/>
              <a:gd name="connsiteY39" fmla="*/ 373698 h 1745298"/>
              <a:gd name="connsiteX40" fmla="*/ 1021080 w 1409329"/>
              <a:gd name="connsiteY40" fmla="*/ 366078 h 1745298"/>
              <a:gd name="connsiteX41" fmla="*/ 1043940 w 1409329"/>
              <a:gd name="connsiteY41" fmla="*/ 350838 h 1745298"/>
              <a:gd name="connsiteX42" fmla="*/ 1082040 w 1409329"/>
              <a:gd name="connsiteY42" fmla="*/ 343218 h 1745298"/>
              <a:gd name="connsiteX43" fmla="*/ 1104900 w 1409329"/>
              <a:gd name="connsiteY43" fmla="*/ 335598 h 1745298"/>
              <a:gd name="connsiteX44" fmla="*/ 1135380 w 1409329"/>
              <a:gd name="connsiteY44" fmla="*/ 343218 h 1745298"/>
              <a:gd name="connsiteX45" fmla="*/ 1158240 w 1409329"/>
              <a:gd name="connsiteY45" fmla="*/ 358458 h 1745298"/>
              <a:gd name="connsiteX46" fmla="*/ 1181100 w 1409329"/>
              <a:gd name="connsiteY46" fmla="*/ 366078 h 1745298"/>
              <a:gd name="connsiteX47" fmla="*/ 1196340 w 1409329"/>
              <a:gd name="connsiteY47" fmla="*/ 388938 h 1745298"/>
              <a:gd name="connsiteX48" fmla="*/ 1242060 w 1409329"/>
              <a:gd name="connsiteY48" fmla="*/ 411798 h 1745298"/>
              <a:gd name="connsiteX49" fmla="*/ 1295400 w 1409329"/>
              <a:gd name="connsiteY49" fmla="*/ 480378 h 1745298"/>
              <a:gd name="connsiteX50" fmla="*/ 1303020 w 1409329"/>
              <a:gd name="connsiteY50" fmla="*/ 503238 h 1745298"/>
              <a:gd name="connsiteX51" fmla="*/ 1318260 w 1409329"/>
              <a:gd name="connsiteY51" fmla="*/ 526098 h 1745298"/>
              <a:gd name="connsiteX52" fmla="*/ 1341120 w 1409329"/>
              <a:gd name="connsiteY52" fmla="*/ 640398 h 1745298"/>
              <a:gd name="connsiteX53" fmla="*/ 1363980 w 1409329"/>
              <a:gd name="connsiteY53" fmla="*/ 724218 h 1745298"/>
              <a:gd name="connsiteX54" fmla="*/ 1371600 w 1409329"/>
              <a:gd name="connsiteY54" fmla="*/ 777558 h 1745298"/>
              <a:gd name="connsiteX55" fmla="*/ 1379220 w 1409329"/>
              <a:gd name="connsiteY55" fmla="*/ 853758 h 1745298"/>
              <a:gd name="connsiteX56" fmla="*/ 1394460 w 1409329"/>
              <a:gd name="connsiteY56" fmla="*/ 899478 h 1745298"/>
              <a:gd name="connsiteX57" fmla="*/ 1402080 w 1409329"/>
              <a:gd name="connsiteY57" fmla="*/ 922338 h 1745298"/>
              <a:gd name="connsiteX58" fmla="*/ 1394460 w 1409329"/>
              <a:gd name="connsiteY58" fmla="*/ 1029018 h 1745298"/>
              <a:gd name="connsiteX59" fmla="*/ 1226820 w 1409329"/>
              <a:gd name="connsiteY59" fmla="*/ 1036638 h 1745298"/>
              <a:gd name="connsiteX60" fmla="*/ 1203960 w 1409329"/>
              <a:gd name="connsiteY60" fmla="*/ 1059498 h 1745298"/>
              <a:gd name="connsiteX61" fmla="*/ 1188720 w 1409329"/>
              <a:gd name="connsiteY61" fmla="*/ 1105218 h 1745298"/>
              <a:gd name="connsiteX62" fmla="*/ 1181100 w 1409329"/>
              <a:gd name="connsiteY62" fmla="*/ 1128078 h 1745298"/>
              <a:gd name="connsiteX63" fmla="*/ 1188720 w 1409329"/>
              <a:gd name="connsiteY63" fmla="*/ 1158558 h 1745298"/>
              <a:gd name="connsiteX64" fmla="*/ 1211580 w 1409329"/>
              <a:gd name="connsiteY64" fmla="*/ 1173798 h 1745298"/>
              <a:gd name="connsiteX65" fmla="*/ 1249680 w 1409329"/>
              <a:gd name="connsiteY65" fmla="*/ 1219518 h 1745298"/>
              <a:gd name="connsiteX66" fmla="*/ 1257300 w 1409329"/>
              <a:gd name="connsiteY66" fmla="*/ 1242378 h 1745298"/>
              <a:gd name="connsiteX67" fmla="*/ 1249680 w 1409329"/>
              <a:gd name="connsiteY67" fmla="*/ 1272858 h 1745298"/>
              <a:gd name="connsiteX68" fmla="*/ 1104900 w 1409329"/>
              <a:gd name="connsiteY68" fmla="*/ 1295718 h 1745298"/>
              <a:gd name="connsiteX69" fmla="*/ 1013460 w 1409329"/>
              <a:gd name="connsiteY69" fmla="*/ 1310958 h 1745298"/>
              <a:gd name="connsiteX70" fmla="*/ 967740 w 1409329"/>
              <a:gd name="connsiteY70" fmla="*/ 1326198 h 1745298"/>
              <a:gd name="connsiteX71" fmla="*/ 952500 w 1409329"/>
              <a:gd name="connsiteY71" fmla="*/ 1349058 h 1745298"/>
              <a:gd name="connsiteX72" fmla="*/ 906780 w 1409329"/>
              <a:gd name="connsiteY72" fmla="*/ 1371918 h 1745298"/>
              <a:gd name="connsiteX73" fmla="*/ 883920 w 1409329"/>
              <a:gd name="connsiteY73" fmla="*/ 1387158 h 1745298"/>
              <a:gd name="connsiteX74" fmla="*/ 853440 w 1409329"/>
              <a:gd name="connsiteY74" fmla="*/ 1425258 h 1745298"/>
              <a:gd name="connsiteX75" fmla="*/ 845820 w 1409329"/>
              <a:gd name="connsiteY75" fmla="*/ 1448118 h 1745298"/>
              <a:gd name="connsiteX76" fmla="*/ 792480 w 1409329"/>
              <a:gd name="connsiteY76" fmla="*/ 1509078 h 1745298"/>
              <a:gd name="connsiteX77" fmla="*/ 777240 w 1409329"/>
              <a:gd name="connsiteY77" fmla="*/ 1554798 h 1745298"/>
              <a:gd name="connsiteX78" fmla="*/ 769620 w 1409329"/>
              <a:gd name="connsiteY78" fmla="*/ 1577658 h 1745298"/>
              <a:gd name="connsiteX79" fmla="*/ 762000 w 1409329"/>
              <a:gd name="connsiteY79" fmla="*/ 1630998 h 1745298"/>
              <a:gd name="connsiteX80" fmla="*/ 716280 w 1409329"/>
              <a:gd name="connsiteY80" fmla="*/ 1653858 h 1745298"/>
              <a:gd name="connsiteX81" fmla="*/ 693420 w 1409329"/>
              <a:gd name="connsiteY81" fmla="*/ 1669098 h 1745298"/>
              <a:gd name="connsiteX82" fmla="*/ 662940 w 1409329"/>
              <a:gd name="connsiteY82" fmla="*/ 1714818 h 1745298"/>
              <a:gd name="connsiteX83" fmla="*/ 655320 w 1409329"/>
              <a:gd name="connsiteY83" fmla="*/ 1737678 h 1745298"/>
              <a:gd name="connsiteX84" fmla="*/ 632460 w 1409329"/>
              <a:gd name="connsiteY84" fmla="*/ 1745298 h 1745298"/>
              <a:gd name="connsiteX85" fmla="*/ 556260 w 1409329"/>
              <a:gd name="connsiteY85" fmla="*/ 1737678 h 1745298"/>
              <a:gd name="connsiteX86" fmla="*/ 510540 w 1409329"/>
              <a:gd name="connsiteY86" fmla="*/ 1722438 h 1745298"/>
              <a:gd name="connsiteX87" fmla="*/ 464820 w 1409329"/>
              <a:gd name="connsiteY87" fmla="*/ 1699578 h 1745298"/>
              <a:gd name="connsiteX88" fmla="*/ 441960 w 1409329"/>
              <a:gd name="connsiteY88" fmla="*/ 1707198 h 1745298"/>
              <a:gd name="connsiteX89" fmla="*/ 396240 w 1409329"/>
              <a:gd name="connsiteY89" fmla="*/ 1737678 h 1745298"/>
              <a:gd name="connsiteX90" fmla="*/ 312420 w 1409329"/>
              <a:gd name="connsiteY90" fmla="*/ 1730058 h 1745298"/>
              <a:gd name="connsiteX91" fmla="*/ 266700 w 1409329"/>
              <a:gd name="connsiteY91" fmla="*/ 1707198 h 1745298"/>
              <a:gd name="connsiteX92" fmla="*/ 182880 w 1409329"/>
              <a:gd name="connsiteY92" fmla="*/ 1691958 h 1745298"/>
              <a:gd name="connsiteX93" fmla="*/ 167640 w 1409329"/>
              <a:gd name="connsiteY93" fmla="*/ 1669098 h 1745298"/>
              <a:gd name="connsiteX94" fmla="*/ 152400 w 1409329"/>
              <a:gd name="connsiteY94" fmla="*/ 1623378 h 1745298"/>
              <a:gd name="connsiteX95" fmla="*/ 167640 w 1409329"/>
              <a:gd name="connsiteY95" fmla="*/ 1486218 h 1745298"/>
              <a:gd name="connsiteX96" fmla="*/ 175260 w 1409329"/>
              <a:gd name="connsiteY96" fmla="*/ 1463358 h 1745298"/>
              <a:gd name="connsiteX97" fmla="*/ 205740 w 1409329"/>
              <a:gd name="connsiteY97" fmla="*/ 1326198 h 1745298"/>
              <a:gd name="connsiteX98" fmla="*/ 236220 w 1409329"/>
              <a:gd name="connsiteY98" fmla="*/ 1333818 h 1745298"/>
              <a:gd name="connsiteX99" fmla="*/ 251460 w 1409329"/>
              <a:gd name="connsiteY99" fmla="*/ 1356678 h 1745298"/>
              <a:gd name="connsiteX100" fmla="*/ 274320 w 1409329"/>
              <a:gd name="connsiteY100" fmla="*/ 1379538 h 1745298"/>
              <a:gd name="connsiteX101" fmla="*/ 281940 w 1409329"/>
              <a:gd name="connsiteY101" fmla="*/ 1402398 h 1745298"/>
              <a:gd name="connsiteX102" fmla="*/ 304800 w 1409329"/>
              <a:gd name="connsiteY102" fmla="*/ 1410018 h 1745298"/>
              <a:gd name="connsiteX103" fmla="*/ 327660 w 1409329"/>
              <a:gd name="connsiteY103" fmla="*/ 1425258 h 1745298"/>
              <a:gd name="connsiteX104" fmla="*/ 358140 w 1409329"/>
              <a:gd name="connsiteY104" fmla="*/ 1417638 h 1745298"/>
              <a:gd name="connsiteX105" fmla="*/ 365760 w 1409329"/>
              <a:gd name="connsiteY105" fmla="*/ 1394778 h 1745298"/>
              <a:gd name="connsiteX106" fmla="*/ 335280 w 1409329"/>
              <a:gd name="connsiteY106" fmla="*/ 1288098 h 1745298"/>
              <a:gd name="connsiteX107" fmla="*/ 312420 w 1409329"/>
              <a:gd name="connsiteY107" fmla="*/ 1280478 h 1745298"/>
              <a:gd name="connsiteX108" fmla="*/ 289560 w 1409329"/>
              <a:gd name="connsiteY108" fmla="*/ 1257618 h 1745298"/>
              <a:gd name="connsiteX109" fmla="*/ 266700 w 1409329"/>
              <a:gd name="connsiteY109" fmla="*/ 1249998 h 1745298"/>
              <a:gd name="connsiteX110" fmla="*/ 213360 w 1409329"/>
              <a:gd name="connsiteY110" fmla="*/ 1234758 h 1745298"/>
              <a:gd name="connsiteX111" fmla="*/ 205740 w 1409329"/>
              <a:gd name="connsiteY111" fmla="*/ 1211898 h 1745298"/>
              <a:gd name="connsiteX112" fmla="*/ 190500 w 1409329"/>
              <a:gd name="connsiteY112" fmla="*/ 1189038 h 1745298"/>
              <a:gd name="connsiteX113" fmla="*/ 152400 w 1409329"/>
              <a:gd name="connsiteY113" fmla="*/ 1135698 h 1745298"/>
              <a:gd name="connsiteX114" fmla="*/ 137160 w 1409329"/>
              <a:gd name="connsiteY114" fmla="*/ 1112838 h 1745298"/>
              <a:gd name="connsiteX115" fmla="*/ 144780 w 1409329"/>
              <a:gd name="connsiteY115" fmla="*/ 1074738 h 1745298"/>
              <a:gd name="connsiteX116" fmla="*/ 152400 w 1409329"/>
              <a:gd name="connsiteY116" fmla="*/ 1051878 h 1745298"/>
              <a:gd name="connsiteX117" fmla="*/ 198120 w 1409329"/>
              <a:gd name="connsiteY117" fmla="*/ 1013778 h 1745298"/>
              <a:gd name="connsiteX118" fmla="*/ 220980 w 1409329"/>
              <a:gd name="connsiteY118" fmla="*/ 1006158 h 1745298"/>
              <a:gd name="connsiteX119" fmla="*/ 243840 w 1409329"/>
              <a:gd name="connsiteY119" fmla="*/ 960438 h 1745298"/>
              <a:gd name="connsiteX120" fmla="*/ 236220 w 1409329"/>
              <a:gd name="connsiteY120" fmla="*/ 929958 h 1745298"/>
              <a:gd name="connsiteX121" fmla="*/ 228600 w 1409329"/>
              <a:gd name="connsiteY121" fmla="*/ 876618 h 1745298"/>
              <a:gd name="connsiteX122" fmla="*/ 220980 w 1409329"/>
              <a:gd name="connsiteY122" fmla="*/ 853758 h 1745298"/>
              <a:gd name="connsiteX123" fmla="*/ 213360 w 1409329"/>
              <a:gd name="connsiteY123" fmla="*/ 823278 h 1745298"/>
              <a:gd name="connsiteX124" fmla="*/ 236220 w 1409329"/>
              <a:gd name="connsiteY124" fmla="*/ 724218 h 1745298"/>
              <a:gd name="connsiteX125" fmla="*/ 243840 w 1409329"/>
              <a:gd name="connsiteY125" fmla="*/ 701358 h 1745298"/>
              <a:gd name="connsiteX126" fmla="*/ 251460 w 1409329"/>
              <a:gd name="connsiteY126" fmla="*/ 678498 h 1745298"/>
              <a:gd name="connsiteX127" fmla="*/ 243840 w 1409329"/>
              <a:gd name="connsiteY127" fmla="*/ 526098 h 1745298"/>
              <a:gd name="connsiteX128" fmla="*/ 228600 w 1409329"/>
              <a:gd name="connsiteY128" fmla="*/ 503238 h 1745298"/>
              <a:gd name="connsiteX129" fmla="*/ 205740 w 1409329"/>
              <a:gd name="connsiteY129" fmla="*/ 495618 h 1745298"/>
              <a:gd name="connsiteX130" fmla="*/ 160020 w 1409329"/>
              <a:gd name="connsiteY130" fmla="*/ 449898 h 1745298"/>
              <a:gd name="connsiteX131" fmla="*/ 114300 w 1409329"/>
              <a:gd name="connsiteY131" fmla="*/ 419418 h 1745298"/>
              <a:gd name="connsiteX132" fmla="*/ 91440 w 1409329"/>
              <a:gd name="connsiteY132" fmla="*/ 404178 h 1745298"/>
              <a:gd name="connsiteX133" fmla="*/ 53340 w 1409329"/>
              <a:gd name="connsiteY133" fmla="*/ 358458 h 1745298"/>
              <a:gd name="connsiteX134" fmla="*/ 30480 w 1409329"/>
              <a:gd name="connsiteY134" fmla="*/ 335598 h 1745298"/>
              <a:gd name="connsiteX135" fmla="*/ 22860 w 1409329"/>
              <a:gd name="connsiteY135" fmla="*/ 312738 h 1745298"/>
              <a:gd name="connsiteX136" fmla="*/ 7620 w 1409329"/>
              <a:gd name="connsiteY136" fmla="*/ 236538 h 1745298"/>
              <a:gd name="connsiteX137" fmla="*/ 0 w 1409329"/>
              <a:gd name="connsiteY137" fmla="*/ 206058 h 1745298"/>
              <a:gd name="connsiteX138" fmla="*/ 15240 w 1409329"/>
              <a:gd name="connsiteY138" fmla="*/ 122238 h 1745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1409329" h="1745298">
                <a:moveTo>
                  <a:pt x="15240" y="122238"/>
                </a:moveTo>
                <a:cubicBezTo>
                  <a:pt x="31750" y="103188"/>
                  <a:pt x="77241" y="113577"/>
                  <a:pt x="99060" y="91758"/>
                </a:cubicBezTo>
                <a:cubicBezTo>
                  <a:pt x="155770" y="35048"/>
                  <a:pt x="90906" y="81954"/>
                  <a:pt x="144780" y="46038"/>
                </a:cubicBezTo>
                <a:cubicBezTo>
                  <a:pt x="149860" y="38418"/>
                  <a:pt x="155924" y="31369"/>
                  <a:pt x="160020" y="23178"/>
                </a:cubicBezTo>
                <a:cubicBezTo>
                  <a:pt x="163612" y="15994"/>
                  <a:pt x="159689" y="1454"/>
                  <a:pt x="167640" y="318"/>
                </a:cubicBezTo>
                <a:cubicBezTo>
                  <a:pt x="190043" y="-2882"/>
                  <a:pt x="218239" y="18811"/>
                  <a:pt x="236220" y="30798"/>
                </a:cubicBezTo>
                <a:cubicBezTo>
                  <a:pt x="241300" y="38418"/>
                  <a:pt x="245376" y="46813"/>
                  <a:pt x="251460" y="53658"/>
                </a:cubicBezTo>
                <a:cubicBezTo>
                  <a:pt x="265779" y="69767"/>
                  <a:pt x="281940" y="84138"/>
                  <a:pt x="297180" y="99378"/>
                </a:cubicBezTo>
                <a:lnTo>
                  <a:pt x="342900" y="145098"/>
                </a:lnTo>
                <a:cubicBezTo>
                  <a:pt x="350520" y="152718"/>
                  <a:pt x="359782" y="158992"/>
                  <a:pt x="365760" y="167958"/>
                </a:cubicBezTo>
                <a:cubicBezTo>
                  <a:pt x="370840" y="175578"/>
                  <a:pt x="374108" y="184787"/>
                  <a:pt x="381000" y="190818"/>
                </a:cubicBezTo>
                <a:cubicBezTo>
                  <a:pt x="394784" y="202879"/>
                  <a:pt x="413768" y="208346"/>
                  <a:pt x="426720" y="221298"/>
                </a:cubicBezTo>
                <a:cubicBezTo>
                  <a:pt x="443572" y="238150"/>
                  <a:pt x="451222" y="248789"/>
                  <a:pt x="472440" y="259398"/>
                </a:cubicBezTo>
                <a:cubicBezTo>
                  <a:pt x="479624" y="262990"/>
                  <a:pt x="487680" y="264478"/>
                  <a:pt x="495300" y="267018"/>
                </a:cubicBezTo>
                <a:cubicBezTo>
                  <a:pt x="525780" y="264478"/>
                  <a:pt x="556571" y="264426"/>
                  <a:pt x="586740" y="259398"/>
                </a:cubicBezTo>
                <a:cubicBezTo>
                  <a:pt x="611660" y="255245"/>
                  <a:pt x="635905" y="245098"/>
                  <a:pt x="655320" y="228918"/>
                </a:cubicBezTo>
                <a:cubicBezTo>
                  <a:pt x="673527" y="213746"/>
                  <a:pt x="702124" y="179945"/>
                  <a:pt x="708660" y="160338"/>
                </a:cubicBezTo>
                <a:cubicBezTo>
                  <a:pt x="713680" y="145279"/>
                  <a:pt x="718091" y="125361"/>
                  <a:pt x="731520" y="114618"/>
                </a:cubicBezTo>
                <a:cubicBezTo>
                  <a:pt x="737792" y="109600"/>
                  <a:pt x="746760" y="109538"/>
                  <a:pt x="754380" y="106998"/>
                </a:cubicBezTo>
                <a:cubicBezTo>
                  <a:pt x="762000" y="109538"/>
                  <a:pt x="771560" y="108938"/>
                  <a:pt x="777240" y="114618"/>
                </a:cubicBezTo>
                <a:cubicBezTo>
                  <a:pt x="782920" y="120298"/>
                  <a:pt x="782912" y="129686"/>
                  <a:pt x="784860" y="137478"/>
                </a:cubicBezTo>
                <a:cubicBezTo>
                  <a:pt x="788001" y="150043"/>
                  <a:pt x="789072" y="163083"/>
                  <a:pt x="792480" y="175578"/>
                </a:cubicBezTo>
                <a:cubicBezTo>
                  <a:pt x="796707" y="191076"/>
                  <a:pt x="802640" y="206058"/>
                  <a:pt x="807720" y="221298"/>
                </a:cubicBezTo>
                <a:cubicBezTo>
                  <a:pt x="810260" y="228918"/>
                  <a:pt x="810885" y="237475"/>
                  <a:pt x="815340" y="244158"/>
                </a:cubicBezTo>
                <a:cubicBezTo>
                  <a:pt x="820420" y="251778"/>
                  <a:pt x="826861" y="258649"/>
                  <a:pt x="830580" y="267018"/>
                </a:cubicBezTo>
                <a:cubicBezTo>
                  <a:pt x="866852" y="348630"/>
                  <a:pt x="826570" y="283863"/>
                  <a:pt x="861060" y="335598"/>
                </a:cubicBezTo>
                <a:cubicBezTo>
                  <a:pt x="835125" y="344243"/>
                  <a:pt x="831222" y="349745"/>
                  <a:pt x="800100" y="335598"/>
                </a:cubicBezTo>
                <a:cubicBezTo>
                  <a:pt x="783426" y="328019"/>
                  <a:pt x="754380" y="305118"/>
                  <a:pt x="754380" y="305118"/>
                </a:cubicBezTo>
                <a:cubicBezTo>
                  <a:pt x="721204" y="321706"/>
                  <a:pt x="708132" y="321941"/>
                  <a:pt x="693420" y="366078"/>
                </a:cubicBezTo>
                <a:lnTo>
                  <a:pt x="678180" y="411798"/>
                </a:lnTo>
                <a:cubicBezTo>
                  <a:pt x="680720" y="434658"/>
                  <a:pt x="673451" y="460973"/>
                  <a:pt x="685800" y="480378"/>
                </a:cubicBezTo>
                <a:cubicBezTo>
                  <a:pt x="694425" y="493931"/>
                  <a:pt x="716280" y="490538"/>
                  <a:pt x="731520" y="495618"/>
                </a:cubicBezTo>
                <a:lnTo>
                  <a:pt x="754380" y="503238"/>
                </a:lnTo>
                <a:cubicBezTo>
                  <a:pt x="777240" y="500698"/>
                  <a:pt x="800406" y="500129"/>
                  <a:pt x="822960" y="495618"/>
                </a:cubicBezTo>
                <a:cubicBezTo>
                  <a:pt x="838712" y="492468"/>
                  <a:pt x="868680" y="480378"/>
                  <a:pt x="868680" y="480378"/>
                </a:cubicBezTo>
                <a:cubicBezTo>
                  <a:pt x="876300" y="472758"/>
                  <a:pt x="883261" y="464417"/>
                  <a:pt x="891540" y="457518"/>
                </a:cubicBezTo>
                <a:cubicBezTo>
                  <a:pt x="898575" y="451655"/>
                  <a:pt x="907924" y="448754"/>
                  <a:pt x="914400" y="442278"/>
                </a:cubicBezTo>
                <a:cubicBezTo>
                  <a:pt x="942513" y="414165"/>
                  <a:pt x="915050" y="421525"/>
                  <a:pt x="952500" y="396558"/>
                </a:cubicBezTo>
                <a:cubicBezTo>
                  <a:pt x="959183" y="392103"/>
                  <a:pt x="968176" y="392530"/>
                  <a:pt x="975360" y="388938"/>
                </a:cubicBezTo>
                <a:cubicBezTo>
                  <a:pt x="983551" y="384842"/>
                  <a:pt x="990029" y="377794"/>
                  <a:pt x="998220" y="373698"/>
                </a:cubicBezTo>
                <a:cubicBezTo>
                  <a:pt x="1005404" y="370106"/>
                  <a:pt x="1013896" y="369670"/>
                  <a:pt x="1021080" y="366078"/>
                </a:cubicBezTo>
                <a:cubicBezTo>
                  <a:pt x="1029271" y="361982"/>
                  <a:pt x="1035365" y="354054"/>
                  <a:pt x="1043940" y="350838"/>
                </a:cubicBezTo>
                <a:cubicBezTo>
                  <a:pt x="1056067" y="346290"/>
                  <a:pt x="1069475" y="346359"/>
                  <a:pt x="1082040" y="343218"/>
                </a:cubicBezTo>
                <a:cubicBezTo>
                  <a:pt x="1089832" y="341270"/>
                  <a:pt x="1097280" y="338138"/>
                  <a:pt x="1104900" y="335598"/>
                </a:cubicBezTo>
                <a:cubicBezTo>
                  <a:pt x="1115060" y="338138"/>
                  <a:pt x="1125754" y="339093"/>
                  <a:pt x="1135380" y="343218"/>
                </a:cubicBezTo>
                <a:cubicBezTo>
                  <a:pt x="1143798" y="346826"/>
                  <a:pt x="1150049" y="354362"/>
                  <a:pt x="1158240" y="358458"/>
                </a:cubicBezTo>
                <a:cubicBezTo>
                  <a:pt x="1165424" y="362050"/>
                  <a:pt x="1173480" y="363538"/>
                  <a:pt x="1181100" y="366078"/>
                </a:cubicBezTo>
                <a:cubicBezTo>
                  <a:pt x="1186180" y="373698"/>
                  <a:pt x="1189864" y="382462"/>
                  <a:pt x="1196340" y="388938"/>
                </a:cubicBezTo>
                <a:cubicBezTo>
                  <a:pt x="1211112" y="403710"/>
                  <a:pt x="1223467" y="405600"/>
                  <a:pt x="1242060" y="411798"/>
                </a:cubicBezTo>
                <a:cubicBezTo>
                  <a:pt x="1278518" y="466484"/>
                  <a:pt x="1259588" y="444566"/>
                  <a:pt x="1295400" y="480378"/>
                </a:cubicBezTo>
                <a:cubicBezTo>
                  <a:pt x="1297940" y="487998"/>
                  <a:pt x="1299428" y="496054"/>
                  <a:pt x="1303020" y="503238"/>
                </a:cubicBezTo>
                <a:cubicBezTo>
                  <a:pt x="1307116" y="511429"/>
                  <a:pt x="1316464" y="517118"/>
                  <a:pt x="1318260" y="526098"/>
                </a:cubicBezTo>
                <a:cubicBezTo>
                  <a:pt x="1343402" y="651806"/>
                  <a:pt x="1303895" y="584561"/>
                  <a:pt x="1341120" y="640398"/>
                </a:cubicBezTo>
                <a:cubicBezTo>
                  <a:pt x="1358308" y="709150"/>
                  <a:pt x="1349736" y="681487"/>
                  <a:pt x="1363980" y="724218"/>
                </a:cubicBezTo>
                <a:cubicBezTo>
                  <a:pt x="1366520" y="741998"/>
                  <a:pt x="1369501" y="759721"/>
                  <a:pt x="1371600" y="777558"/>
                </a:cubicBezTo>
                <a:cubicBezTo>
                  <a:pt x="1374583" y="802910"/>
                  <a:pt x="1374516" y="828669"/>
                  <a:pt x="1379220" y="853758"/>
                </a:cubicBezTo>
                <a:cubicBezTo>
                  <a:pt x="1382180" y="869547"/>
                  <a:pt x="1389380" y="884238"/>
                  <a:pt x="1394460" y="899478"/>
                </a:cubicBezTo>
                <a:lnTo>
                  <a:pt x="1402080" y="922338"/>
                </a:lnTo>
                <a:cubicBezTo>
                  <a:pt x="1399540" y="957898"/>
                  <a:pt x="1424321" y="1009543"/>
                  <a:pt x="1394460" y="1029018"/>
                </a:cubicBezTo>
                <a:cubicBezTo>
                  <a:pt x="1347606" y="1059575"/>
                  <a:pt x="1282055" y="1027800"/>
                  <a:pt x="1226820" y="1036638"/>
                </a:cubicBezTo>
                <a:cubicBezTo>
                  <a:pt x="1216179" y="1038341"/>
                  <a:pt x="1211580" y="1051878"/>
                  <a:pt x="1203960" y="1059498"/>
                </a:cubicBezTo>
                <a:lnTo>
                  <a:pt x="1188720" y="1105218"/>
                </a:lnTo>
                <a:lnTo>
                  <a:pt x="1181100" y="1128078"/>
                </a:lnTo>
                <a:cubicBezTo>
                  <a:pt x="1183640" y="1138238"/>
                  <a:pt x="1182911" y="1149844"/>
                  <a:pt x="1188720" y="1158558"/>
                </a:cubicBezTo>
                <a:cubicBezTo>
                  <a:pt x="1193800" y="1166178"/>
                  <a:pt x="1204545" y="1167935"/>
                  <a:pt x="1211580" y="1173798"/>
                </a:cubicBezTo>
                <a:cubicBezTo>
                  <a:pt x="1226025" y="1185835"/>
                  <a:pt x="1241117" y="1202392"/>
                  <a:pt x="1249680" y="1219518"/>
                </a:cubicBezTo>
                <a:cubicBezTo>
                  <a:pt x="1253272" y="1226702"/>
                  <a:pt x="1254760" y="1234758"/>
                  <a:pt x="1257300" y="1242378"/>
                </a:cubicBezTo>
                <a:cubicBezTo>
                  <a:pt x="1254760" y="1252538"/>
                  <a:pt x="1257631" y="1266042"/>
                  <a:pt x="1249680" y="1272858"/>
                </a:cubicBezTo>
                <a:cubicBezTo>
                  <a:pt x="1224329" y="1294587"/>
                  <a:pt x="1113214" y="1295078"/>
                  <a:pt x="1104900" y="1295718"/>
                </a:cubicBezTo>
                <a:cubicBezTo>
                  <a:pt x="1074420" y="1300798"/>
                  <a:pt x="1042775" y="1301186"/>
                  <a:pt x="1013460" y="1310958"/>
                </a:cubicBezTo>
                <a:lnTo>
                  <a:pt x="967740" y="1326198"/>
                </a:lnTo>
                <a:cubicBezTo>
                  <a:pt x="962660" y="1333818"/>
                  <a:pt x="958976" y="1342582"/>
                  <a:pt x="952500" y="1349058"/>
                </a:cubicBezTo>
                <a:cubicBezTo>
                  <a:pt x="930662" y="1370896"/>
                  <a:pt x="931570" y="1359523"/>
                  <a:pt x="906780" y="1371918"/>
                </a:cubicBezTo>
                <a:cubicBezTo>
                  <a:pt x="898589" y="1376014"/>
                  <a:pt x="891540" y="1382078"/>
                  <a:pt x="883920" y="1387158"/>
                </a:cubicBezTo>
                <a:cubicBezTo>
                  <a:pt x="864767" y="1444617"/>
                  <a:pt x="892831" y="1376019"/>
                  <a:pt x="853440" y="1425258"/>
                </a:cubicBezTo>
                <a:cubicBezTo>
                  <a:pt x="848422" y="1431530"/>
                  <a:pt x="849721" y="1441097"/>
                  <a:pt x="845820" y="1448118"/>
                </a:cubicBezTo>
                <a:cubicBezTo>
                  <a:pt x="819673" y="1495183"/>
                  <a:pt x="825874" y="1486816"/>
                  <a:pt x="792480" y="1509078"/>
                </a:cubicBezTo>
                <a:lnTo>
                  <a:pt x="777240" y="1554798"/>
                </a:lnTo>
                <a:lnTo>
                  <a:pt x="769620" y="1577658"/>
                </a:lnTo>
                <a:cubicBezTo>
                  <a:pt x="767080" y="1595438"/>
                  <a:pt x="769294" y="1614585"/>
                  <a:pt x="762000" y="1630998"/>
                </a:cubicBezTo>
                <a:cubicBezTo>
                  <a:pt x="755761" y="1645037"/>
                  <a:pt x="727389" y="1648303"/>
                  <a:pt x="716280" y="1653858"/>
                </a:cubicBezTo>
                <a:cubicBezTo>
                  <a:pt x="708089" y="1657954"/>
                  <a:pt x="701040" y="1664018"/>
                  <a:pt x="693420" y="1669098"/>
                </a:cubicBezTo>
                <a:cubicBezTo>
                  <a:pt x="683260" y="1684338"/>
                  <a:pt x="668732" y="1697442"/>
                  <a:pt x="662940" y="1714818"/>
                </a:cubicBezTo>
                <a:cubicBezTo>
                  <a:pt x="660400" y="1722438"/>
                  <a:pt x="661000" y="1731998"/>
                  <a:pt x="655320" y="1737678"/>
                </a:cubicBezTo>
                <a:cubicBezTo>
                  <a:pt x="649640" y="1743358"/>
                  <a:pt x="640080" y="1742758"/>
                  <a:pt x="632460" y="1745298"/>
                </a:cubicBezTo>
                <a:cubicBezTo>
                  <a:pt x="607060" y="1742758"/>
                  <a:pt x="581349" y="1742382"/>
                  <a:pt x="556260" y="1737678"/>
                </a:cubicBezTo>
                <a:cubicBezTo>
                  <a:pt x="540471" y="1734718"/>
                  <a:pt x="525780" y="1727518"/>
                  <a:pt x="510540" y="1722438"/>
                </a:cubicBezTo>
                <a:cubicBezTo>
                  <a:pt x="478992" y="1711922"/>
                  <a:pt x="494363" y="1719273"/>
                  <a:pt x="464820" y="1699578"/>
                </a:cubicBezTo>
                <a:cubicBezTo>
                  <a:pt x="457200" y="1702118"/>
                  <a:pt x="448981" y="1703297"/>
                  <a:pt x="441960" y="1707198"/>
                </a:cubicBezTo>
                <a:cubicBezTo>
                  <a:pt x="425949" y="1716093"/>
                  <a:pt x="396240" y="1737678"/>
                  <a:pt x="396240" y="1737678"/>
                </a:cubicBezTo>
                <a:cubicBezTo>
                  <a:pt x="368300" y="1735138"/>
                  <a:pt x="340193" y="1734026"/>
                  <a:pt x="312420" y="1730058"/>
                </a:cubicBezTo>
                <a:cubicBezTo>
                  <a:pt x="285606" y="1726227"/>
                  <a:pt x="290846" y="1719271"/>
                  <a:pt x="266700" y="1707198"/>
                </a:cubicBezTo>
                <a:cubicBezTo>
                  <a:pt x="243207" y="1695452"/>
                  <a:pt x="203894" y="1694585"/>
                  <a:pt x="182880" y="1691958"/>
                </a:cubicBezTo>
                <a:cubicBezTo>
                  <a:pt x="177800" y="1684338"/>
                  <a:pt x="171359" y="1677467"/>
                  <a:pt x="167640" y="1669098"/>
                </a:cubicBezTo>
                <a:cubicBezTo>
                  <a:pt x="161116" y="1654418"/>
                  <a:pt x="152400" y="1623378"/>
                  <a:pt x="152400" y="1623378"/>
                </a:cubicBezTo>
                <a:cubicBezTo>
                  <a:pt x="157003" y="1563538"/>
                  <a:pt x="155093" y="1536404"/>
                  <a:pt x="167640" y="1486218"/>
                </a:cubicBezTo>
                <a:cubicBezTo>
                  <a:pt x="169588" y="1478426"/>
                  <a:pt x="172720" y="1470978"/>
                  <a:pt x="175260" y="1463358"/>
                </a:cubicBezTo>
                <a:cubicBezTo>
                  <a:pt x="176605" y="1440495"/>
                  <a:pt x="143098" y="1326198"/>
                  <a:pt x="205740" y="1326198"/>
                </a:cubicBezTo>
                <a:cubicBezTo>
                  <a:pt x="216213" y="1326198"/>
                  <a:pt x="226060" y="1331278"/>
                  <a:pt x="236220" y="1333818"/>
                </a:cubicBezTo>
                <a:cubicBezTo>
                  <a:pt x="241300" y="1341438"/>
                  <a:pt x="245597" y="1349643"/>
                  <a:pt x="251460" y="1356678"/>
                </a:cubicBezTo>
                <a:cubicBezTo>
                  <a:pt x="258359" y="1364957"/>
                  <a:pt x="268342" y="1370572"/>
                  <a:pt x="274320" y="1379538"/>
                </a:cubicBezTo>
                <a:cubicBezTo>
                  <a:pt x="278775" y="1386221"/>
                  <a:pt x="276260" y="1396718"/>
                  <a:pt x="281940" y="1402398"/>
                </a:cubicBezTo>
                <a:cubicBezTo>
                  <a:pt x="287620" y="1408078"/>
                  <a:pt x="297616" y="1406426"/>
                  <a:pt x="304800" y="1410018"/>
                </a:cubicBezTo>
                <a:cubicBezTo>
                  <a:pt x="312991" y="1414114"/>
                  <a:pt x="320040" y="1420178"/>
                  <a:pt x="327660" y="1425258"/>
                </a:cubicBezTo>
                <a:cubicBezTo>
                  <a:pt x="337820" y="1422718"/>
                  <a:pt x="349962" y="1424180"/>
                  <a:pt x="358140" y="1417638"/>
                </a:cubicBezTo>
                <a:cubicBezTo>
                  <a:pt x="364412" y="1412620"/>
                  <a:pt x="365760" y="1402810"/>
                  <a:pt x="365760" y="1394778"/>
                </a:cubicBezTo>
                <a:cubicBezTo>
                  <a:pt x="365760" y="1343010"/>
                  <a:pt x="374676" y="1314362"/>
                  <a:pt x="335280" y="1288098"/>
                </a:cubicBezTo>
                <a:cubicBezTo>
                  <a:pt x="328597" y="1283643"/>
                  <a:pt x="320040" y="1283018"/>
                  <a:pt x="312420" y="1280478"/>
                </a:cubicBezTo>
                <a:cubicBezTo>
                  <a:pt x="304800" y="1272858"/>
                  <a:pt x="298526" y="1263596"/>
                  <a:pt x="289560" y="1257618"/>
                </a:cubicBezTo>
                <a:cubicBezTo>
                  <a:pt x="282877" y="1253163"/>
                  <a:pt x="274423" y="1252205"/>
                  <a:pt x="266700" y="1249998"/>
                </a:cubicBezTo>
                <a:cubicBezTo>
                  <a:pt x="199723" y="1230862"/>
                  <a:pt x="268170" y="1253028"/>
                  <a:pt x="213360" y="1234758"/>
                </a:cubicBezTo>
                <a:cubicBezTo>
                  <a:pt x="210820" y="1227138"/>
                  <a:pt x="209332" y="1219082"/>
                  <a:pt x="205740" y="1211898"/>
                </a:cubicBezTo>
                <a:cubicBezTo>
                  <a:pt x="201644" y="1203707"/>
                  <a:pt x="194219" y="1197407"/>
                  <a:pt x="190500" y="1189038"/>
                </a:cubicBezTo>
                <a:cubicBezTo>
                  <a:pt x="165763" y="1133379"/>
                  <a:pt x="193979" y="1149558"/>
                  <a:pt x="152400" y="1135698"/>
                </a:cubicBezTo>
                <a:cubicBezTo>
                  <a:pt x="147320" y="1128078"/>
                  <a:pt x="138296" y="1121925"/>
                  <a:pt x="137160" y="1112838"/>
                </a:cubicBezTo>
                <a:cubicBezTo>
                  <a:pt x="135554" y="1099987"/>
                  <a:pt x="141639" y="1087303"/>
                  <a:pt x="144780" y="1074738"/>
                </a:cubicBezTo>
                <a:cubicBezTo>
                  <a:pt x="146728" y="1066946"/>
                  <a:pt x="147945" y="1058561"/>
                  <a:pt x="152400" y="1051878"/>
                </a:cubicBezTo>
                <a:cubicBezTo>
                  <a:pt x="160826" y="1039239"/>
                  <a:pt x="184063" y="1020806"/>
                  <a:pt x="198120" y="1013778"/>
                </a:cubicBezTo>
                <a:cubicBezTo>
                  <a:pt x="205304" y="1010186"/>
                  <a:pt x="213360" y="1008698"/>
                  <a:pt x="220980" y="1006158"/>
                </a:cubicBezTo>
                <a:cubicBezTo>
                  <a:pt x="228685" y="994600"/>
                  <a:pt x="243840" y="976212"/>
                  <a:pt x="243840" y="960438"/>
                </a:cubicBezTo>
                <a:cubicBezTo>
                  <a:pt x="243840" y="949965"/>
                  <a:pt x="238093" y="940262"/>
                  <a:pt x="236220" y="929958"/>
                </a:cubicBezTo>
                <a:cubicBezTo>
                  <a:pt x="233007" y="912287"/>
                  <a:pt x="232122" y="894230"/>
                  <a:pt x="228600" y="876618"/>
                </a:cubicBezTo>
                <a:cubicBezTo>
                  <a:pt x="227025" y="868742"/>
                  <a:pt x="223187" y="861481"/>
                  <a:pt x="220980" y="853758"/>
                </a:cubicBezTo>
                <a:cubicBezTo>
                  <a:pt x="218103" y="843688"/>
                  <a:pt x="215900" y="833438"/>
                  <a:pt x="213360" y="823278"/>
                </a:cubicBezTo>
                <a:cubicBezTo>
                  <a:pt x="223252" y="754035"/>
                  <a:pt x="215300" y="786977"/>
                  <a:pt x="236220" y="724218"/>
                </a:cubicBezTo>
                <a:lnTo>
                  <a:pt x="243840" y="701358"/>
                </a:lnTo>
                <a:lnTo>
                  <a:pt x="251460" y="678498"/>
                </a:lnTo>
                <a:cubicBezTo>
                  <a:pt x="248920" y="627698"/>
                  <a:pt x="250419" y="576534"/>
                  <a:pt x="243840" y="526098"/>
                </a:cubicBezTo>
                <a:cubicBezTo>
                  <a:pt x="242655" y="517017"/>
                  <a:pt x="235751" y="508959"/>
                  <a:pt x="228600" y="503238"/>
                </a:cubicBezTo>
                <a:cubicBezTo>
                  <a:pt x="222328" y="498220"/>
                  <a:pt x="213360" y="498158"/>
                  <a:pt x="205740" y="495618"/>
                </a:cubicBezTo>
                <a:cubicBezTo>
                  <a:pt x="190500" y="480378"/>
                  <a:pt x="177953" y="461853"/>
                  <a:pt x="160020" y="449898"/>
                </a:cubicBezTo>
                <a:lnTo>
                  <a:pt x="114300" y="419418"/>
                </a:lnTo>
                <a:cubicBezTo>
                  <a:pt x="106680" y="414338"/>
                  <a:pt x="97916" y="410654"/>
                  <a:pt x="91440" y="404178"/>
                </a:cubicBezTo>
                <a:cubicBezTo>
                  <a:pt x="24654" y="337392"/>
                  <a:pt x="106384" y="422111"/>
                  <a:pt x="53340" y="358458"/>
                </a:cubicBezTo>
                <a:cubicBezTo>
                  <a:pt x="46441" y="350179"/>
                  <a:pt x="38100" y="343218"/>
                  <a:pt x="30480" y="335598"/>
                </a:cubicBezTo>
                <a:cubicBezTo>
                  <a:pt x="27940" y="327978"/>
                  <a:pt x="24666" y="320564"/>
                  <a:pt x="22860" y="312738"/>
                </a:cubicBezTo>
                <a:cubicBezTo>
                  <a:pt x="17035" y="287498"/>
                  <a:pt x="13902" y="261668"/>
                  <a:pt x="7620" y="236538"/>
                </a:cubicBezTo>
                <a:lnTo>
                  <a:pt x="0" y="206058"/>
                </a:lnTo>
                <a:cubicBezTo>
                  <a:pt x="8247" y="131833"/>
                  <a:pt x="-1270" y="141288"/>
                  <a:pt x="15240" y="122238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80" name="Полилиния 79"/>
          <p:cNvSpPr/>
          <p:nvPr/>
        </p:nvSpPr>
        <p:spPr>
          <a:xfrm>
            <a:off x="4715598" y="3207159"/>
            <a:ext cx="1162479" cy="110546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81" name="TextBox 10"/>
          <p:cNvSpPr txBox="1"/>
          <p:nvPr/>
        </p:nvSpPr>
        <p:spPr bwMode="auto">
          <a:xfrm>
            <a:off x="4386460" y="2680189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Старошайговский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82" name="TextBox 23"/>
          <p:cNvSpPr txBox="1"/>
          <p:nvPr/>
        </p:nvSpPr>
        <p:spPr bwMode="auto">
          <a:xfrm>
            <a:off x="5009085" y="2794301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3" name="TextBox 23"/>
          <p:cNvSpPr txBox="1"/>
          <p:nvPr/>
        </p:nvSpPr>
        <p:spPr bwMode="auto">
          <a:xfrm>
            <a:off x="4662723" y="2792305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4" name="TextBox 23"/>
          <p:cNvSpPr txBox="1"/>
          <p:nvPr/>
        </p:nvSpPr>
        <p:spPr bwMode="auto">
          <a:xfrm>
            <a:off x="4330915" y="2801709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86" name="TextBox 10"/>
          <p:cNvSpPr txBox="1"/>
          <p:nvPr/>
        </p:nvSpPr>
        <p:spPr bwMode="auto">
          <a:xfrm>
            <a:off x="4737411" y="3452555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Рузаевский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87" name="TextBox 23"/>
          <p:cNvSpPr txBox="1"/>
          <p:nvPr/>
        </p:nvSpPr>
        <p:spPr bwMode="auto">
          <a:xfrm>
            <a:off x="5372268" y="3561051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8" name="TextBox 23"/>
          <p:cNvSpPr txBox="1"/>
          <p:nvPr/>
        </p:nvSpPr>
        <p:spPr bwMode="auto">
          <a:xfrm>
            <a:off x="5025906" y="3559055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9" name="TextBox 23"/>
          <p:cNvSpPr txBox="1"/>
          <p:nvPr/>
        </p:nvSpPr>
        <p:spPr bwMode="auto">
          <a:xfrm>
            <a:off x="4694098" y="3568459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3" name="Полилиния 112"/>
          <p:cNvSpPr/>
          <p:nvPr/>
        </p:nvSpPr>
        <p:spPr>
          <a:xfrm>
            <a:off x="5326362" y="2642860"/>
            <a:ext cx="1622187" cy="1033915"/>
          </a:xfrm>
          <a:custGeom>
            <a:avLst/>
            <a:gdLst>
              <a:gd name="connsiteX0" fmla="*/ 12345 w 1565861"/>
              <a:gd name="connsiteY0" fmla="*/ 819150 h 1419225"/>
              <a:gd name="connsiteX1" fmla="*/ 2820 w 1565861"/>
              <a:gd name="connsiteY1" fmla="*/ 666750 h 1419225"/>
              <a:gd name="connsiteX2" fmla="*/ 12345 w 1565861"/>
              <a:gd name="connsiteY2" fmla="*/ 590550 h 1419225"/>
              <a:gd name="connsiteX3" fmla="*/ 88545 w 1565861"/>
              <a:gd name="connsiteY3" fmla="*/ 600075 h 1419225"/>
              <a:gd name="connsiteX4" fmla="*/ 202845 w 1565861"/>
              <a:gd name="connsiteY4" fmla="*/ 590550 h 1419225"/>
              <a:gd name="connsiteX5" fmla="*/ 212370 w 1565861"/>
              <a:gd name="connsiteY5" fmla="*/ 533400 h 1419225"/>
              <a:gd name="connsiteX6" fmla="*/ 174270 w 1565861"/>
              <a:gd name="connsiteY6" fmla="*/ 476250 h 1419225"/>
              <a:gd name="connsiteX7" fmla="*/ 164745 w 1565861"/>
              <a:gd name="connsiteY7" fmla="*/ 447675 h 1419225"/>
              <a:gd name="connsiteX8" fmla="*/ 136170 w 1565861"/>
              <a:gd name="connsiteY8" fmla="*/ 438150 h 1419225"/>
              <a:gd name="connsiteX9" fmla="*/ 107595 w 1565861"/>
              <a:gd name="connsiteY9" fmla="*/ 419100 h 1419225"/>
              <a:gd name="connsiteX10" fmla="*/ 88545 w 1565861"/>
              <a:gd name="connsiteY10" fmla="*/ 295275 h 1419225"/>
              <a:gd name="connsiteX11" fmla="*/ 69495 w 1565861"/>
              <a:gd name="connsiteY11" fmla="*/ 238125 h 1419225"/>
              <a:gd name="connsiteX12" fmla="*/ 98070 w 1565861"/>
              <a:gd name="connsiteY12" fmla="*/ 161925 h 1419225"/>
              <a:gd name="connsiteX13" fmla="*/ 126645 w 1565861"/>
              <a:gd name="connsiteY13" fmla="*/ 152400 h 1419225"/>
              <a:gd name="connsiteX14" fmla="*/ 164745 w 1565861"/>
              <a:gd name="connsiteY14" fmla="*/ 66675 h 1419225"/>
              <a:gd name="connsiteX15" fmla="*/ 174270 w 1565861"/>
              <a:gd name="connsiteY15" fmla="*/ 38100 h 1419225"/>
              <a:gd name="connsiteX16" fmla="*/ 202845 w 1565861"/>
              <a:gd name="connsiteY16" fmla="*/ 19050 h 1419225"/>
              <a:gd name="connsiteX17" fmla="*/ 259995 w 1565861"/>
              <a:gd name="connsiteY17" fmla="*/ 0 h 1419225"/>
              <a:gd name="connsiteX18" fmla="*/ 355245 w 1565861"/>
              <a:gd name="connsiteY18" fmla="*/ 28575 h 1419225"/>
              <a:gd name="connsiteX19" fmla="*/ 383820 w 1565861"/>
              <a:gd name="connsiteY19" fmla="*/ 47625 h 1419225"/>
              <a:gd name="connsiteX20" fmla="*/ 460020 w 1565861"/>
              <a:gd name="connsiteY20" fmla="*/ 66675 h 1419225"/>
              <a:gd name="connsiteX21" fmla="*/ 440970 w 1565861"/>
              <a:gd name="connsiteY21" fmla="*/ 123825 h 1419225"/>
              <a:gd name="connsiteX22" fmla="*/ 421920 w 1565861"/>
              <a:gd name="connsiteY22" fmla="*/ 152400 h 1419225"/>
              <a:gd name="connsiteX23" fmla="*/ 374295 w 1565861"/>
              <a:gd name="connsiteY23" fmla="*/ 219075 h 1419225"/>
              <a:gd name="connsiteX24" fmla="*/ 355245 w 1565861"/>
              <a:gd name="connsiteY24" fmla="*/ 247650 h 1419225"/>
              <a:gd name="connsiteX25" fmla="*/ 336195 w 1565861"/>
              <a:gd name="connsiteY25" fmla="*/ 314325 h 1419225"/>
              <a:gd name="connsiteX26" fmla="*/ 307620 w 1565861"/>
              <a:gd name="connsiteY26" fmla="*/ 371475 h 1419225"/>
              <a:gd name="connsiteX27" fmla="*/ 326670 w 1565861"/>
              <a:gd name="connsiteY27" fmla="*/ 400050 h 1419225"/>
              <a:gd name="connsiteX28" fmla="*/ 355245 w 1565861"/>
              <a:gd name="connsiteY28" fmla="*/ 419100 h 1419225"/>
              <a:gd name="connsiteX29" fmla="*/ 479070 w 1565861"/>
              <a:gd name="connsiteY29" fmla="*/ 438150 h 1419225"/>
              <a:gd name="connsiteX30" fmla="*/ 498120 w 1565861"/>
              <a:gd name="connsiteY30" fmla="*/ 466725 h 1419225"/>
              <a:gd name="connsiteX31" fmla="*/ 507645 w 1565861"/>
              <a:gd name="connsiteY31" fmla="*/ 495300 h 1419225"/>
              <a:gd name="connsiteX32" fmla="*/ 545745 w 1565861"/>
              <a:gd name="connsiteY32" fmla="*/ 552450 h 1419225"/>
              <a:gd name="connsiteX33" fmla="*/ 593370 w 1565861"/>
              <a:gd name="connsiteY33" fmla="*/ 600075 h 1419225"/>
              <a:gd name="connsiteX34" fmla="*/ 650520 w 1565861"/>
              <a:gd name="connsiteY34" fmla="*/ 609600 h 1419225"/>
              <a:gd name="connsiteX35" fmla="*/ 707670 w 1565861"/>
              <a:gd name="connsiteY35" fmla="*/ 590550 h 1419225"/>
              <a:gd name="connsiteX36" fmla="*/ 764820 w 1565861"/>
              <a:gd name="connsiteY36" fmla="*/ 561975 h 1419225"/>
              <a:gd name="connsiteX37" fmla="*/ 783870 w 1565861"/>
              <a:gd name="connsiteY37" fmla="*/ 533400 h 1419225"/>
              <a:gd name="connsiteX38" fmla="*/ 812445 w 1565861"/>
              <a:gd name="connsiteY38" fmla="*/ 523875 h 1419225"/>
              <a:gd name="connsiteX39" fmla="*/ 888645 w 1565861"/>
              <a:gd name="connsiteY39" fmla="*/ 514350 h 1419225"/>
              <a:gd name="connsiteX40" fmla="*/ 945795 w 1565861"/>
              <a:gd name="connsiteY40" fmla="*/ 523875 h 1419225"/>
              <a:gd name="connsiteX41" fmla="*/ 993420 w 1565861"/>
              <a:gd name="connsiteY41" fmla="*/ 571500 h 1419225"/>
              <a:gd name="connsiteX42" fmla="*/ 1002945 w 1565861"/>
              <a:gd name="connsiteY42" fmla="*/ 600075 h 1419225"/>
              <a:gd name="connsiteX43" fmla="*/ 1021995 w 1565861"/>
              <a:gd name="connsiteY43" fmla="*/ 628650 h 1419225"/>
              <a:gd name="connsiteX44" fmla="*/ 1031520 w 1565861"/>
              <a:gd name="connsiteY44" fmla="*/ 676275 h 1419225"/>
              <a:gd name="connsiteX45" fmla="*/ 1041045 w 1565861"/>
              <a:gd name="connsiteY45" fmla="*/ 733425 h 1419225"/>
              <a:gd name="connsiteX46" fmla="*/ 1060095 w 1565861"/>
              <a:gd name="connsiteY46" fmla="*/ 790575 h 1419225"/>
              <a:gd name="connsiteX47" fmla="*/ 1174395 w 1565861"/>
              <a:gd name="connsiteY47" fmla="*/ 800100 h 1419225"/>
              <a:gd name="connsiteX48" fmla="*/ 1174395 w 1565861"/>
              <a:gd name="connsiteY48" fmla="*/ 857250 h 1419225"/>
              <a:gd name="connsiteX49" fmla="*/ 1222020 w 1565861"/>
              <a:gd name="connsiteY49" fmla="*/ 847725 h 1419225"/>
              <a:gd name="connsiteX50" fmla="*/ 1231545 w 1565861"/>
              <a:gd name="connsiteY50" fmla="*/ 819150 h 1419225"/>
              <a:gd name="connsiteX51" fmla="*/ 1288695 w 1565861"/>
              <a:gd name="connsiteY51" fmla="*/ 781050 h 1419225"/>
              <a:gd name="connsiteX52" fmla="*/ 1317270 w 1565861"/>
              <a:gd name="connsiteY52" fmla="*/ 790575 h 1419225"/>
              <a:gd name="connsiteX53" fmla="*/ 1336320 w 1565861"/>
              <a:gd name="connsiteY53" fmla="*/ 847725 h 1419225"/>
              <a:gd name="connsiteX54" fmla="*/ 1393470 w 1565861"/>
              <a:gd name="connsiteY54" fmla="*/ 828675 h 1419225"/>
              <a:gd name="connsiteX55" fmla="*/ 1431570 w 1565861"/>
              <a:gd name="connsiteY55" fmla="*/ 885825 h 1419225"/>
              <a:gd name="connsiteX56" fmla="*/ 1450620 w 1565861"/>
              <a:gd name="connsiteY56" fmla="*/ 990600 h 1419225"/>
              <a:gd name="connsiteX57" fmla="*/ 1479195 w 1565861"/>
              <a:gd name="connsiteY57" fmla="*/ 1019175 h 1419225"/>
              <a:gd name="connsiteX58" fmla="*/ 1536345 w 1565861"/>
              <a:gd name="connsiteY58" fmla="*/ 1057275 h 1419225"/>
              <a:gd name="connsiteX59" fmla="*/ 1564920 w 1565861"/>
              <a:gd name="connsiteY59" fmla="*/ 1114425 h 1419225"/>
              <a:gd name="connsiteX60" fmla="*/ 1526820 w 1565861"/>
              <a:gd name="connsiteY60" fmla="*/ 1123950 h 1419225"/>
              <a:gd name="connsiteX61" fmla="*/ 1498245 w 1565861"/>
              <a:gd name="connsiteY61" fmla="*/ 1181100 h 1419225"/>
              <a:gd name="connsiteX62" fmla="*/ 1507770 w 1565861"/>
              <a:gd name="connsiteY62" fmla="*/ 1209675 h 1419225"/>
              <a:gd name="connsiteX63" fmla="*/ 1488720 w 1565861"/>
              <a:gd name="connsiteY63" fmla="*/ 1266825 h 1419225"/>
              <a:gd name="connsiteX64" fmla="*/ 1479195 w 1565861"/>
              <a:gd name="connsiteY64" fmla="*/ 1304925 h 1419225"/>
              <a:gd name="connsiteX65" fmla="*/ 1460145 w 1565861"/>
              <a:gd name="connsiteY65" fmla="*/ 1333500 h 1419225"/>
              <a:gd name="connsiteX66" fmla="*/ 1441095 w 1565861"/>
              <a:gd name="connsiteY66" fmla="*/ 1400175 h 1419225"/>
              <a:gd name="connsiteX67" fmla="*/ 1412520 w 1565861"/>
              <a:gd name="connsiteY67" fmla="*/ 1419225 h 1419225"/>
              <a:gd name="connsiteX68" fmla="*/ 1355370 w 1565861"/>
              <a:gd name="connsiteY68" fmla="*/ 1400175 h 1419225"/>
              <a:gd name="connsiteX69" fmla="*/ 1326795 w 1565861"/>
              <a:gd name="connsiteY69" fmla="*/ 1390650 h 1419225"/>
              <a:gd name="connsiteX70" fmla="*/ 1298220 w 1565861"/>
              <a:gd name="connsiteY70" fmla="*/ 1362075 h 1419225"/>
              <a:gd name="connsiteX71" fmla="*/ 1250595 w 1565861"/>
              <a:gd name="connsiteY71" fmla="*/ 1285875 h 1419225"/>
              <a:gd name="connsiteX72" fmla="*/ 1231545 w 1565861"/>
              <a:gd name="connsiteY72" fmla="*/ 1257300 h 1419225"/>
              <a:gd name="connsiteX73" fmla="*/ 1164870 w 1565861"/>
              <a:gd name="connsiteY73" fmla="*/ 1295400 h 1419225"/>
              <a:gd name="connsiteX74" fmla="*/ 1174395 w 1565861"/>
              <a:gd name="connsiteY74" fmla="*/ 1343025 h 1419225"/>
              <a:gd name="connsiteX75" fmla="*/ 1183920 w 1565861"/>
              <a:gd name="connsiteY75" fmla="*/ 1371600 h 1419225"/>
              <a:gd name="connsiteX76" fmla="*/ 1164870 w 1565861"/>
              <a:gd name="connsiteY76" fmla="*/ 1400175 h 1419225"/>
              <a:gd name="connsiteX77" fmla="*/ 1117245 w 1565861"/>
              <a:gd name="connsiteY77" fmla="*/ 1390650 h 1419225"/>
              <a:gd name="connsiteX78" fmla="*/ 1088670 w 1565861"/>
              <a:gd name="connsiteY78" fmla="*/ 1381125 h 1419225"/>
              <a:gd name="connsiteX79" fmla="*/ 1002945 w 1565861"/>
              <a:gd name="connsiteY79" fmla="*/ 1390650 h 1419225"/>
              <a:gd name="connsiteX80" fmla="*/ 974370 w 1565861"/>
              <a:gd name="connsiteY80" fmla="*/ 1400175 h 1419225"/>
              <a:gd name="connsiteX81" fmla="*/ 926745 w 1565861"/>
              <a:gd name="connsiteY81" fmla="*/ 1333500 h 1419225"/>
              <a:gd name="connsiteX82" fmla="*/ 917220 w 1565861"/>
              <a:gd name="connsiteY82" fmla="*/ 1295400 h 1419225"/>
              <a:gd name="connsiteX83" fmla="*/ 955320 w 1565861"/>
              <a:gd name="connsiteY83" fmla="*/ 1238250 h 1419225"/>
              <a:gd name="connsiteX84" fmla="*/ 1012470 w 1565861"/>
              <a:gd name="connsiteY84" fmla="*/ 1209675 h 1419225"/>
              <a:gd name="connsiteX85" fmla="*/ 1002945 w 1565861"/>
              <a:gd name="connsiteY85" fmla="*/ 1162050 h 1419225"/>
              <a:gd name="connsiteX86" fmla="*/ 974370 w 1565861"/>
              <a:gd name="connsiteY86" fmla="*/ 1152525 h 1419225"/>
              <a:gd name="connsiteX87" fmla="*/ 955320 w 1565861"/>
              <a:gd name="connsiteY87" fmla="*/ 1123950 h 1419225"/>
              <a:gd name="connsiteX88" fmla="*/ 936270 w 1565861"/>
              <a:gd name="connsiteY88" fmla="*/ 1066800 h 1419225"/>
              <a:gd name="connsiteX89" fmla="*/ 926745 w 1565861"/>
              <a:gd name="connsiteY89" fmla="*/ 1038225 h 1419225"/>
              <a:gd name="connsiteX90" fmla="*/ 898170 w 1565861"/>
              <a:gd name="connsiteY90" fmla="*/ 1019175 h 1419225"/>
              <a:gd name="connsiteX91" fmla="*/ 879120 w 1565861"/>
              <a:gd name="connsiteY91" fmla="*/ 990600 h 1419225"/>
              <a:gd name="connsiteX92" fmla="*/ 860070 w 1565861"/>
              <a:gd name="connsiteY92" fmla="*/ 952500 h 1419225"/>
              <a:gd name="connsiteX93" fmla="*/ 802920 w 1565861"/>
              <a:gd name="connsiteY93" fmla="*/ 933450 h 1419225"/>
              <a:gd name="connsiteX94" fmla="*/ 745770 w 1565861"/>
              <a:gd name="connsiteY94" fmla="*/ 942975 h 1419225"/>
              <a:gd name="connsiteX95" fmla="*/ 736245 w 1565861"/>
              <a:gd name="connsiteY95" fmla="*/ 981075 h 1419225"/>
              <a:gd name="connsiteX96" fmla="*/ 679095 w 1565861"/>
              <a:gd name="connsiteY96" fmla="*/ 1000125 h 1419225"/>
              <a:gd name="connsiteX97" fmla="*/ 555270 w 1565861"/>
              <a:gd name="connsiteY97" fmla="*/ 1019175 h 1419225"/>
              <a:gd name="connsiteX98" fmla="*/ 526695 w 1565861"/>
              <a:gd name="connsiteY98" fmla="*/ 1047750 h 1419225"/>
              <a:gd name="connsiteX99" fmla="*/ 517170 w 1565861"/>
              <a:gd name="connsiteY99" fmla="*/ 1076325 h 1419225"/>
              <a:gd name="connsiteX100" fmla="*/ 498120 w 1565861"/>
              <a:gd name="connsiteY100" fmla="*/ 1104900 h 1419225"/>
              <a:gd name="connsiteX101" fmla="*/ 469545 w 1565861"/>
              <a:gd name="connsiteY101" fmla="*/ 1162050 h 1419225"/>
              <a:gd name="connsiteX102" fmla="*/ 336195 w 1565861"/>
              <a:gd name="connsiteY102" fmla="*/ 1143000 h 1419225"/>
              <a:gd name="connsiteX103" fmla="*/ 279045 w 1565861"/>
              <a:gd name="connsiteY103" fmla="*/ 1104900 h 1419225"/>
              <a:gd name="connsiteX104" fmla="*/ 259995 w 1565861"/>
              <a:gd name="connsiteY104" fmla="*/ 1076325 h 1419225"/>
              <a:gd name="connsiteX105" fmla="*/ 117120 w 1565861"/>
              <a:gd name="connsiteY105" fmla="*/ 1038225 h 1419225"/>
              <a:gd name="connsiteX106" fmla="*/ 88545 w 1565861"/>
              <a:gd name="connsiteY106" fmla="*/ 1019175 h 1419225"/>
              <a:gd name="connsiteX107" fmla="*/ 40920 w 1565861"/>
              <a:gd name="connsiteY107" fmla="*/ 962025 h 1419225"/>
              <a:gd name="connsiteX108" fmla="*/ 12345 w 1565861"/>
              <a:gd name="connsiteY108" fmla="*/ 904875 h 1419225"/>
              <a:gd name="connsiteX109" fmla="*/ 12345 w 1565861"/>
              <a:gd name="connsiteY109" fmla="*/ 819150 h 1419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565861" h="1419225">
                <a:moveTo>
                  <a:pt x="12345" y="819150"/>
                </a:moveTo>
                <a:cubicBezTo>
                  <a:pt x="9170" y="768350"/>
                  <a:pt x="2820" y="717649"/>
                  <a:pt x="2820" y="666750"/>
                </a:cubicBezTo>
                <a:cubicBezTo>
                  <a:pt x="2820" y="641152"/>
                  <a:pt x="-7861" y="606265"/>
                  <a:pt x="12345" y="590550"/>
                </a:cubicBezTo>
                <a:cubicBezTo>
                  <a:pt x="32551" y="574835"/>
                  <a:pt x="63145" y="596900"/>
                  <a:pt x="88545" y="600075"/>
                </a:cubicBezTo>
                <a:cubicBezTo>
                  <a:pt x="126645" y="596900"/>
                  <a:pt x="166084" y="601053"/>
                  <a:pt x="202845" y="590550"/>
                </a:cubicBezTo>
                <a:cubicBezTo>
                  <a:pt x="233174" y="581884"/>
                  <a:pt x="220507" y="548047"/>
                  <a:pt x="212370" y="533400"/>
                </a:cubicBezTo>
                <a:cubicBezTo>
                  <a:pt x="201251" y="513386"/>
                  <a:pt x="181510" y="497970"/>
                  <a:pt x="174270" y="476250"/>
                </a:cubicBezTo>
                <a:cubicBezTo>
                  <a:pt x="171095" y="466725"/>
                  <a:pt x="171845" y="454775"/>
                  <a:pt x="164745" y="447675"/>
                </a:cubicBezTo>
                <a:cubicBezTo>
                  <a:pt x="157645" y="440575"/>
                  <a:pt x="145150" y="442640"/>
                  <a:pt x="136170" y="438150"/>
                </a:cubicBezTo>
                <a:cubicBezTo>
                  <a:pt x="125931" y="433030"/>
                  <a:pt x="117120" y="425450"/>
                  <a:pt x="107595" y="419100"/>
                </a:cubicBezTo>
                <a:cubicBezTo>
                  <a:pt x="100887" y="358730"/>
                  <a:pt x="103102" y="343799"/>
                  <a:pt x="88545" y="295275"/>
                </a:cubicBezTo>
                <a:cubicBezTo>
                  <a:pt x="82775" y="276041"/>
                  <a:pt x="69495" y="238125"/>
                  <a:pt x="69495" y="238125"/>
                </a:cubicBezTo>
                <a:cubicBezTo>
                  <a:pt x="74658" y="212309"/>
                  <a:pt x="74711" y="180612"/>
                  <a:pt x="98070" y="161925"/>
                </a:cubicBezTo>
                <a:cubicBezTo>
                  <a:pt x="105910" y="155653"/>
                  <a:pt x="117120" y="155575"/>
                  <a:pt x="126645" y="152400"/>
                </a:cubicBezTo>
                <a:cubicBezTo>
                  <a:pt x="156834" y="107117"/>
                  <a:pt x="142075" y="134685"/>
                  <a:pt x="164745" y="66675"/>
                </a:cubicBezTo>
                <a:cubicBezTo>
                  <a:pt x="167920" y="57150"/>
                  <a:pt x="165916" y="43669"/>
                  <a:pt x="174270" y="38100"/>
                </a:cubicBezTo>
                <a:cubicBezTo>
                  <a:pt x="183795" y="31750"/>
                  <a:pt x="192384" y="23699"/>
                  <a:pt x="202845" y="19050"/>
                </a:cubicBezTo>
                <a:cubicBezTo>
                  <a:pt x="221195" y="10895"/>
                  <a:pt x="259995" y="0"/>
                  <a:pt x="259995" y="0"/>
                </a:cubicBezTo>
                <a:cubicBezTo>
                  <a:pt x="281293" y="5325"/>
                  <a:pt x="341331" y="19299"/>
                  <a:pt x="355245" y="28575"/>
                </a:cubicBezTo>
                <a:cubicBezTo>
                  <a:pt x="364770" y="34925"/>
                  <a:pt x="373581" y="42505"/>
                  <a:pt x="383820" y="47625"/>
                </a:cubicBezTo>
                <a:cubicBezTo>
                  <a:pt x="403346" y="57388"/>
                  <a:pt x="441906" y="63052"/>
                  <a:pt x="460020" y="66675"/>
                </a:cubicBezTo>
                <a:cubicBezTo>
                  <a:pt x="453670" y="85725"/>
                  <a:pt x="452109" y="107117"/>
                  <a:pt x="440970" y="123825"/>
                </a:cubicBezTo>
                <a:cubicBezTo>
                  <a:pt x="434620" y="133350"/>
                  <a:pt x="426569" y="141939"/>
                  <a:pt x="421920" y="152400"/>
                </a:cubicBezTo>
                <a:cubicBezTo>
                  <a:pt x="390998" y="221974"/>
                  <a:pt x="426268" y="201751"/>
                  <a:pt x="374295" y="219075"/>
                </a:cubicBezTo>
                <a:cubicBezTo>
                  <a:pt x="367945" y="228600"/>
                  <a:pt x="359754" y="237128"/>
                  <a:pt x="355245" y="247650"/>
                </a:cubicBezTo>
                <a:cubicBezTo>
                  <a:pt x="336934" y="290376"/>
                  <a:pt x="354731" y="277254"/>
                  <a:pt x="336195" y="314325"/>
                </a:cubicBezTo>
                <a:cubicBezTo>
                  <a:pt x="299266" y="388183"/>
                  <a:pt x="331561" y="299651"/>
                  <a:pt x="307620" y="371475"/>
                </a:cubicBezTo>
                <a:cubicBezTo>
                  <a:pt x="313970" y="381000"/>
                  <a:pt x="318575" y="391955"/>
                  <a:pt x="326670" y="400050"/>
                </a:cubicBezTo>
                <a:cubicBezTo>
                  <a:pt x="334765" y="408145"/>
                  <a:pt x="345006" y="413980"/>
                  <a:pt x="355245" y="419100"/>
                </a:cubicBezTo>
                <a:cubicBezTo>
                  <a:pt x="389572" y="436263"/>
                  <a:pt x="451753" y="435418"/>
                  <a:pt x="479070" y="438150"/>
                </a:cubicBezTo>
                <a:cubicBezTo>
                  <a:pt x="485420" y="447675"/>
                  <a:pt x="493000" y="456486"/>
                  <a:pt x="498120" y="466725"/>
                </a:cubicBezTo>
                <a:cubicBezTo>
                  <a:pt x="502610" y="475705"/>
                  <a:pt x="502769" y="486523"/>
                  <a:pt x="507645" y="495300"/>
                </a:cubicBezTo>
                <a:cubicBezTo>
                  <a:pt x="518764" y="515314"/>
                  <a:pt x="533045" y="533400"/>
                  <a:pt x="545745" y="552450"/>
                </a:cubicBezTo>
                <a:cubicBezTo>
                  <a:pt x="560259" y="574221"/>
                  <a:pt x="566156" y="591004"/>
                  <a:pt x="593370" y="600075"/>
                </a:cubicBezTo>
                <a:cubicBezTo>
                  <a:pt x="611692" y="606182"/>
                  <a:pt x="631470" y="606425"/>
                  <a:pt x="650520" y="609600"/>
                </a:cubicBezTo>
                <a:cubicBezTo>
                  <a:pt x="669570" y="603250"/>
                  <a:pt x="690962" y="601689"/>
                  <a:pt x="707670" y="590550"/>
                </a:cubicBezTo>
                <a:cubicBezTo>
                  <a:pt x="744599" y="565931"/>
                  <a:pt x="725385" y="575120"/>
                  <a:pt x="764820" y="561975"/>
                </a:cubicBezTo>
                <a:cubicBezTo>
                  <a:pt x="771170" y="552450"/>
                  <a:pt x="774931" y="540551"/>
                  <a:pt x="783870" y="533400"/>
                </a:cubicBezTo>
                <a:cubicBezTo>
                  <a:pt x="791710" y="527128"/>
                  <a:pt x="802567" y="525671"/>
                  <a:pt x="812445" y="523875"/>
                </a:cubicBezTo>
                <a:cubicBezTo>
                  <a:pt x="837630" y="519296"/>
                  <a:pt x="863245" y="517525"/>
                  <a:pt x="888645" y="514350"/>
                </a:cubicBezTo>
                <a:cubicBezTo>
                  <a:pt x="907695" y="517525"/>
                  <a:pt x="927473" y="517768"/>
                  <a:pt x="945795" y="523875"/>
                </a:cubicBezTo>
                <a:cubicBezTo>
                  <a:pt x="968655" y="531495"/>
                  <a:pt x="983260" y="551180"/>
                  <a:pt x="993420" y="571500"/>
                </a:cubicBezTo>
                <a:cubicBezTo>
                  <a:pt x="997910" y="580480"/>
                  <a:pt x="998455" y="591095"/>
                  <a:pt x="1002945" y="600075"/>
                </a:cubicBezTo>
                <a:cubicBezTo>
                  <a:pt x="1008065" y="610314"/>
                  <a:pt x="1015645" y="619125"/>
                  <a:pt x="1021995" y="628650"/>
                </a:cubicBezTo>
                <a:cubicBezTo>
                  <a:pt x="1025170" y="644525"/>
                  <a:pt x="1028624" y="660347"/>
                  <a:pt x="1031520" y="676275"/>
                </a:cubicBezTo>
                <a:cubicBezTo>
                  <a:pt x="1034975" y="695276"/>
                  <a:pt x="1036361" y="714689"/>
                  <a:pt x="1041045" y="733425"/>
                </a:cubicBezTo>
                <a:cubicBezTo>
                  <a:pt x="1045915" y="752906"/>
                  <a:pt x="1040084" y="788907"/>
                  <a:pt x="1060095" y="790575"/>
                </a:cubicBezTo>
                <a:lnTo>
                  <a:pt x="1174395" y="800100"/>
                </a:lnTo>
                <a:cubicBezTo>
                  <a:pt x="1171855" y="807720"/>
                  <a:pt x="1151535" y="849630"/>
                  <a:pt x="1174395" y="857250"/>
                </a:cubicBezTo>
                <a:cubicBezTo>
                  <a:pt x="1189754" y="862370"/>
                  <a:pt x="1206145" y="850900"/>
                  <a:pt x="1222020" y="847725"/>
                </a:cubicBezTo>
                <a:cubicBezTo>
                  <a:pt x="1225195" y="838200"/>
                  <a:pt x="1224445" y="826250"/>
                  <a:pt x="1231545" y="819150"/>
                </a:cubicBezTo>
                <a:cubicBezTo>
                  <a:pt x="1247734" y="802961"/>
                  <a:pt x="1288695" y="781050"/>
                  <a:pt x="1288695" y="781050"/>
                </a:cubicBezTo>
                <a:cubicBezTo>
                  <a:pt x="1298220" y="784225"/>
                  <a:pt x="1311434" y="782405"/>
                  <a:pt x="1317270" y="790575"/>
                </a:cubicBezTo>
                <a:cubicBezTo>
                  <a:pt x="1328942" y="806915"/>
                  <a:pt x="1336320" y="847725"/>
                  <a:pt x="1336320" y="847725"/>
                </a:cubicBezTo>
                <a:cubicBezTo>
                  <a:pt x="1355370" y="841375"/>
                  <a:pt x="1382331" y="811967"/>
                  <a:pt x="1393470" y="828675"/>
                </a:cubicBezTo>
                <a:lnTo>
                  <a:pt x="1431570" y="885825"/>
                </a:lnTo>
                <a:cubicBezTo>
                  <a:pt x="1431974" y="889056"/>
                  <a:pt x="1437066" y="970270"/>
                  <a:pt x="1450620" y="990600"/>
                </a:cubicBezTo>
                <a:cubicBezTo>
                  <a:pt x="1458092" y="1001808"/>
                  <a:pt x="1468562" y="1010905"/>
                  <a:pt x="1479195" y="1019175"/>
                </a:cubicBezTo>
                <a:cubicBezTo>
                  <a:pt x="1497267" y="1033231"/>
                  <a:pt x="1536345" y="1057275"/>
                  <a:pt x="1536345" y="1057275"/>
                </a:cubicBezTo>
                <a:cubicBezTo>
                  <a:pt x="1538042" y="1059820"/>
                  <a:pt x="1571879" y="1105146"/>
                  <a:pt x="1564920" y="1114425"/>
                </a:cubicBezTo>
                <a:cubicBezTo>
                  <a:pt x="1557065" y="1124898"/>
                  <a:pt x="1539520" y="1120775"/>
                  <a:pt x="1526820" y="1123950"/>
                </a:cubicBezTo>
                <a:cubicBezTo>
                  <a:pt x="1517188" y="1138397"/>
                  <a:pt x="1498245" y="1161382"/>
                  <a:pt x="1498245" y="1181100"/>
                </a:cubicBezTo>
                <a:cubicBezTo>
                  <a:pt x="1498245" y="1191140"/>
                  <a:pt x="1504595" y="1200150"/>
                  <a:pt x="1507770" y="1209675"/>
                </a:cubicBezTo>
                <a:cubicBezTo>
                  <a:pt x="1501420" y="1228725"/>
                  <a:pt x="1493590" y="1247344"/>
                  <a:pt x="1488720" y="1266825"/>
                </a:cubicBezTo>
                <a:cubicBezTo>
                  <a:pt x="1485545" y="1279525"/>
                  <a:pt x="1484352" y="1292893"/>
                  <a:pt x="1479195" y="1304925"/>
                </a:cubicBezTo>
                <a:cubicBezTo>
                  <a:pt x="1474686" y="1315447"/>
                  <a:pt x="1466495" y="1323975"/>
                  <a:pt x="1460145" y="1333500"/>
                </a:cubicBezTo>
                <a:cubicBezTo>
                  <a:pt x="1459523" y="1335989"/>
                  <a:pt x="1446064" y="1393964"/>
                  <a:pt x="1441095" y="1400175"/>
                </a:cubicBezTo>
                <a:cubicBezTo>
                  <a:pt x="1433944" y="1409114"/>
                  <a:pt x="1422045" y="1412875"/>
                  <a:pt x="1412520" y="1419225"/>
                </a:cubicBezTo>
                <a:lnTo>
                  <a:pt x="1355370" y="1400175"/>
                </a:lnTo>
                <a:lnTo>
                  <a:pt x="1326795" y="1390650"/>
                </a:lnTo>
                <a:cubicBezTo>
                  <a:pt x="1317270" y="1381125"/>
                  <a:pt x="1304762" y="1373850"/>
                  <a:pt x="1298220" y="1362075"/>
                </a:cubicBezTo>
                <a:cubicBezTo>
                  <a:pt x="1251546" y="1278062"/>
                  <a:pt x="1309562" y="1325186"/>
                  <a:pt x="1250595" y="1285875"/>
                </a:cubicBezTo>
                <a:cubicBezTo>
                  <a:pt x="1244245" y="1276350"/>
                  <a:pt x="1242837" y="1259182"/>
                  <a:pt x="1231545" y="1257300"/>
                </a:cubicBezTo>
                <a:cubicBezTo>
                  <a:pt x="1221877" y="1255689"/>
                  <a:pt x="1174082" y="1289259"/>
                  <a:pt x="1164870" y="1295400"/>
                </a:cubicBezTo>
                <a:cubicBezTo>
                  <a:pt x="1168045" y="1311275"/>
                  <a:pt x="1170468" y="1327319"/>
                  <a:pt x="1174395" y="1343025"/>
                </a:cubicBezTo>
                <a:cubicBezTo>
                  <a:pt x="1176830" y="1352765"/>
                  <a:pt x="1185571" y="1361696"/>
                  <a:pt x="1183920" y="1371600"/>
                </a:cubicBezTo>
                <a:cubicBezTo>
                  <a:pt x="1182038" y="1382892"/>
                  <a:pt x="1171220" y="1390650"/>
                  <a:pt x="1164870" y="1400175"/>
                </a:cubicBezTo>
                <a:cubicBezTo>
                  <a:pt x="1148995" y="1397000"/>
                  <a:pt x="1132951" y="1394577"/>
                  <a:pt x="1117245" y="1390650"/>
                </a:cubicBezTo>
                <a:cubicBezTo>
                  <a:pt x="1107505" y="1388215"/>
                  <a:pt x="1098710" y="1381125"/>
                  <a:pt x="1088670" y="1381125"/>
                </a:cubicBezTo>
                <a:cubicBezTo>
                  <a:pt x="1059919" y="1381125"/>
                  <a:pt x="1031520" y="1387475"/>
                  <a:pt x="1002945" y="1390650"/>
                </a:cubicBezTo>
                <a:cubicBezTo>
                  <a:pt x="993420" y="1393825"/>
                  <a:pt x="984410" y="1400175"/>
                  <a:pt x="974370" y="1400175"/>
                </a:cubicBezTo>
                <a:cubicBezTo>
                  <a:pt x="933492" y="1400175"/>
                  <a:pt x="935476" y="1368425"/>
                  <a:pt x="926745" y="1333500"/>
                </a:cubicBezTo>
                <a:lnTo>
                  <a:pt x="917220" y="1295400"/>
                </a:lnTo>
                <a:cubicBezTo>
                  <a:pt x="929920" y="1276350"/>
                  <a:pt x="933600" y="1245490"/>
                  <a:pt x="955320" y="1238250"/>
                </a:cubicBezTo>
                <a:cubicBezTo>
                  <a:pt x="994755" y="1225105"/>
                  <a:pt x="975541" y="1234294"/>
                  <a:pt x="1012470" y="1209675"/>
                </a:cubicBezTo>
                <a:cubicBezTo>
                  <a:pt x="1009295" y="1193800"/>
                  <a:pt x="1011925" y="1175520"/>
                  <a:pt x="1002945" y="1162050"/>
                </a:cubicBezTo>
                <a:cubicBezTo>
                  <a:pt x="997376" y="1153696"/>
                  <a:pt x="982210" y="1158797"/>
                  <a:pt x="974370" y="1152525"/>
                </a:cubicBezTo>
                <a:cubicBezTo>
                  <a:pt x="965431" y="1145374"/>
                  <a:pt x="959969" y="1134411"/>
                  <a:pt x="955320" y="1123950"/>
                </a:cubicBezTo>
                <a:cubicBezTo>
                  <a:pt x="947165" y="1105600"/>
                  <a:pt x="942620" y="1085850"/>
                  <a:pt x="936270" y="1066800"/>
                </a:cubicBezTo>
                <a:cubicBezTo>
                  <a:pt x="933095" y="1057275"/>
                  <a:pt x="935099" y="1043794"/>
                  <a:pt x="926745" y="1038225"/>
                </a:cubicBezTo>
                <a:lnTo>
                  <a:pt x="898170" y="1019175"/>
                </a:lnTo>
                <a:cubicBezTo>
                  <a:pt x="891820" y="1009650"/>
                  <a:pt x="884800" y="1000539"/>
                  <a:pt x="879120" y="990600"/>
                </a:cubicBezTo>
                <a:cubicBezTo>
                  <a:pt x="872075" y="978272"/>
                  <a:pt x="871429" y="961019"/>
                  <a:pt x="860070" y="952500"/>
                </a:cubicBezTo>
                <a:cubicBezTo>
                  <a:pt x="844006" y="940452"/>
                  <a:pt x="802920" y="933450"/>
                  <a:pt x="802920" y="933450"/>
                </a:cubicBezTo>
                <a:cubicBezTo>
                  <a:pt x="783870" y="936625"/>
                  <a:pt x="761485" y="931750"/>
                  <a:pt x="745770" y="942975"/>
                </a:cubicBezTo>
                <a:cubicBezTo>
                  <a:pt x="735118" y="950584"/>
                  <a:pt x="746184" y="972556"/>
                  <a:pt x="736245" y="981075"/>
                </a:cubicBezTo>
                <a:cubicBezTo>
                  <a:pt x="720999" y="994143"/>
                  <a:pt x="698145" y="993775"/>
                  <a:pt x="679095" y="1000125"/>
                </a:cubicBezTo>
                <a:cubicBezTo>
                  <a:pt x="620249" y="1019740"/>
                  <a:pt x="660510" y="1008651"/>
                  <a:pt x="555270" y="1019175"/>
                </a:cubicBezTo>
                <a:cubicBezTo>
                  <a:pt x="545745" y="1028700"/>
                  <a:pt x="534167" y="1036542"/>
                  <a:pt x="526695" y="1047750"/>
                </a:cubicBezTo>
                <a:cubicBezTo>
                  <a:pt x="521126" y="1056104"/>
                  <a:pt x="521660" y="1067345"/>
                  <a:pt x="517170" y="1076325"/>
                </a:cubicBezTo>
                <a:cubicBezTo>
                  <a:pt x="512050" y="1086564"/>
                  <a:pt x="503240" y="1094661"/>
                  <a:pt x="498120" y="1104900"/>
                </a:cubicBezTo>
                <a:cubicBezTo>
                  <a:pt x="458685" y="1183770"/>
                  <a:pt x="524140" y="1080158"/>
                  <a:pt x="469545" y="1162050"/>
                </a:cubicBezTo>
                <a:cubicBezTo>
                  <a:pt x="458082" y="1161008"/>
                  <a:pt x="368462" y="1160926"/>
                  <a:pt x="336195" y="1143000"/>
                </a:cubicBezTo>
                <a:cubicBezTo>
                  <a:pt x="316181" y="1131881"/>
                  <a:pt x="279045" y="1104900"/>
                  <a:pt x="279045" y="1104900"/>
                </a:cubicBezTo>
                <a:cubicBezTo>
                  <a:pt x="272695" y="1095375"/>
                  <a:pt x="265115" y="1086564"/>
                  <a:pt x="259995" y="1076325"/>
                </a:cubicBezTo>
                <a:cubicBezTo>
                  <a:pt x="224132" y="1004599"/>
                  <a:pt x="314838" y="1052348"/>
                  <a:pt x="117120" y="1038225"/>
                </a:cubicBezTo>
                <a:cubicBezTo>
                  <a:pt x="107595" y="1031875"/>
                  <a:pt x="97339" y="1026504"/>
                  <a:pt x="88545" y="1019175"/>
                </a:cubicBezTo>
                <a:cubicBezTo>
                  <a:pt x="70489" y="1004128"/>
                  <a:pt x="51624" y="983432"/>
                  <a:pt x="40920" y="962025"/>
                </a:cubicBezTo>
                <a:cubicBezTo>
                  <a:pt x="1485" y="883155"/>
                  <a:pt x="66940" y="986767"/>
                  <a:pt x="12345" y="904875"/>
                </a:cubicBezTo>
                <a:lnTo>
                  <a:pt x="12345" y="81915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15" name="Полилиния 114"/>
          <p:cNvSpPr/>
          <p:nvPr/>
        </p:nvSpPr>
        <p:spPr>
          <a:xfrm>
            <a:off x="5677040" y="2312505"/>
            <a:ext cx="1181550" cy="955008"/>
          </a:xfrm>
          <a:custGeom>
            <a:avLst/>
            <a:gdLst>
              <a:gd name="connsiteX0" fmla="*/ 118678 w 1126211"/>
              <a:gd name="connsiteY0" fmla="*/ 457200 h 1213331"/>
              <a:gd name="connsiteX1" fmla="*/ 161011 w 1126211"/>
              <a:gd name="connsiteY1" fmla="*/ 440267 h 1213331"/>
              <a:gd name="connsiteX2" fmla="*/ 177944 w 1126211"/>
              <a:gd name="connsiteY2" fmla="*/ 423333 h 1213331"/>
              <a:gd name="connsiteX3" fmla="*/ 220278 w 1126211"/>
              <a:gd name="connsiteY3" fmla="*/ 389467 h 1213331"/>
              <a:gd name="connsiteX4" fmla="*/ 211811 w 1126211"/>
              <a:gd name="connsiteY4" fmla="*/ 313267 h 1213331"/>
              <a:gd name="connsiteX5" fmla="*/ 194878 w 1126211"/>
              <a:gd name="connsiteY5" fmla="*/ 262467 h 1213331"/>
              <a:gd name="connsiteX6" fmla="*/ 186411 w 1126211"/>
              <a:gd name="connsiteY6" fmla="*/ 237067 h 1213331"/>
              <a:gd name="connsiteX7" fmla="*/ 194878 w 1126211"/>
              <a:gd name="connsiteY7" fmla="*/ 194733 h 1213331"/>
              <a:gd name="connsiteX8" fmla="*/ 220278 w 1126211"/>
              <a:gd name="connsiteY8" fmla="*/ 177800 h 1213331"/>
              <a:gd name="connsiteX9" fmla="*/ 330344 w 1126211"/>
              <a:gd name="connsiteY9" fmla="*/ 152400 h 1213331"/>
              <a:gd name="connsiteX10" fmla="*/ 347278 w 1126211"/>
              <a:gd name="connsiteY10" fmla="*/ 135467 h 1213331"/>
              <a:gd name="connsiteX11" fmla="*/ 372678 w 1126211"/>
              <a:gd name="connsiteY11" fmla="*/ 127000 h 1213331"/>
              <a:gd name="connsiteX12" fmla="*/ 423478 w 1126211"/>
              <a:gd name="connsiteY12" fmla="*/ 152400 h 1213331"/>
              <a:gd name="connsiteX13" fmla="*/ 474278 w 1126211"/>
              <a:gd name="connsiteY13" fmla="*/ 169333 h 1213331"/>
              <a:gd name="connsiteX14" fmla="*/ 499678 w 1126211"/>
              <a:gd name="connsiteY14" fmla="*/ 160867 h 1213331"/>
              <a:gd name="connsiteX15" fmla="*/ 516611 w 1126211"/>
              <a:gd name="connsiteY15" fmla="*/ 143933 h 1213331"/>
              <a:gd name="connsiteX16" fmla="*/ 558944 w 1126211"/>
              <a:gd name="connsiteY16" fmla="*/ 152400 h 1213331"/>
              <a:gd name="connsiteX17" fmla="*/ 601278 w 1126211"/>
              <a:gd name="connsiteY17" fmla="*/ 186267 h 1213331"/>
              <a:gd name="connsiteX18" fmla="*/ 626678 w 1126211"/>
              <a:gd name="connsiteY18" fmla="*/ 194733 h 1213331"/>
              <a:gd name="connsiteX19" fmla="*/ 669011 w 1126211"/>
              <a:gd name="connsiteY19" fmla="*/ 152400 h 1213331"/>
              <a:gd name="connsiteX20" fmla="*/ 677478 w 1126211"/>
              <a:gd name="connsiteY20" fmla="*/ 127000 h 1213331"/>
              <a:gd name="connsiteX21" fmla="*/ 702878 w 1126211"/>
              <a:gd name="connsiteY21" fmla="*/ 110067 h 1213331"/>
              <a:gd name="connsiteX22" fmla="*/ 745211 w 1126211"/>
              <a:gd name="connsiteY22" fmla="*/ 84667 h 1213331"/>
              <a:gd name="connsiteX23" fmla="*/ 939944 w 1126211"/>
              <a:gd name="connsiteY23" fmla="*/ 84667 h 1213331"/>
              <a:gd name="connsiteX24" fmla="*/ 956878 w 1126211"/>
              <a:gd name="connsiteY24" fmla="*/ 67733 h 1213331"/>
              <a:gd name="connsiteX25" fmla="*/ 982278 w 1126211"/>
              <a:gd name="connsiteY25" fmla="*/ 16933 h 1213331"/>
              <a:gd name="connsiteX26" fmla="*/ 1007678 w 1126211"/>
              <a:gd name="connsiteY26" fmla="*/ 0 h 1213331"/>
              <a:gd name="connsiteX27" fmla="*/ 1083878 w 1126211"/>
              <a:gd name="connsiteY27" fmla="*/ 25400 h 1213331"/>
              <a:gd name="connsiteX28" fmla="*/ 1092344 w 1126211"/>
              <a:gd name="connsiteY28" fmla="*/ 59267 h 1213331"/>
              <a:gd name="connsiteX29" fmla="*/ 1109278 w 1126211"/>
              <a:gd name="connsiteY29" fmla="*/ 110067 h 1213331"/>
              <a:gd name="connsiteX30" fmla="*/ 1117744 w 1126211"/>
              <a:gd name="connsiteY30" fmla="*/ 169333 h 1213331"/>
              <a:gd name="connsiteX31" fmla="*/ 1126211 w 1126211"/>
              <a:gd name="connsiteY31" fmla="*/ 194733 h 1213331"/>
              <a:gd name="connsiteX32" fmla="*/ 1100811 w 1126211"/>
              <a:gd name="connsiteY32" fmla="*/ 237067 h 1213331"/>
              <a:gd name="connsiteX33" fmla="*/ 1109278 w 1126211"/>
              <a:gd name="connsiteY33" fmla="*/ 364067 h 1213331"/>
              <a:gd name="connsiteX34" fmla="*/ 1109278 w 1126211"/>
              <a:gd name="connsiteY34" fmla="*/ 414867 h 1213331"/>
              <a:gd name="connsiteX35" fmla="*/ 1083878 w 1126211"/>
              <a:gd name="connsiteY35" fmla="*/ 423333 h 1213331"/>
              <a:gd name="connsiteX36" fmla="*/ 1066944 w 1126211"/>
              <a:gd name="connsiteY36" fmla="*/ 440267 h 1213331"/>
              <a:gd name="connsiteX37" fmla="*/ 1041544 w 1126211"/>
              <a:gd name="connsiteY37" fmla="*/ 457200 h 1213331"/>
              <a:gd name="connsiteX38" fmla="*/ 1024611 w 1126211"/>
              <a:gd name="connsiteY38" fmla="*/ 508000 h 1213331"/>
              <a:gd name="connsiteX39" fmla="*/ 1016144 w 1126211"/>
              <a:gd name="connsiteY39" fmla="*/ 533400 h 1213331"/>
              <a:gd name="connsiteX40" fmla="*/ 990744 w 1126211"/>
              <a:gd name="connsiteY40" fmla="*/ 558800 h 1213331"/>
              <a:gd name="connsiteX41" fmla="*/ 982278 w 1126211"/>
              <a:gd name="connsiteY41" fmla="*/ 626533 h 1213331"/>
              <a:gd name="connsiteX42" fmla="*/ 956878 w 1126211"/>
              <a:gd name="connsiteY42" fmla="*/ 635000 h 1213331"/>
              <a:gd name="connsiteX43" fmla="*/ 939944 w 1126211"/>
              <a:gd name="connsiteY43" fmla="*/ 685800 h 1213331"/>
              <a:gd name="connsiteX44" fmla="*/ 923011 w 1126211"/>
              <a:gd name="connsiteY44" fmla="*/ 711200 h 1213331"/>
              <a:gd name="connsiteX45" fmla="*/ 914544 w 1126211"/>
              <a:gd name="connsiteY45" fmla="*/ 812800 h 1213331"/>
              <a:gd name="connsiteX46" fmla="*/ 863744 w 1126211"/>
              <a:gd name="connsiteY46" fmla="*/ 821267 h 1213331"/>
              <a:gd name="connsiteX47" fmla="*/ 872211 w 1126211"/>
              <a:gd name="connsiteY47" fmla="*/ 880533 h 1213331"/>
              <a:gd name="connsiteX48" fmla="*/ 897611 w 1126211"/>
              <a:gd name="connsiteY48" fmla="*/ 922867 h 1213331"/>
              <a:gd name="connsiteX49" fmla="*/ 939944 w 1126211"/>
              <a:gd name="connsiteY49" fmla="*/ 931333 h 1213331"/>
              <a:gd name="connsiteX50" fmla="*/ 956878 w 1126211"/>
              <a:gd name="connsiteY50" fmla="*/ 948267 h 1213331"/>
              <a:gd name="connsiteX51" fmla="*/ 973811 w 1126211"/>
              <a:gd name="connsiteY51" fmla="*/ 973667 h 1213331"/>
              <a:gd name="connsiteX52" fmla="*/ 999211 w 1126211"/>
              <a:gd name="connsiteY52" fmla="*/ 990600 h 1213331"/>
              <a:gd name="connsiteX53" fmla="*/ 1033078 w 1126211"/>
              <a:gd name="connsiteY53" fmla="*/ 1032933 h 1213331"/>
              <a:gd name="connsiteX54" fmla="*/ 1041544 w 1126211"/>
              <a:gd name="connsiteY54" fmla="*/ 1058333 h 1213331"/>
              <a:gd name="connsiteX55" fmla="*/ 1058478 w 1126211"/>
              <a:gd name="connsiteY55" fmla="*/ 1075267 h 1213331"/>
              <a:gd name="connsiteX56" fmla="*/ 1066944 w 1126211"/>
              <a:gd name="connsiteY56" fmla="*/ 1151467 h 1213331"/>
              <a:gd name="connsiteX57" fmla="*/ 1075411 w 1126211"/>
              <a:gd name="connsiteY57" fmla="*/ 1185333 h 1213331"/>
              <a:gd name="connsiteX58" fmla="*/ 1066944 w 1126211"/>
              <a:gd name="connsiteY58" fmla="*/ 1210733 h 1213331"/>
              <a:gd name="connsiteX59" fmla="*/ 923011 w 1126211"/>
              <a:gd name="connsiteY59" fmla="*/ 1185333 h 1213331"/>
              <a:gd name="connsiteX60" fmla="*/ 906078 w 1126211"/>
              <a:gd name="connsiteY60" fmla="*/ 1159933 h 1213331"/>
              <a:gd name="connsiteX61" fmla="*/ 770611 w 1126211"/>
              <a:gd name="connsiteY61" fmla="*/ 1159933 h 1213331"/>
              <a:gd name="connsiteX62" fmla="*/ 745211 w 1126211"/>
              <a:gd name="connsiteY62" fmla="*/ 1143000 h 1213331"/>
              <a:gd name="connsiteX63" fmla="*/ 711344 w 1126211"/>
              <a:gd name="connsiteY63" fmla="*/ 1066800 h 1213331"/>
              <a:gd name="connsiteX64" fmla="*/ 669011 w 1126211"/>
              <a:gd name="connsiteY64" fmla="*/ 1007533 h 1213331"/>
              <a:gd name="connsiteX65" fmla="*/ 635144 w 1126211"/>
              <a:gd name="connsiteY65" fmla="*/ 965200 h 1213331"/>
              <a:gd name="connsiteX66" fmla="*/ 626678 w 1126211"/>
              <a:gd name="connsiteY66" fmla="*/ 939800 h 1213331"/>
              <a:gd name="connsiteX67" fmla="*/ 592811 w 1126211"/>
              <a:gd name="connsiteY67" fmla="*/ 889000 h 1213331"/>
              <a:gd name="connsiteX68" fmla="*/ 525078 w 1126211"/>
              <a:gd name="connsiteY68" fmla="*/ 872067 h 1213331"/>
              <a:gd name="connsiteX69" fmla="*/ 415011 w 1126211"/>
              <a:gd name="connsiteY69" fmla="*/ 880533 h 1213331"/>
              <a:gd name="connsiteX70" fmla="*/ 398078 w 1126211"/>
              <a:gd name="connsiteY70" fmla="*/ 897467 h 1213331"/>
              <a:gd name="connsiteX71" fmla="*/ 372678 w 1126211"/>
              <a:gd name="connsiteY71" fmla="*/ 905933 h 1213331"/>
              <a:gd name="connsiteX72" fmla="*/ 347278 w 1126211"/>
              <a:gd name="connsiteY72" fmla="*/ 948267 h 1213331"/>
              <a:gd name="connsiteX73" fmla="*/ 330344 w 1126211"/>
              <a:gd name="connsiteY73" fmla="*/ 965200 h 1213331"/>
              <a:gd name="connsiteX74" fmla="*/ 237211 w 1126211"/>
              <a:gd name="connsiteY74" fmla="*/ 982133 h 1213331"/>
              <a:gd name="connsiteX75" fmla="*/ 220278 w 1126211"/>
              <a:gd name="connsiteY75" fmla="*/ 956733 h 1213331"/>
              <a:gd name="connsiteX76" fmla="*/ 203344 w 1126211"/>
              <a:gd name="connsiteY76" fmla="*/ 939800 h 1213331"/>
              <a:gd name="connsiteX77" fmla="*/ 152544 w 1126211"/>
              <a:gd name="connsiteY77" fmla="*/ 872067 h 1213331"/>
              <a:gd name="connsiteX78" fmla="*/ 127144 w 1126211"/>
              <a:gd name="connsiteY78" fmla="*/ 829733 h 1213331"/>
              <a:gd name="connsiteX79" fmla="*/ 101744 w 1126211"/>
              <a:gd name="connsiteY79" fmla="*/ 787400 h 1213331"/>
              <a:gd name="connsiteX80" fmla="*/ 59411 w 1126211"/>
              <a:gd name="connsiteY80" fmla="*/ 778933 h 1213331"/>
              <a:gd name="connsiteX81" fmla="*/ 34011 w 1126211"/>
              <a:gd name="connsiteY81" fmla="*/ 770467 h 1213331"/>
              <a:gd name="connsiteX82" fmla="*/ 144 w 1126211"/>
              <a:gd name="connsiteY82" fmla="*/ 736600 h 1213331"/>
              <a:gd name="connsiteX83" fmla="*/ 17078 w 1126211"/>
              <a:gd name="connsiteY83" fmla="*/ 643467 h 1213331"/>
              <a:gd name="connsiteX84" fmla="*/ 34011 w 1126211"/>
              <a:gd name="connsiteY84" fmla="*/ 626533 h 1213331"/>
              <a:gd name="connsiteX85" fmla="*/ 50944 w 1126211"/>
              <a:gd name="connsiteY85" fmla="*/ 601133 h 1213331"/>
              <a:gd name="connsiteX86" fmla="*/ 76344 w 1126211"/>
              <a:gd name="connsiteY86" fmla="*/ 524933 h 1213331"/>
              <a:gd name="connsiteX87" fmla="*/ 84811 w 1126211"/>
              <a:gd name="connsiteY87" fmla="*/ 499533 h 1213331"/>
              <a:gd name="connsiteX88" fmla="*/ 101744 w 1126211"/>
              <a:gd name="connsiteY88" fmla="*/ 474133 h 1213331"/>
              <a:gd name="connsiteX89" fmla="*/ 118678 w 1126211"/>
              <a:gd name="connsiteY89" fmla="*/ 457200 h 1213331"/>
              <a:gd name="connsiteX90" fmla="*/ 118678 w 1126211"/>
              <a:gd name="connsiteY90" fmla="*/ 457200 h 121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126211" h="1213331">
                <a:moveTo>
                  <a:pt x="118678" y="457200"/>
                </a:moveTo>
                <a:cubicBezTo>
                  <a:pt x="125734" y="454378"/>
                  <a:pt x="147816" y="447807"/>
                  <a:pt x="161011" y="440267"/>
                </a:cubicBezTo>
                <a:cubicBezTo>
                  <a:pt x="167942" y="436306"/>
                  <a:pt x="171711" y="428320"/>
                  <a:pt x="177944" y="423333"/>
                </a:cubicBezTo>
                <a:cubicBezTo>
                  <a:pt x="231359" y="380600"/>
                  <a:pt x="179382" y="430361"/>
                  <a:pt x="220278" y="389467"/>
                </a:cubicBezTo>
                <a:cubicBezTo>
                  <a:pt x="217456" y="364067"/>
                  <a:pt x="216823" y="338327"/>
                  <a:pt x="211811" y="313267"/>
                </a:cubicBezTo>
                <a:cubicBezTo>
                  <a:pt x="208310" y="295764"/>
                  <a:pt x="200522" y="279400"/>
                  <a:pt x="194878" y="262467"/>
                </a:cubicBezTo>
                <a:lnTo>
                  <a:pt x="186411" y="237067"/>
                </a:lnTo>
                <a:cubicBezTo>
                  <a:pt x="189233" y="222956"/>
                  <a:pt x="187738" y="207228"/>
                  <a:pt x="194878" y="194733"/>
                </a:cubicBezTo>
                <a:cubicBezTo>
                  <a:pt x="199927" y="185898"/>
                  <a:pt x="210979" y="181933"/>
                  <a:pt x="220278" y="177800"/>
                </a:cubicBezTo>
                <a:cubicBezTo>
                  <a:pt x="264318" y="158227"/>
                  <a:pt x="282132" y="159288"/>
                  <a:pt x="330344" y="152400"/>
                </a:cubicBezTo>
                <a:cubicBezTo>
                  <a:pt x="335989" y="146756"/>
                  <a:pt x="340433" y="139574"/>
                  <a:pt x="347278" y="135467"/>
                </a:cubicBezTo>
                <a:cubicBezTo>
                  <a:pt x="354931" y="130875"/>
                  <a:pt x="363753" y="127000"/>
                  <a:pt x="372678" y="127000"/>
                </a:cubicBezTo>
                <a:cubicBezTo>
                  <a:pt x="395835" y="127000"/>
                  <a:pt x="404216" y="143839"/>
                  <a:pt x="423478" y="152400"/>
                </a:cubicBezTo>
                <a:cubicBezTo>
                  <a:pt x="439789" y="159649"/>
                  <a:pt x="474278" y="169333"/>
                  <a:pt x="474278" y="169333"/>
                </a:cubicBezTo>
                <a:cubicBezTo>
                  <a:pt x="482745" y="166511"/>
                  <a:pt x="492025" y="165459"/>
                  <a:pt x="499678" y="160867"/>
                </a:cubicBezTo>
                <a:cubicBezTo>
                  <a:pt x="506523" y="156760"/>
                  <a:pt x="508709" y="145062"/>
                  <a:pt x="516611" y="143933"/>
                </a:cubicBezTo>
                <a:cubicBezTo>
                  <a:pt x="530857" y="141898"/>
                  <a:pt x="544833" y="149578"/>
                  <a:pt x="558944" y="152400"/>
                </a:cubicBezTo>
                <a:cubicBezTo>
                  <a:pt x="574693" y="168148"/>
                  <a:pt x="579920" y="175588"/>
                  <a:pt x="601278" y="186267"/>
                </a:cubicBezTo>
                <a:cubicBezTo>
                  <a:pt x="609260" y="190258"/>
                  <a:pt x="618211" y="191911"/>
                  <a:pt x="626678" y="194733"/>
                </a:cubicBezTo>
                <a:cubicBezTo>
                  <a:pt x="652079" y="177800"/>
                  <a:pt x="654900" y="180623"/>
                  <a:pt x="669011" y="152400"/>
                </a:cubicBezTo>
                <a:cubicBezTo>
                  <a:pt x="673002" y="144418"/>
                  <a:pt x="671903" y="133969"/>
                  <a:pt x="677478" y="127000"/>
                </a:cubicBezTo>
                <a:cubicBezTo>
                  <a:pt x="683835" y="119054"/>
                  <a:pt x="694932" y="116424"/>
                  <a:pt x="702878" y="110067"/>
                </a:cubicBezTo>
                <a:cubicBezTo>
                  <a:pt x="736084" y="83501"/>
                  <a:pt x="701099" y="99370"/>
                  <a:pt x="745211" y="84667"/>
                </a:cubicBezTo>
                <a:cubicBezTo>
                  <a:pt x="811358" y="89755"/>
                  <a:pt x="874313" y="101075"/>
                  <a:pt x="939944" y="84667"/>
                </a:cubicBezTo>
                <a:cubicBezTo>
                  <a:pt x="947688" y="82731"/>
                  <a:pt x="951233" y="73378"/>
                  <a:pt x="956878" y="67733"/>
                </a:cubicBezTo>
                <a:cubicBezTo>
                  <a:pt x="963764" y="47073"/>
                  <a:pt x="965863" y="33347"/>
                  <a:pt x="982278" y="16933"/>
                </a:cubicBezTo>
                <a:cubicBezTo>
                  <a:pt x="989473" y="9738"/>
                  <a:pt x="999211" y="5644"/>
                  <a:pt x="1007678" y="0"/>
                </a:cubicBezTo>
                <a:cubicBezTo>
                  <a:pt x="1026670" y="3166"/>
                  <a:pt x="1068997" y="3079"/>
                  <a:pt x="1083878" y="25400"/>
                </a:cubicBezTo>
                <a:cubicBezTo>
                  <a:pt x="1090333" y="35082"/>
                  <a:pt x="1089000" y="48121"/>
                  <a:pt x="1092344" y="59267"/>
                </a:cubicBezTo>
                <a:cubicBezTo>
                  <a:pt x="1097473" y="76364"/>
                  <a:pt x="1109278" y="110067"/>
                  <a:pt x="1109278" y="110067"/>
                </a:cubicBezTo>
                <a:cubicBezTo>
                  <a:pt x="1089522" y="169334"/>
                  <a:pt x="1075410" y="155223"/>
                  <a:pt x="1117744" y="169333"/>
                </a:cubicBezTo>
                <a:cubicBezTo>
                  <a:pt x="1120566" y="177800"/>
                  <a:pt x="1126211" y="185808"/>
                  <a:pt x="1126211" y="194733"/>
                </a:cubicBezTo>
                <a:cubicBezTo>
                  <a:pt x="1126211" y="216714"/>
                  <a:pt x="1114223" y="223654"/>
                  <a:pt x="1100811" y="237067"/>
                </a:cubicBezTo>
                <a:cubicBezTo>
                  <a:pt x="1103633" y="279400"/>
                  <a:pt x="1104593" y="321899"/>
                  <a:pt x="1109278" y="364067"/>
                </a:cubicBezTo>
                <a:cubicBezTo>
                  <a:pt x="1111536" y="384385"/>
                  <a:pt x="1129596" y="394549"/>
                  <a:pt x="1109278" y="414867"/>
                </a:cubicBezTo>
                <a:cubicBezTo>
                  <a:pt x="1102967" y="421178"/>
                  <a:pt x="1092345" y="420511"/>
                  <a:pt x="1083878" y="423333"/>
                </a:cubicBezTo>
                <a:cubicBezTo>
                  <a:pt x="1078233" y="428978"/>
                  <a:pt x="1073178" y="435280"/>
                  <a:pt x="1066944" y="440267"/>
                </a:cubicBezTo>
                <a:cubicBezTo>
                  <a:pt x="1058998" y="446624"/>
                  <a:pt x="1046937" y="448571"/>
                  <a:pt x="1041544" y="457200"/>
                </a:cubicBezTo>
                <a:cubicBezTo>
                  <a:pt x="1032084" y="472336"/>
                  <a:pt x="1030255" y="491067"/>
                  <a:pt x="1024611" y="508000"/>
                </a:cubicBezTo>
                <a:cubicBezTo>
                  <a:pt x="1021789" y="516467"/>
                  <a:pt x="1022455" y="527089"/>
                  <a:pt x="1016144" y="533400"/>
                </a:cubicBezTo>
                <a:lnTo>
                  <a:pt x="990744" y="558800"/>
                </a:lnTo>
                <a:cubicBezTo>
                  <a:pt x="987922" y="581378"/>
                  <a:pt x="991519" y="605741"/>
                  <a:pt x="982278" y="626533"/>
                </a:cubicBezTo>
                <a:cubicBezTo>
                  <a:pt x="978653" y="634689"/>
                  <a:pt x="962065" y="627738"/>
                  <a:pt x="956878" y="635000"/>
                </a:cubicBezTo>
                <a:cubicBezTo>
                  <a:pt x="946503" y="649525"/>
                  <a:pt x="949845" y="670948"/>
                  <a:pt x="939944" y="685800"/>
                </a:cubicBezTo>
                <a:lnTo>
                  <a:pt x="923011" y="711200"/>
                </a:lnTo>
                <a:cubicBezTo>
                  <a:pt x="920189" y="745067"/>
                  <a:pt x="930656" y="782878"/>
                  <a:pt x="914544" y="812800"/>
                </a:cubicBezTo>
                <a:cubicBezTo>
                  <a:pt x="906405" y="827915"/>
                  <a:pt x="872842" y="806709"/>
                  <a:pt x="863744" y="821267"/>
                </a:cubicBezTo>
                <a:cubicBezTo>
                  <a:pt x="853167" y="838190"/>
                  <a:pt x="868297" y="860965"/>
                  <a:pt x="872211" y="880533"/>
                </a:cubicBezTo>
                <a:cubicBezTo>
                  <a:pt x="875145" y="895202"/>
                  <a:pt x="881574" y="915994"/>
                  <a:pt x="897611" y="922867"/>
                </a:cubicBezTo>
                <a:cubicBezTo>
                  <a:pt x="910838" y="928536"/>
                  <a:pt x="925833" y="928511"/>
                  <a:pt x="939944" y="931333"/>
                </a:cubicBezTo>
                <a:cubicBezTo>
                  <a:pt x="945589" y="936978"/>
                  <a:pt x="951891" y="942033"/>
                  <a:pt x="956878" y="948267"/>
                </a:cubicBezTo>
                <a:cubicBezTo>
                  <a:pt x="963235" y="956213"/>
                  <a:pt x="966616" y="966472"/>
                  <a:pt x="973811" y="973667"/>
                </a:cubicBezTo>
                <a:cubicBezTo>
                  <a:pt x="981006" y="980862"/>
                  <a:pt x="990744" y="984956"/>
                  <a:pt x="999211" y="990600"/>
                </a:cubicBezTo>
                <a:cubicBezTo>
                  <a:pt x="1020494" y="1054446"/>
                  <a:pt x="989309" y="978221"/>
                  <a:pt x="1033078" y="1032933"/>
                </a:cubicBezTo>
                <a:cubicBezTo>
                  <a:pt x="1038653" y="1039902"/>
                  <a:pt x="1036952" y="1050680"/>
                  <a:pt x="1041544" y="1058333"/>
                </a:cubicBezTo>
                <a:cubicBezTo>
                  <a:pt x="1045651" y="1065178"/>
                  <a:pt x="1052833" y="1069622"/>
                  <a:pt x="1058478" y="1075267"/>
                </a:cubicBezTo>
                <a:cubicBezTo>
                  <a:pt x="1061300" y="1100667"/>
                  <a:pt x="1063058" y="1126208"/>
                  <a:pt x="1066944" y="1151467"/>
                </a:cubicBezTo>
                <a:cubicBezTo>
                  <a:pt x="1068713" y="1162968"/>
                  <a:pt x="1075411" y="1173697"/>
                  <a:pt x="1075411" y="1185333"/>
                </a:cubicBezTo>
                <a:cubicBezTo>
                  <a:pt x="1075411" y="1194258"/>
                  <a:pt x="1069766" y="1202266"/>
                  <a:pt x="1066944" y="1210733"/>
                </a:cubicBezTo>
                <a:cubicBezTo>
                  <a:pt x="984674" y="1205249"/>
                  <a:pt x="960029" y="1231608"/>
                  <a:pt x="923011" y="1185333"/>
                </a:cubicBezTo>
                <a:cubicBezTo>
                  <a:pt x="916654" y="1177387"/>
                  <a:pt x="911722" y="1168400"/>
                  <a:pt x="906078" y="1159933"/>
                </a:cubicBezTo>
                <a:cubicBezTo>
                  <a:pt x="851895" y="1177995"/>
                  <a:pt x="864320" y="1177503"/>
                  <a:pt x="770611" y="1159933"/>
                </a:cubicBezTo>
                <a:cubicBezTo>
                  <a:pt x="760610" y="1158058"/>
                  <a:pt x="753678" y="1148644"/>
                  <a:pt x="745211" y="1143000"/>
                </a:cubicBezTo>
                <a:cubicBezTo>
                  <a:pt x="725060" y="1082546"/>
                  <a:pt x="738179" y="1107051"/>
                  <a:pt x="711344" y="1066800"/>
                </a:cubicBezTo>
                <a:cubicBezTo>
                  <a:pt x="690344" y="1003795"/>
                  <a:pt x="722580" y="1087888"/>
                  <a:pt x="669011" y="1007533"/>
                </a:cubicBezTo>
                <a:cubicBezTo>
                  <a:pt x="647650" y="975491"/>
                  <a:pt x="659273" y="989328"/>
                  <a:pt x="635144" y="965200"/>
                </a:cubicBezTo>
                <a:cubicBezTo>
                  <a:pt x="632322" y="956733"/>
                  <a:pt x="629130" y="948381"/>
                  <a:pt x="626678" y="939800"/>
                </a:cubicBezTo>
                <a:cubicBezTo>
                  <a:pt x="617876" y="908994"/>
                  <a:pt x="626028" y="901079"/>
                  <a:pt x="592811" y="889000"/>
                </a:cubicBezTo>
                <a:cubicBezTo>
                  <a:pt x="570940" y="881047"/>
                  <a:pt x="525078" y="872067"/>
                  <a:pt x="525078" y="872067"/>
                </a:cubicBezTo>
                <a:cubicBezTo>
                  <a:pt x="488389" y="874889"/>
                  <a:pt x="451094" y="873316"/>
                  <a:pt x="415011" y="880533"/>
                </a:cubicBezTo>
                <a:cubicBezTo>
                  <a:pt x="407183" y="882099"/>
                  <a:pt x="404923" y="893360"/>
                  <a:pt x="398078" y="897467"/>
                </a:cubicBezTo>
                <a:cubicBezTo>
                  <a:pt x="390425" y="902059"/>
                  <a:pt x="381145" y="903111"/>
                  <a:pt x="372678" y="905933"/>
                </a:cubicBezTo>
                <a:cubicBezTo>
                  <a:pt x="329769" y="948842"/>
                  <a:pt x="380253" y="893309"/>
                  <a:pt x="347278" y="948267"/>
                </a:cubicBezTo>
                <a:cubicBezTo>
                  <a:pt x="343171" y="955112"/>
                  <a:pt x="335989" y="959556"/>
                  <a:pt x="330344" y="965200"/>
                </a:cubicBezTo>
                <a:cubicBezTo>
                  <a:pt x="314970" y="1011326"/>
                  <a:pt x="324210" y="1011133"/>
                  <a:pt x="237211" y="982133"/>
                </a:cubicBezTo>
                <a:cubicBezTo>
                  <a:pt x="227558" y="978915"/>
                  <a:pt x="226635" y="964679"/>
                  <a:pt x="220278" y="956733"/>
                </a:cubicBezTo>
                <a:cubicBezTo>
                  <a:pt x="215291" y="950500"/>
                  <a:pt x="208134" y="946186"/>
                  <a:pt x="203344" y="939800"/>
                </a:cubicBezTo>
                <a:cubicBezTo>
                  <a:pt x="145902" y="863211"/>
                  <a:pt x="191380" y="910900"/>
                  <a:pt x="152544" y="872067"/>
                </a:cubicBezTo>
                <a:cubicBezTo>
                  <a:pt x="128562" y="800115"/>
                  <a:pt x="162010" y="887843"/>
                  <a:pt x="127144" y="829733"/>
                </a:cubicBezTo>
                <a:cubicBezTo>
                  <a:pt x="116310" y="811676"/>
                  <a:pt x="124849" y="797302"/>
                  <a:pt x="101744" y="787400"/>
                </a:cubicBezTo>
                <a:cubicBezTo>
                  <a:pt x="88517" y="781731"/>
                  <a:pt x="73372" y="782423"/>
                  <a:pt x="59411" y="778933"/>
                </a:cubicBezTo>
                <a:cubicBezTo>
                  <a:pt x="50753" y="776769"/>
                  <a:pt x="42478" y="773289"/>
                  <a:pt x="34011" y="770467"/>
                </a:cubicBezTo>
                <a:cubicBezTo>
                  <a:pt x="22722" y="759178"/>
                  <a:pt x="-2114" y="752405"/>
                  <a:pt x="144" y="736600"/>
                </a:cubicBezTo>
                <a:cubicBezTo>
                  <a:pt x="1128" y="729710"/>
                  <a:pt x="9093" y="659437"/>
                  <a:pt x="17078" y="643467"/>
                </a:cubicBezTo>
                <a:cubicBezTo>
                  <a:pt x="20648" y="636327"/>
                  <a:pt x="29024" y="632766"/>
                  <a:pt x="34011" y="626533"/>
                </a:cubicBezTo>
                <a:cubicBezTo>
                  <a:pt x="40368" y="618587"/>
                  <a:pt x="46811" y="610432"/>
                  <a:pt x="50944" y="601133"/>
                </a:cubicBezTo>
                <a:cubicBezTo>
                  <a:pt x="50955" y="601108"/>
                  <a:pt x="72106" y="537646"/>
                  <a:pt x="76344" y="524933"/>
                </a:cubicBezTo>
                <a:cubicBezTo>
                  <a:pt x="79166" y="516466"/>
                  <a:pt x="79861" y="506959"/>
                  <a:pt x="84811" y="499533"/>
                </a:cubicBezTo>
                <a:cubicBezTo>
                  <a:pt x="90455" y="491066"/>
                  <a:pt x="95387" y="482079"/>
                  <a:pt x="101744" y="474133"/>
                </a:cubicBezTo>
                <a:cubicBezTo>
                  <a:pt x="106731" y="467900"/>
                  <a:pt x="111833" y="461307"/>
                  <a:pt x="118678" y="457200"/>
                </a:cubicBezTo>
                <a:lnTo>
                  <a:pt x="118678" y="457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16" name="TextBox 10"/>
          <p:cNvSpPr txBox="1"/>
          <p:nvPr/>
        </p:nvSpPr>
        <p:spPr bwMode="auto">
          <a:xfrm>
            <a:off x="5885893" y="2441698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Ромадановский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17" name="TextBox 10"/>
          <p:cNvSpPr txBox="1"/>
          <p:nvPr/>
        </p:nvSpPr>
        <p:spPr bwMode="auto">
          <a:xfrm>
            <a:off x="5454594" y="2999509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Лямбирский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30" name="TextBox 23"/>
          <p:cNvSpPr txBox="1"/>
          <p:nvPr/>
        </p:nvSpPr>
        <p:spPr bwMode="auto">
          <a:xfrm>
            <a:off x="6134567" y="3081673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4" name="TextBox 23"/>
          <p:cNvSpPr txBox="1"/>
          <p:nvPr/>
        </p:nvSpPr>
        <p:spPr bwMode="auto">
          <a:xfrm>
            <a:off x="5788205" y="3079677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5" name="TextBox 23"/>
          <p:cNvSpPr txBox="1"/>
          <p:nvPr/>
        </p:nvSpPr>
        <p:spPr bwMode="auto">
          <a:xfrm>
            <a:off x="5456397" y="3089081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6" name="TextBox 23"/>
          <p:cNvSpPr txBox="1"/>
          <p:nvPr/>
        </p:nvSpPr>
        <p:spPr bwMode="auto">
          <a:xfrm>
            <a:off x="6520433" y="2519969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7" name="TextBox 23"/>
          <p:cNvSpPr txBox="1"/>
          <p:nvPr/>
        </p:nvSpPr>
        <p:spPr bwMode="auto">
          <a:xfrm>
            <a:off x="6174071" y="2517973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8" name="TextBox 23"/>
          <p:cNvSpPr txBox="1"/>
          <p:nvPr/>
        </p:nvSpPr>
        <p:spPr bwMode="auto">
          <a:xfrm>
            <a:off x="5842263" y="2527377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1" name="Полилиния 140"/>
          <p:cNvSpPr/>
          <p:nvPr/>
        </p:nvSpPr>
        <p:spPr>
          <a:xfrm>
            <a:off x="5675389" y="3386689"/>
            <a:ext cx="1384096" cy="939346"/>
          </a:xfrm>
          <a:custGeom>
            <a:avLst/>
            <a:gdLst>
              <a:gd name="connsiteX0" fmla="*/ 295275 w 1855068"/>
              <a:gd name="connsiteY0" fmla="*/ 948858 h 1306046"/>
              <a:gd name="connsiteX1" fmla="*/ 300037 w 1855068"/>
              <a:gd name="connsiteY1" fmla="*/ 925046 h 1306046"/>
              <a:gd name="connsiteX2" fmla="*/ 304800 w 1855068"/>
              <a:gd name="connsiteY2" fmla="*/ 910758 h 1306046"/>
              <a:gd name="connsiteX3" fmla="*/ 295275 w 1855068"/>
              <a:gd name="connsiteY3" fmla="*/ 791696 h 1306046"/>
              <a:gd name="connsiteX4" fmla="*/ 290512 w 1855068"/>
              <a:gd name="connsiteY4" fmla="*/ 777408 h 1306046"/>
              <a:gd name="connsiteX5" fmla="*/ 271462 w 1855068"/>
              <a:gd name="connsiteY5" fmla="*/ 748833 h 1306046"/>
              <a:gd name="connsiteX6" fmla="*/ 261937 w 1855068"/>
              <a:gd name="connsiteY6" fmla="*/ 734546 h 1306046"/>
              <a:gd name="connsiteX7" fmla="*/ 247650 w 1855068"/>
              <a:gd name="connsiteY7" fmla="*/ 725021 h 1306046"/>
              <a:gd name="connsiteX8" fmla="*/ 233362 w 1855068"/>
              <a:gd name="connsiteY8" fmla="*/ 710733 h 1306046"/>
              <a:gd name="connsiteX9" fmla="*/ 190500 w 1855068"/>
              <a:gd name="connsiteY9" fmla="*/ 686921 h 1306046"/>
              <a:gd name="connsiteX10" fmla="*/ 176212 w 1855068"/>
              <a:gd name="connsiteY10" fmla="*/ 677396 h 1306046"/>
              <a:gd name="connsiteX11" fmla="*/ 147637 w 1855068"/>
              <a:gd name="connsiteY11" fmla="*/ 667871 h 1306046"/>
              <a:gd name="connsiteX12" fmla="*/ 119062 w 1855068"/>
              <a:gd name="connsiteY12" fmla="*/ 648821 h 1306046"/>
              <a:gd name="connsiteX13" fmla="*/ 90487 w 1855068"/>
              <a:gd name="connsiteY13" fmla="*/ 639296 h 1306046"/>
              <a:gd name="connsiteX14" fmla="*/ 76200 w 1855068"/>
              <a:gd name="connsiteY14" fmla="*/ 634533 h 1306046"/>
              <a:gd name="connsiteX15" fmla="*/ 61912 w 1855068"/>
              <a:gd name="connsiteY15" fmla="*/ 625008 h 1306046"/>
              <a:gd name="connsiteX16" fmla="*/ 38100 w 1855068"/>
              <a:gd name="connsiteY16" fmla="*/ 629771 h 1306046"/>
              <a:gd name="connsiteX17" fmla="*/ 42862 w 1855068"/>
              <a:gd name="connsiteY17" fmla="*/ 605958 h 1306046"/>
              <a:gd name="connsiteX18" fmla="*/ 52387 w 1855068"/>
              <a:gd name="connsiteY18" fmla="*/ 591671 h 1306046"/>
              <a:gd name="connsiteX19" fmla="*/ 61912 w 1855068"/>
              <a:gd name="connsiteY19" fmla="*/ 563096 h 1306046"/>
              <a:gd name="connsiteX20" fmla="*/ 71437 w 1855068"/>
              <a:gd name="connsiteY20" fmla="*/ 534521 h 1306046"/>
              <a:gd name="connsiteX21" fmla="*/ 80962 w 1855068"/>
              <a:gd name="connsiteY21" fmla="*/ 505946 h 1306046"/>
              <a:gd name="connsiteX22" fmla="*/ 85725 w 1855068"/>
              <a:gd name="connsiteY22" fmla="*/ 491658 h 1306046"/>
              <a:gd name="connsiteX23" fmla="*/ 80962 w 1855068"/>
              <a:gd name="connsiteY23" fmla="*/ 434508 h 1306046"/>
              <a:gd name="connsiteX24" fmla="*/ 66675 w 1855068"/>
              <a:gd name="connsiteY24" fmla="*/ 424983 h 1306046"/>
              <a:gd name="connsiteX25" fmla="*/ 52387 w 1855068"/>
              <a:gd name="connsiteY25" fmla="*/ 396408 h 1306046"/>
              <a:gd name="connsiteX26" fmla="*/ 38100 w 1855068"/>
              <a:gd name="connsiteY26" fmla="*/ 386883 h 1306046"/>
              <a:gd name="connsiteX27" fmla="*/ 28575 w 1855068"/>
              <a:gd name="connsiteY27" fmla="*/ 372596 h 1306046"/>
              <a:gd name="connsiteX28" fmla="*/ 0 w 1855068"/>
              <a:gd name="connsiteY28" fmla="*/ 358308 h 1306046"/>
              <a:gd name="connsiteX29" fmla="*/ 4762 w 1855068"/>
              <a:gd name="connsiteY29" fmla="*/ 334496 h 1306046"/>
              <a:gd name="connsiteX30" fmla="*/ 47625 w 1855068"/>
              <a:gd name="connsiteY30" fmla="*/ 353546 h 1306046"/>
              <a:gd name="connsiteX31" fmla="*/ 66675 w 1855068"/>
              <a:gd name="connsiteY31" fmla="*/ 358308 h 1306046"/>
              <a:gd name="connsiteX32" fmla="*/ 114300 w 1855068"/>
              <a:gd name="connsiteY32" fmla="*/ 353546 h 1306046"/>
              <a:gd name="connsiteX33" fmla="*/ 142875 w 1855068"/>
              <a:gd name="connsiteY33" fmla="*/ 344021 h 1306046"/>
              <a:gd name="connsiteX34" fmla="*/ 157162 w 1855068"/>
              <a:gd name="connsiteY34" fmla="*/ 339258 h 1306046"/>
              <a:gd name="connsiteX35" fmla="*/ 161925 w 1855068"/>
              <a:gd name="connsiteY35" fmla="*/ 324971 h 1306046"/>
              <a:gd name="connsiteX36" fmla="*/ 161925 w 1855068"/>
              <a:gd name="connsiteY36" fmla="*/ 282108 h 1306046"/>
              <a:gd name="connsiteX37" fmla="*/ 176212 w 1855068"/>
              <a:gd name="connsiteY37" fmla="*/ 277346 h 1306046"/>
              <a:gd name="connsiteX38" fmla="*/ 195262 w 1855068"/>
              <a:gd name="connsiteY38" fmla="*/ 248771 h 1306046"/>
              <a:gd name="connsiteX39" fmla="*/ 204787 w 1855068"/>
              <a:gd name="connsiteY39" fmla="*/ 234483 h 1306046"/>
              <a:gd name="connsiteX40" fmla="*/ 200025 w 1855068"/>
              <a:gd name="connsiteY40" fmla="*/ 191621 h 1306046"/>
              <a:gd name="connsiteX41" fmla="*/ 180975 w 1855068"/>
              <a:gd name="connsiteY41" fmla="*/ 163046 h 1306046"/>
              <a:gd name="connsiteX42" fmla="*/ 166687 w 1855068"/>
              <a:gd name="connsiteY42" fmla="*/ 134471 h 1306046"/>
              <a:gd name="connsiteX43" fmla="*/ 180975 w 1855068"/>
              <a:gd name="connsiteY43" fmla="*/ 105896 h 1306046"/>
              <a:gd name="connsiteX44" fmla="*/ 204787 w 1855068"/>
              <a:gd name="connsiteY44" fmla="*/ 110658 h 1306046"/>
              <a:gd name="connsiteX45" fmla="*/ 214312 w 1855068"/>
              <a:gd name="connsiteY45" fmla="*/ 124946 h 1306046"/>
              <a:gd name="connsiteX46" fmla="*/ 257175 w 1855068"/>
              <a:gd name="connsiteY46" fmla="*/ 158283 h 1306046"/>
              <a:gd name="connsiteX47" fmla="*/ 271462 w 1855068"/>
              <a:gd name="connsiteY47" fmla="*/ 163046 h 1306046"/>
              <a:gd name="connsiteX48" fmla="*/ 285750 w 1855068"/>
              <a:gd name="connsiteY48" fmla="*/ 172571 h 1306046"/>
              <a:gd name="connsiteX49" fmla="*/ 328612 w 1855068"/>
              <a:gd name="connsiteY49" fmla="*/ 186858 h 1306046"/>
              <a:gd name="connsiteX50" fmla="*/ 371475 w 1855068"/>
              <a:gd name="connsiteY50" fmla="*/ 201146 h 1306046"/>
              <a:gd name="connsiteX51" fmla="*/ 385762 w 1855068"/>
              <a:gd name="connsiteY51" fmla="*/ 205908 h 1306046"/>
              <a:gd name="connsiteX52" fmla="*/ 404812 w 1855068"/>
              <a:gd name="connsiteY52" fmla="*/ 210671 h 1306046"/>
              <a:gd name="connsiteX53" fmla="*/ 433387 w 1855068"/>
              <a:gd name="connsiteY53" fmla="*/ 220196 h 1306046"/>
              <a:gd name="connsiteX54" fmla="*/ 461962 w 1855068"/>
              <a:gd name="connsiteY54" fmla="*/ 229721 h 1306046"/>
              <a:gd name="connsiteX55" fmla="*/ 476250 w 1855068"/>
              <a:gd name="connsiteY55" fmla="*/ 234483 h 1306046"/>
              <a:gd name="connsiteX56" fmla="*/ 495300 w 1855068"/>
              <a:gd name="connsiteY56" fmla="*/ 239246 h 1306046"/>
              <a:gd name="connsiteX57" fmla="*/ 566737 w 1855068"/>
              <a:gd name="connsiteY57" fmla="*/ 234483 h 1306046"/>
              <a:gd name="connsiteX58" fmla="*/ 581025 w 1855068"/>
              <a:gd name="connsiteY58" fmla="*/ 229721 h 1306046"/>
              <a:gd name="connsiteX59" fmla="*/ 609600 w 1855068"/>
              <a:gd name="connsiteY59" fmla="*/ 210671 h 1306046"/>
              <a:gd name="connsiteX60" fmla="*/ 619125 w 1855068"/>
              <a:gd name="connsiteY60" fmla="*/ 182096 h 1306046"/>
              <a:gd name="connsiteX61" fmla="*/ 638175 w 1855068"/>
              <a:gd name="connsiteY61" fmla="*/ 153521 h 1306046"/>
              <a:gd name="connsiteX62" fmla="*/ 647700 w 1855068"/>
              <a:gd name="connsiteY62" fmla="*/ 86846 h 1306046"/>
              <a:gd name="connsiteX63" fmla="*/ 642937 w 1855068"/>
              <a:gd name="connsiteY63" fmla="*/ 67796 h 1306046"/>
              <a:gd name="connsiteX64" fmla="*/ 633412 w 1855068"/>
              <a:gd name="connsiteY64" fmla="*/ 39221 h 1306046"/>
              <a:gd name="connsiteX65" fmla="*/ 628650 w 1855068"/>
              <a:gd name="connsiteY65" fmla="*/ 24933 h 1306046"/>
              <a:gd name="connsiteX66" fmla="*/ 633412 w 1855068"/>
              <a:gd name="connsiteY66" fmla="*/ 1121 h 1306046"/>
              <a:gd name="connsiteX67" fmla="*/ 666750 w 1855068"/>
              <a:gd name="connsiteY67" fmla="*/ 15408 h 1306046"/>
              <a:gd name="connsiteX68" fmla="*/ 685800 w 1855068"/>
              <a:gd name="connsiteY68" fmla="*/ 39221 h 1306046"/>
              <a:gd name="connsiteX69" fmla="*/ 695325 w 1855068"/>
              <a:gd name="connsiteY69" fmla="*/ 53508 h 1306046"/>
              <a:gd name="connsiteX70" fmla="*/ 723900 w 1855068"/>
              <a:gd name="connsiteY70" fmla="*/ 72558 h 1306046"/>
              <a:gd name="connsiteX71" fmla="*/ 752475 w 1855068"/>
              <a:gd name="connsiteY71" fmla="*/ 115421 h 1306046"/>
              <a:gd name="connsiteX72" fmla="*/ 762000 w 1855068"/>
              <a:gd name="connsiteY72" fmla="*/ 129708 h 1306046"/>
              <a:gd name="connsiteX73" fmla="*/ 776287 w 1855068"/>
              <a:gd name="connsiteY73" fmla="*/ 139233 h 1306046"/>
              <a:gd name="connsiteX74" fmla="*/ 785812 w 1855068"/>
              <a:gd name="connsiteY74" fmla="*/ 153521 h 1306046"/>
              <a:gd name="connsiteX75" fmla="*/ 757237 w 1855068"/>
              <a:gd name="connsiteY75" fmla="*/ 158283 h 1306046"/>
              <a:gd name="connsiteX76" fmla="*/ 752475 w 1855068"/>
              <a:gd name="connsiteY76" fmla="*/ 172571 h 1306046"/>
              <a:gd name="connsiteX77" fmla="*/ 742950 w 1855068"/>
              <a:gd name="connsiteY77" fmla="*/ 186858 h 1306046"/>
              <a:gd name="connsiteX78" fmla="*/ 728662 w 1855068"/>
              <a:gd name="connsiteY78" fmla="*/ 201146 h 1306046"/>
              <a:gd name="connsiteX79" fmla="*/ 704850 w 1855068"/>
              <a:gd name="connsiteY79" fmla="*/ 229721 h 1306046"/>
              <a:gd name="connsiteX80" fmla="*/ 690562 w 1855068"/>
              <a:gd name="connsiteY80" fmla="*/ 296396 h 1306046"/>
              <a:gd name="connsiteX81" fmla="*/ 695325 w 1855068"/>
              <a:gd name="connsiteY81" fmla="*/ 358308 h 1306046"/>
              <a:gd name="connsiteX82" fmla="*/ 704850 w 1855068"/>
              <a:gd name="connsiteY82" fmla="*/ 372596 h 1306046"/>
              <a:gd name="connsiteX83" fmla="*/ 728662 w 1855068"/>
              <a:gd name="connsiteY83" fmla="*/ 401171 h 1306046"/>
              <a:gd name="connsiteX84" fmla="*/ 733425 w 1855068"/>
              <a:gd name="connsiteY84" fmla="*/ 415458 h 1306046"/>
              <a:gd name="connsiteX85" fmla="*/ 762000 w 1855068"/>
              <a:gd name="connsiteY85" fmla="*/ 429746 h 1306046"/>
              <a:gd name="connsiteX86" fmla="*/ 785812 w 1855068"/>
              <a:gd name="connsiteY86" fmla="*/ 424983 h 1306046"/>
              <a:gd name="connsiteX87" fmla="*/ 833437 w 1855068"/>
              <a:gd name="connsiteY87" fmla="*/ 410696 h 1306046"/>
              <a:gd name="connsiteX88" fmla="*/ 942975 w 1855068"/>
              <a:gd name="connsiteY88" fmla="*/ 401171 h 1306046"/>
              <a:gd name="connsiteX89" fmla="*/ 1009650 w 1855068"/>
              <a:gd name="connsiteY89" fmla="*/ 405933 h 1306046"/>
              <a:gd name="connsiteX90" fmla="*/ 1052512 w 1855068"/>
              <a:gd name="connsiteY90" fmla="*/ 415458 h 1306046"/>
              <a:gd name="connsiteX91" fmla="*/ 1085850 w 1855068"/>
              <a:gd name="connsiteY91" fmla="*/ 410696 h 1306046"/>
              <a:gd name="connsiteX92" fmla="*/ 1095375 w 1855068"/>
              <a:gd name="connsiteY92" fmla="*/ 396408 h 1306046"/>
              <a:gd name="connsiteX93" fmla="*/ 1104900 w 1855068"/>
              <a:gd name="connsiteY93" fmla="*/ 367833 h 1306046"/>
              <a:gd name="connsiteX94" fmla="*/ 1109662 w 1855068"/>
              <a:gd name="connsiteY94" fmla="*/ 296396 h 1306046"/>
              <a:gd name="connsiteX95" fmla="*/ 1119187 w 1855068"/>
              <a:gd name="connsiteY95" fmla="*/ 282108 h 1306046"/>
              <a:gd name="connsiteX96" fmla="*/ 1138237 w 1855068"/>
              <a:gd name="connsiteY96" fmla="*/ 286871 h 1306046"/>
              <a:gd name="connsiteX97" fmla="*/ 1152525 w 1855068"/>
              <a:gd name="connsiteY97" fmla="*/ 296396 h 1306046"/>
              <a:gd name="connsiteX98" fmla="*/ 1162050 w 1855068"/>
              <a:gd name="connsiteY98" fmla="*/ 310683 h 1306046"/>
              <a:gd name="connsiteX99" fmla="*/ 1176337 w 1855068"/>
              <a:gd name="connsiteY99" fmla="*/ 315446 h 1306046"/>
              <a:gd name="connsiteX100" fmla="*/ 1204912 w 1855068"/>
              <a:gd name="connsiteY100" fmla="*/ 334496 h 1306046"/>
              <a:gd name="connsiteX101" fmla="*/ 1233487 w 1855068"/>
              <a:gd name="connsiteY101" fmla="*/ 377358 h 1306046"/>
              <a:gd name="connsiteX102" fmla="*/ 1243012 w 1855068"/>
              <a:gd name="connsiteY102" fmla="*/ 391646 h 1306046"/>
              <a:gd name="connsiteX103" fmla="*/ 1257300 w 1855068"/>
              <a:gd name="connsiteY103" fmla="*/ 396408 h 1306046"/>
              <a:gd name="connsiteX104" fmla="*/ 1285875 w 1855068"/>
              <a:gd name="connsiteY104" fmla="*/ 410696 h 1306046"/>
              <a:gd name="connsiteX105" fmla="*/ 1319212 w 1855068"/>
              <a:gd name="connsiteY105" fmla="*/ 424983 h 1306046"/>
              <a:gd name="connsiteX106" fmla="*/ 1371600 w 1855068"/>
              <a:gd name="connsiteY106" fmla="*/ 434508 h 1306046"/>
              <a:gd name="connsiteX107" fmla="*/ 1385887 w 1855068"/>
              <a:gd name="connsiteY107" fmla="*/ 439271 h 1306046"/>
              <a:gd name="connsiteX108" fmla="*/ 1443037 w 1855068"/>
              <a:gd name="connsiteY108" fmla="*/ 429746 h 1306046"/>
              <a:gd name="connsiteX109" fmla="*/ 1447800 w 1855068"/>
              <a:gd name="connsiteY109" fmla="*/ 415458 h 1306046"/>
              <a:gd name="connsiteX110" fmla="*/ 1471612 w 1855068"/>
              <a:gd name="connsiteY110" fmla="*/ 434508 h 1306046"/>
              <a:gd name="connsiteX111" fmla="*/ 1500187 w 1855068"/>
              <a:gd name="connsiteY111" fmla="*/ 453558 h 1306046"/>
              <a:gd name="connsiteX112" fmla="*/ 1514475 w 1855068"/>
              <a:gd name="connsiteY112" fmla="*/ 463083 h 1306046"/>
              <a:gd name="connsiteX113" fmla="*/ 1528762 w 1855068"/>
              <a:gd name="connsiteY113" fmla="*/ 477371 h 1306046"/>
              <a:gd name="connsiteX114" fmla="*/ 1557337 w 1855068"/>
              <a:gd name="connsiteY114" fmla="*/ 496421 h 1306046"/>
              <a:gd name="connsiteX115" fmla="*/ 1571625 w 1855068"/>
              <a:gd name="connsiteY115" fmla="*/ 505946 h 1306046"/>
              <a:gd name="connsiteX116" fmla="*/ 1590675 w 1855068"/>
              <a:gd name="connsiteY116" fmla="*/ 534521 h 1306046"/>
              <a:gd name="connsiteX117" fmla="*/ 1600200 w 1855068"/>
              <a:gd name="connsiteY117" fmla="*/ 548808 h 1306046"/>
              <a:gd name="connsiteX118" fmla="*/ 1638300 w 1855068"/>
              <a:gd name="connsiteY118" fmla="*/ 605958 h 1306046"/>
              <a:gd name="connsiteX119" fmla="*/ 1657350 w 1855068"/>
              <a:gd name="connsiteY119" fmla="*/ 634533 h 1306046"/>
              <a:gd name="connsiteX120" fmla="*/ 1681162 w 1855068"/>
              <a:gd name="connsiteY120" fmla="*/ 663108 h 1306046"/>
              <a:gd name="connsiteX121" fmla="*/ 1695450 w 1855068"/>
              <a:gd name="connsiteY121" fmla="*/ 667871 h 1306046"/>
              <a:gd name="connsiteX122" fmla="*/ 1709737 w 1855068"/>
              <a:gd name="connsiteY122" fmla="*/ 682158 h 1306046"/>
              <a:gd name="connsiteX123" fmla="*/ 1719262 w 1855068"/>
              <a:gd name="connsiteY123" fmla="*/ 696446 h 1306046"/>
              <a:gd name="connsiteX124" fmla="*/ 1733550 w 1855068"/>
              <a:gd name="connsiteY124" fmla="*/ 705971 h 1306046"/>
              <a:gd name="connsiteX125" fmla="*/ 1743075 w 1855068"/>
              <a:gd name="connsiteY125" fmla="*/ 720258 h 1306046"/>
              <a:gd name="connsiteX126" fmla="*/ 1766887 w 1855068"/>
              <a:gd name="connsiteY126" fmla="*/ 763121 h 1306046"/>
              <a:gd name="connsiteX127" fmla="*/ 1781175 w 1855068"/>
              <a:gd name="connsiteY127" fmla="*/ 767883 h 1306046"/>
              <a:gd name="connsiteX128" fmla="*/ 1795462 w 1855068"/>
              <a:gd name="connsiteY128" fmla="*/ 796458 h 1306046"/>
              <a:gd name="connsiteX129" fmla="*/ 1824037 w 1855068"/>
              <a:gd name="connsiteY129" fmla="*/ 820271 h 1306046"/>
              <a:gd name="connsiteX130" fmla="*/ 1847850 w 1855068"/>
              <a:gd name="connsiteY130" fmla="*/ 844083 h 1306046"/>
              <a:gd name="connsiteX131" fmla="*/ 1847850 w 1855068"/>
              <a:gd name="connsiteY131" fmla="*/ 929808 h 1306046"/>
              <a:gd name="connsiteX132" fmla="*/ 1843087 w 1855068"/>
              <a:gd name="connsiteY132" fmla="*/ 953621 h 1306046"/>
              <a:gd name="connsiteX133" fmla="*/ 1814512 w 1855068"/>
              <a:gd name="connsiteY133" fmla="*/ 977433 h 1306046"/>
              <a:gd name="connsiteX134" fmla="*/ 1800225 w 1855068"/>
              <a:gd name="connsiteY134" fmla="*/ 982196 h 1306046"/>
              <a:gd name="connsiteX135" fmla="*/ 1771650 w 1855068"/>
              <a:gd name="connsiteY135" fmla="*/ 1001246 h 1306046"/>
              <a:gd name="connsiteX136" fmla="*/ 1733550 w 1855068"/>
              <a:gd name="connsiteY136" fmla="*/ 1034583 h 1306046"/>
              <a:gd name="connsiteX137" fmla="*/ 1719262 w 1855068"/>
              <a:gd name="connsiteY137" fmla="*/ 1044108 h 1306046"/>
              <a:gd name="connsiteX138" fmla="*/ 1704975 w 1855068"/>
              <a:gd name="connsiteY138" fmla="*/ 1053633 h 1306046"/>
              <a:gd name="connsiteX139" fmla="*/ 1690687 w 1855068"/>
              <a:gd name="connsiteY139" fmla="*/ 1082208 h 1306046"/>
              <a:gd name="connsiteX140" fmla="*/ 1676400 w 1855068"/>
              <a:gd name="connsiteY140" fmla="*/ 1091733 h 1306046"/>
              <a:gd name="connsiteX141" fmla="*/ 1666875 w 1855068"/>
              <a:gd name="connsiteY141" fmla="*/ 1106021 h 1306046"/>
              <a:gd name="connsiteX142" fmla="*/ 1590675 w 1855068"/>
              <a:gd name="connsiteY142" fmla="*/ 1125071 h 1306046"/>
              <a:gd name="connsiteX143" fmla="*/ 1562100 w 1855068"/>
              <a:gd name="connsiteY143" fmla="*/ 1134596 h 1306046"/>
              <a:gd name="connsiteX144" fmla="*/ 1547812 w 1855068"/>
              <a:gd name="connsiteY144" fmla="*/ 1144121 h 1306046"/>
              <a:gd name="connsiteX145" fmla="*/ 1514475 w 1855068"/>
              <a:gd name="connsiteY145" fmla="*/ 1148883 h 1306046"/>
              <a:gd name="connsiteX146" fmla="*/ 1490662 w 1855068"/>
              <a:gd name="connsiteY146" fmla="*/ 1153646 h 1306046"/>
              <a:gd name="connsiteX147" fmla="*/ 1462087 w 1855068"/>
              <a:gd name="connsiteY147" fmla="*/ 1163171 h 1306046"/>
              <a:gd name="connsiteX148" fmla="*/ 1409700 w 1855068"/>
              <a:gd name="connsiteY148" fmla="*/ 1167933 h 1306046"/>
              <a:gd name="connsiteX149" fmla="*/ 1352550 w 1855068"/>
              <a:gd name="connsiteY149" fmla="*/ 1186983 h 1306046"/>
              <a:gd name="connsiteX150" fmla="*/ 1338262 w 1855068"/>
              <a:gd name="connsiteY150" fmla="*/ 1191746 h 1306046"/>
              <a:gd name="connsiteX151" fmla="*/ 1323975 w 1855068"/>
              <a:gd name="connsiteY151" fmla="*/ 1196508 h 1306046"/>
              <a:gd name="connsiteX152" fmla="*/ 1309687 w 1855068"/>
              <a:gd name="connsiteY152" fmla="*/ 1206033 h 1306046"/>
              <a:gd name="connsiteX153" fmla="*/ 1281112 w 1855068"/>
              <a:gd name="connsiteY153" fmla="*/ 1215558 h 1306046"/>
              <a:gd name="connsiteX154" fmla="*/ 1252537 w 1855068"/>
              <a:gd name="connsiteY154" fmla="*/ 1225083 h 1306046"/>
              <a:gd name="connsiteX155" fmla="*/ 1209675 w 1855068"/>
              <a:gd name="connsiteY155" fmla="*/ 1239371 h 1306046"/>
              <a:gd name="connsiteX156" fmla="*/ 1195387 w 1855068"/>
              <a:gd name="connsiteY156" fmla="*/ 1244133 h 1306046"/>
              <a:gd name="connsiteX157" fmla="*/ 1181100 w 1855068"/>
              <a:gd name="connsiteY157" fmla="*/ 1248896 h 1306046"/>
              <a:gd name="connsiteX158" fmla="*/ 952500 w 1855068"/>
              <a:gd name="connsiteY158" fmla="*/ 1258421 h 1306046"/>
              <a:gd name="connsiteX159" fmla="*/ 938212 w 1855068"/>
              <a:gd name="connsiteY159" fmla="*/ 1263183 h 1306046"/>
              <a:gd name="connsiteX160" fmla="*/ 895350 w 1855068"/>
              <a:gd name="connsiteY160" fmla="*/ 1272708 h 1306046"/>
              <a:gd name="connsiteX161" fmla="*/ 866775 w 1855068"/>
              <a:gd name="connsiteY161" fmla="*/ 1286996 h 1306046"/>
              <a:gd name="connsiteX162" fmla="*/ 852487 w 1855068"/>
              <a:gd name="connsiteY162" fmla="*/ 1296521 h 1306046"/>
              <a:gd name="connsiteX163" fmla="*/ 819150 w 1855068"/>
              <a:gd name="connsiteY163" fmla="*/ 1306046 h 1306046"/>
              <a:gd name="connsiteX164" fmla="*/ 762000 w 1855068"/>
              <a:gd name="connsiteY164" fmla="*/ 1296521 h 1306046"/>
              <a:gd name="connsiteX165" fmla="*/ 747712 w 1855068"/>
              <a:gd name="connsiteY165" fmla="*/ 1286996 h 1306046"/>
              <a:gd name="connsiteX166" fmla="*/ 728662 w 1855068"/>
              <a:gd name="connsiteY166" fmla="*/ 1258421 h 1306046"/>
              <a:gd name="connsiteX167" fmla="*/ 723900 w 1855068"/>
              <a:gd name="connsiteY167" fmla="*/ 1244133 h 1306046"/>
              <a:gd name="connsiteX168" fmla="*/ 709612 w 1855068"/>
              <a:gd name="connsiteY168" fmla="*/ 1234608 h 1306046"/>
              <a:gd name="connsiteX169" fmla="*/ 695325 w 1855068"/>
              <a:gd name="connsiteY169" fmla="*/ 1206033 h 1306046"/>
              <a:gd name="connsiteX170" fmla="*/ 690562 w 1855068"/>
              <a:gd name="connsiteY170" fmla="*/ 1191746 h 1306046"/>
              <a:gd name="connsiteX171" fmla="*/ 676275 w 1855068"/>
              <a:gd name="connsiteY171" fmla="*/ 1182221 h 1306046"/>
              <a:gd name="connsiteX172" fmla="*/ 671512 w 1855068"/>
              <a:gd name="connsiteY172" fmla="*/ 1167933 h 1306046"/>
              <a:gd name="connsiteX173" fmla="*/ 642937 w 1855068"/>
              <a:gd name="connsiteY173" fmla="*/ 1148883 h 1306046"/>
              <a:gd name="connsiteX174" fmla="*/ 628650 w 1855068"/>
              <a:gd name="connsiteY174" fmla="*/ 1120308 h 1306046"/>
              <a:gd name="connsiteX175" fmla="*/ 623887 w 1855068"/>
              <a:gd name="connsiteY175" fmla="*/ 1106021 h 1306046"/>
              <a:gd name="connsiteX176" fmla="*/ 609600 w 1855068"/>
              <a:gd name="connsiteY176" fmla="*/ 1101258 h 1306046"/>
              <a:gd name="connsiteX177" fmla="*/ 600075 w 1855068"/>
              <a:gd name="connsiteY177" fmla="*/ 1086971 h 1306046"/>
              <a:gd name="connsiteX178" fmla="*/ 585787 w 1855068"/>
              <a:gd name="connsiteY178" fmla="*/ 1082208 h 1306046"/>
              <a:gd name="connsiteX179" fmla="*/ 581025 w 1855068"/>
              <a:gd name="connsiteY179" fmla="*/ 1067921 h 1306046"/>
              <a:gd name="connsiteX180" fmla="*/ 552450 w 1855068"/>
              <a:gd name="connsiteY180" fmla="*/ 1048871 h 1306046"/>
              <a:gd name="connsiteX181" fmla="*/ 542925 w 1855068"/>
              <a:gd name="connsiteY181" fmla="*/ 1034583 h 1306046"/>
              <a:gd name="connsiteX182" fmla="*/ 514350 w 1855068"/>
              <a:gd name="connsiteY182" fmla="*/ 1020296 h 1306046"/>
              <a:gd name="connsiteX183" fmla="*/ 504825 w 1855068"/>
              <a:gd name="connsiteY183" fmla="*/ 1006008 h 1306046"/>
              <a:gd name="connsiteX184" fmla="*/ 490537 w 1855068"/>
              <a:gd name="connsiteY184" fmla="*/ 1001246 h 1306046"/>
              <a:gd name="connsiteX185" fmla="*/ 471487 w 1855068"/>
              <a:gd name="connsiteY185" fmla="*/ 972671 h 1306046"/>
              <a:gd name="connsiteX186" fmla="*/ 442912 w 1855068"/>
              <a:gd name="connsiteY186" fmla="*/ 963146 h 1306046"/>
              <a:gd name="connsiteX187" fmla="*/ 414337 w 1855068"/>
              <a:gd name="connsiteY187" fmla="*/ 948858 h 1306046"/>
              <a:gd name="connsiteX188" fmla="*/ 400050 w 1855068"/>
              <a:gd name="connsiteY188" fmla="*/ 939333 h 1306046"/>
              <a:gd name="connsiteX189" fmla="*/ 357187 w 1855068"/>
              <a:gd name="connsiteY189" fmla="*/ 920283 h 1306046"/>
              <a:gd name="connsiteX190" fmla="*/ 295275 w 1855068"/>
              <a:gd name="connsiteY190" fmla="*/ 948858 h 1306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1855068" h="1306046">
                <a:moveTo>
                  <a:pt x="295275" y="948858"/>
                </a:moveTo>
                <a:cubicBezTo>
                  <a:pt x="285750" y="949652"/>
                  <a:pt x="298074" y="932899"/>
                  <a:pt x="300037" y="925046"/>
                </a:cubicBezTo>
                <a:cubicBezTo>
                  <a:pt x="301255" y="920176"/>
                  <a:pt x="304979" y="915775"/>
                  <a:pt x="304800" y="910758"/>
                </a:cubicBezTo>
                <a:cubicBezTo>
                  <a:pt x="303379" y="870969"/>
                  <a:pt x="307866" y="829467"/>
                  <a:pt x="295275" y="791696"/>
                </a:cubicBezTo>
                <a:cubicBezTo>
                  <a:pt x="293687" y="786933"/>
                  <a:pt x="292950" y="781797"/>
                  <a:pt x="290512" y="777408"/>
                </a:cubicBezTo>
                <a:cubicBezTo>
                  <a:pt x="284953" y="767401"/>
                  <a:pt x="277812" y="758358"/>
                  <a:pt x="271462" y="748833"/>
                </a:cubicBezTo>
                <a:cubicBezTo>
                  <a:pt x="268287" y="744071"/>
                  <a:pt x="266699" y="737721"/>
                  <a:pt x="261937" y="734546"/>
                </a:cubicBezTo>
                <a:cubicBezTo>
                  <a:pt x="257175" y="731371"/>
                  <a:pt x="252047" y="728685"/>
                  <a:pt x="247650" y="725021"/>
                </a:cubicBezTo>
                <a:cubicBezTo>
                  <a:pt x="242476" y="720709"/>
                  <a:pt x="238679" y="714868"/>
                  <a:pt x="233362" y="710733"/>
                </a:cubicBezTo>
                <a:cubicBezTo>
                  <a:pt x="208798" y="691627"/>
                  <a:pt x="212057" y="694106"/>
                  <a:pt x="190500" y="686921"/>
                </a:cubicBezTo>
                <a:cubicBezTo>
                  <a:pt x="185737" y="683746"/>
                  <a:pt x="181443" y="679721"/>
                  <a:pt x="176212" y="677396"/>
                </a:cubicBezTo>
                <a:cubicBezTo>
                  <a:pt x="167037" y="673318"/>
                  <a:pt x="147637" y="667871"/>
                  <a:pt x="147637" y="667871"/>
                </a:cubicBezTo>
                <a:cubicBezTo>
                  <a:pt x="138112" y="661521"/>
                  <a:pt x="129922" y="652441"/>
                  <a:pt x="119062" y="648821"/>
                </a:cubicBezTo>
                <a:lnTo>
                  <a:pt x="90487" y="639296"/>
                </a:lnTo>
                <a:cubicBezTo>
                  <a:pt x="85725" y="637708"/>
                  <a:pt x="80377" y="637318"/>
                  <a:pt x="76200" y="634533"/>
                </a:cubicBezTo>
                <a:lnTo>
                  <a:pt x="61912" y="625008"/>
                </a:lnTo>
                <a:cubicBezTo>
                  <a:pt x="53975" y="626596"/>
                  <a:pt x="43824" y="635495"/>
                  <a:pt x="38100" y="629771"/>
                </a:cubicBezTo>
                <a:cubicBezTo>
                  <a:pt x="32376" y="624047"/>
                  <a:pt x="40020" y="613537"/>
                  <a:pt x="42862" y="605958"/>
                </a:cubicBezTo>
                <a:cubicBezTo>
                  <a:pt x="44872" y="600599"/>
                  <a:pt x="50062" y="596901"/>
                  <a:pt x="52387" y="591671"/>
                </a:cubicBezTo>
                <a:cubicBezTo>
                  <a:pt x="56465" y="582496"/>
                  <a:pt x="58737" y="572621"/>
                  <a:pt x="61912" y="563096"/>
                </a:cubicBezTo>
                <a:lnTo>
                  <a:pt x="71437" y="534521"/>
                </a:lnTo>
                <a:lnTo>
                  <a:pt x="80962" y="505946"/>
                </a:lnTo>
                <a:lnTo>
                  <a:pt x="85725" y="491658"/>
                </a:lnTo>
                <a:cubicBezTo>
                  <a:pt x="84137" y="472608"/>
                  <a:pt x="86214" y="452889"/>
                  <a:pt x="80962" y="434508"/>
                </a:cubicBezTo>
                <a:cubicBezTo>
                  <a:pt x="79390" y="429005"/>
                  <a:pt x="70722" y="429030"/>
                  <a:pt x="66675" y="424983"/>
                </a:cubicBezTo>
                <a:cubicBezTo>
                  <a:pt x="26534" y="384842"/>
                  <a:pt x="83371" y="435139"/>
                  <a:pt x="52387" y="396408"/>
                </a:cubicBezTo>
                <a:cubicBezTo>
                  <a:pt x="48811" y="391939"/>
                  <a:pt x="42862" y="390058"/>
                  <a:pt x="38100" y="386883"/>
                </a:cubicBezTo>
                <a:cubicBezTo>
                  <a:pt x="34925" y="382121"/>
                  <a:pt x="32622" y="376643"/>
                  <a:pt x="28575" y="372596"/>
                </a:cubicBezTo>
                <a:cubicBezTo>
                  <a:pt x="19343" y="363365"/>
                  <a:pt x="11619" y="362182"/>
                  <a:pt x="0" y="358308"/>
                </a:cubicBezTo>
                <a:cubicBezTo>
                  <a:pt x="1587" y="350371"/>
                  <a:pt x="-2678" y="337685"/>
                  <a:pt x="4762" y="334496"/>
                </a:cubicBezTo>
                <a:cubicBezTo>
                  <a:pt x="19572" y="328149"/>
                  <a:pt x="35926" y="348532"/>
                  <a:pt x="47625" y="353546"/>
                </a:cubicBezTo>
                <a:cubicBezTo>
                  <a:pt x="53641" y="356124"/>
                  <a:pt x="60325" y="356721"/>
                  <a:pt x="66675" y="358308"/>
                </a:cubicBezTo>
                <a:cubicBezTo>
                  <a:pt x="82550" y="356721"/>
                  <a:pt x="98619" y="356486"/>
                  <a:pt x="114300" y="353546"/>
                </a:cubicBezTo>
                <a:cubicBezTo>
                  <a:pt x="124168" y="351696"/>
                  <a:pt x="133350" y="347196"/>
                  <a:pt x="142875" y="344021"/>
                </a:cubicBezTo>
                <a:lnTo>
                  <a:pt x="157162" y="339258"/>
                </a:lnTo>
                <a:cubicBezTo>
                  <a:pt x="158750" y="334496"/>
                  <a:pt x="161925" y="329991"/>
                  <a:pt x="161925" y="324971"/>
                </a:cubicBezTo>
                <a:cubicBezTo>
                  <a:pt x="161925" y="315923"/>
                  <a:pt x="151203" y="292830"/>
                  <a:pt x="161925" y="282108"/>
                </a:cubicBezTo>
                <a:cubicBezTo>
                  <a:pt x="165475" y="278558"/>
                  <a:pt x="171450" y="278933"/>
                  <a:pt x="176212" y="277346"/>
                </a:cubicBezTo>
                <a:lnTo>
                  <a:pt x="195262" y="248771"/>
                </a:lnTo>
                <a:lnTo>
                  <a:pt x="204787" y="234483"/>
                </a:lnTo>
                <a:cubicBezTo>
                  <a:pt x="203200" y="220196"/>
                  <a:pt x="204571" y="205259"/>
                  <a:pt x="200025" y="191621"/>
                </a:cubicBezTo>
                <a:cubicBezTo>
                  <a:pt x="196405" y="180761"/>
                  <a:pt x="187325" y="172571"/>
                  <a:pt x="180975" y="163046"/>
                </a:cubicBezTo>
                <a:cubicBezTo>
                  <a:pt x="168666" y="144582"/>
                  <a:pt x="173260" y="154187"/>
                  <a:pt x="166687" y="134471"/>
                </a:cubicBezTo>
                <a:cubicBezTo>
                  <a:pt x="168430" y="129243"/>
                  <a:pt x="174172" y="107840"/>
                  <a:pt x="180975" y="105896"/>
                </a:cubicBezTo>
                <a:cubicBezTo>
                  <a:pt x="188758" y="103672"/>
                  <a:pt x="196850" y="109071"/>
                  <a:pt x="204787" y="110658"/>
                </a:cubicBezTo>
                <a:cubicBezTo>
                  <a:pt x="207962" y="115421"/>
                  <a:pt x="210648" y="120549"/>
                  <a:pt x="214312" y="124946"/>
                </a:cubicBezTo>
                <a:cubicBezTo>
                  <a:pt x="223794" y="136324"/>
                  <a:pt x="244923" y="154198"/>
                  <a:pt x="257175" y="158283"/>
                </a:cubicBezTo>
                <a:cubicBezTo>
                  <a:pt x="261937" y="159871"/>
                  <a:pt x="266972" y="160801"/>
                  <a:pt x="271462" y="163046"/>
                </a:cubicBezTo>
                <a:cubicBezTo>
                  <a:pt x="276582" y="165606"/>
                  <a:pt x="280519" y="170246"/>
                  <a:pt x="285750" y="172571"/>
                </a:cubicBezTo>
                <a:cubicBezTo>
                  <a:pt x="285760" y="172575"/>
                  <a:pt x="321463" y="184475"/>
                  <a:pt x="328612" y="186858"/>
                </a:cubicBezTo>
                <a:lnTo>
                  <a:pt x="371475" y="201146"/>
                </a:lnTo>
                <a:cubicBezTo>
                  <a:pt x="376237" y="202733"/>
                  <a:pt x="380892" y="204690"/>
                  <a:pt x="385762" y="205908"/>
                </a:cubicBezTo>
                <a:cubicBezTo>
                  <a:pt x="392112" y="207496"/>
                  <a:pt x="398543" y="208790"/>
                  <a:pt x="404812" y="210671"/>
                </a:cubicBezTo>
                <a:cubicBezTo>
                  <a:pt x="414429" y="213556"/>
                  <a:pt x="423862" y="217021"/>
                  <a:pt x="433387" y="220196"/>
                </a:cubicBezTo>
                <a:lnTo>
                  <a:pt x="461962" y="229721"/>
                </a:lnTo>
                <a:cubicBezTo>
                  <a:pt x="466725" y="231309"/>
                  <a:pt x="471380" y="233265"/>
                  <a:pt x="476250" y="234483"/>
                </a:cubicBezTo>
                <a:lnTo>
                  <a:pt x="495300" y="239246"/>
                </a:lnTo>
                <a:cubicBezTo>
                  <a:pt x="519112" y="237658"/>
                  <a:pt x="543018" y="237118"/>
                  <a:pt x="566737" y="234483"/>
                </a:cubicBezTo>
                <a:cubicBezTo>
                  <a:pt x="571727" y="233929"/>
                  <a:pt x="576637" y="232159"/>
                  <a:pt x="581025" y="229721"/>
                </a:cubicBezTo>
                <a:cubicBezTo>
                  <a:pt x="591032" y="224162"/>
                  <a:pt x="609600" y="210671"/>
                  <a:pt x="609600" y="210671"/>
                </a:cubicBezTo>
                <a:cubicBezTo>
                  <a:pt x="612775" y="201146"/>
                  <a:pt x="613556" y="190450"/>
                  <a:pt x="619125" y="182096"/>
                </a:cubicBezTo>
                <a:lnTo>
                  <a:pt x="638175" y="153521"/>
                </a:lnTo>
                <a:cubicBezTo>
                  <a:pt x="646987" y="127080"/>
                  <a:pt x="647700" y="128578"/>
                  <a:pt x="647700" y="86846"/>
                </a:cubicBezTo>
                <a:cubicBezTo>
                  <a:pt x="647700" y="80301"/>
                  <a:pt x="644818" y="74065"/>
                  <a:pt x="642937" y="67796"/>
                </a:cubicBezTo>
                <a:cubicBezTo>
                  <a:pt x="640052" y="58179"/>
                  <a:pt x="636587" y="48746"/>
                  <a:pt x="633412" y="39221"/>
                </a:cubicBezTo>
                <a:lnTo>
                  <a:pt x="628650" y="24933"/>
                </a:lnTo>
                <a:cubicBezTo>
                  <a:pt x="630237" y="16996"/>
                  <a:pt x="627091" y="6178"/>
                  <a:pt x="633412" y="1121"/>
                </a:cubicBezTo>
                <a:cubicBezTo>
                  <a:pt x="640402" y="-4471"/>
                  <a:pt x="662419" y="12521"/>
                  <a:pt x="666750" y="15408"/>
                </a:cubicBezTo>
                <a:cubicBezTo>
                  <a:pt x="676020" y="43223"/>
                  <a:pt x="664258" y="17680"/>
                  <a:pt x="685800" y="39221"/>
                </a:cubicBezTo>
                <a:cubicBezTo>
                  <a:pt x="689847" y="43268"/>
                  <a:pt x="691017" y="49739"/>
                  <a:pt x="695325" y="53508"/>
                </a:cubicBezTo>
                <a:cubicBezTo>
                  <a:pt x="703940" y="61046"/>
                  <a:pt x="723900" y="72558"/>
                  <a:pt x="723900" y="72558"/>
                </a:cubicBezTo>
                <a:lnTo>
                  <a:pt x="752475" y="115421"/>
                </a:lnTo>
                <a:cubicBezTo>
                  <a:pt x="755650" y="120183"/>
                  <a:pt x="757238" y="126533"/>
                  <a:pt x="762000" y="129708"/>
                </a:cubicBezTo>
                <a:lnTo>
                  <a:pt x="776287" y="139233"/>
                </a:lnTo>
                <a:cubicBezTo>
                  <a:pt x="779462" y="143996"/>
                  <a:pt x="789859" y="149474"/>
                  <a:pt x="785812" y="153521"/>
                </a:cubicBezTo>
                <a:cubicBezTo>
                  <a:pt x="778984" y="160349"/>
                  <a:pt x="765621" y="153492"/>
                  <a:pt x="757237" y="158283"/>
                </a:cubicBezTo>
                <a:cubicBezTo>
                  <a:pt x="752878" y="160774"/>
                  <a:pt x="754720" y="168081"/>
                  <a:pt x="752475" y="172571"/>
                </a:cubicBezTo>
                <a:cubicBezTo>
                  <a:pt x="749915" y="177690"/>
                  <a:pt x="746614" y="182461"/>
                  <a:pt x="742950" y="186858"/>
                </a:cubicBezTo>
                <a:cubicBezTo>
                  <a:pt x="738638" y="192032"/>
                  <a:pt x="732974" y="195972"/>
                  <a:pt x="728662" y="201146"/>
                </a:cubicBezTo>
                <a:cubicBezTo>
                  <a:pt x="695502" y="240938"/>
                  <a:pt x="746600" y="187968"/>
                  <a:pt x="704850" y="229721"/>
                </a:cubicBezTo>
                <a:cubicBezTo>
                  <a:pt x="691278" y="270438"/>
                  <a:pt x="696570" y="248333"/>
                  <a:pt x="690562" y="296396"/>
                </a:cubicBezTo>
                <a:cubicBezTo>
                  <a:pt x="692150" y="317033"/>
                  <a:pt x="691510" y="337964"/>
                  <a:pt x="695325" y="358308"/>
                </a:cubicBezTo>
                <a:cubicBezTo>
                  <a:pt x="696380" y="363934"/>
                  <a:pt x="702010" y="367626"/>
                  <a:pt x="704850" y="372596"/>
                </a:cubicBezTo>
                <a:cubicBezTo>
                  <a:pt x="719723" y="398624"/>
                  <a:pt x="706220" y="386209"/>
                  <a:pt x="728662" y="401171"/>
                </a:cubicBezTo>
                <a:cubicBezTo>
                  <a:pt x="730250" y="405933"/>
                  <a:pt x="730289" y="411538"/>
                  <a:pt x="733425" y="415458"/>
                </a:cubicBezTo>
                <a:cubicBezTo>
                  <a:pt x="740140" y="423851"/>
                  <a:pt x="752588" y="426608"/>
                  <a:pt x="762000" y="429746"/>
                </a:cubicBezTo>
                <a:cubicBezTo>
                  <a:pt x="769937" y="428158"/>
                  <a:pt x="778003" y="427113"/>
                  <a:pt x="785812" y="424983"/>
                </a:cubicBezTo>
                <a:cubicBezTo>
                  <a:pt x="810673" y="418202"/>
                  <a:pt x="811116" y="414754"/>
                  <a:pt x="833437" y="410696"/>
                </a:cubicBezTo>
                <a:cubicBezTo>
                  <a:pt x="872864" y="403527"/>
                  <a:pt x="898883" y="403926"/>
                  <a:pt x="942975" y="401171"/>
                </a:cubicBezTo>
                <a:cubicBezTo>
                  <a:pt x="965200" y="402758"/>
                  <a:pt x="987491" y="403600"/>
                  <a:pt x="1009650" y="405933"/>
                </a:cubicBezTo>
                <a:cubicBezTo>
                  <a:pt x="1020084" y="407031"/>
                  <a:pt x="1041616" y="412734"/>
                  <a:pt x="1052512" y="415458"/>
                </a:cubicBezTo>
                <a:cubicBezTo>
                  <a:pt x="1063625" y="413871"/>
                  <a:pt x="1075592" y="415255"/>
                  <a:pt x="1085850" y="410696"/>
                </a:cubicBezTo>
                <a:cubicBezTo>
                  <a:pt x="1091081" y="408371"/>
                  <a:pt x="1093050" y="401639"/>
                  <a:pt x="1095375" y="396408"/>
                </a:cubicBezTo>
                <a:cubicBezTo>
                  <a:pt x="1099453" y="387233"/>
                  <a:pt x="1104900" y="367833"/>
                  <a:pt x="1104900" y="367833"/>
                </a:cubicBezTo>
                <a:cubicBezTo>
                  <a:pt x="1106487" y="344021"/>
                  <a:pt x="1105739" y="319936"/>
                  <a:pt x="1109662" y="296396"/>
                </a:cubicBezTo>
                <a:cubicBezTo>
                  <a:pt x="1110603" y="290750"/>
                  <a:pt x="1113757" y="283918"/>
                  <a:pt x="1119187" y="282108"/>
                </a:cubicBezTo>
                <a:cubicBezTo>
                  <a:pt x="1125397" y="280038"/>
                  <a:pt x="1131887" y="285283"/>
                  <a:pt x="1138237" y="286871"/>
                </a:cubicBezTo>
                <a:cubicBezTo>
                  <a:pt x="1143000" y="290046"/>
                  <a:pt x="1148477" y="292349"/>
                  <a:pt x="1152525" y="296396"/>
                </a:cubicBezTo>
                <a:cubicBezTo>
                  <a:pt x="1156572" y="300443"/>
                  <a:pt x="1157581" y="307107"/>
                  <a:pt x="1162050" y="310683"/>
                </a:cubicBezTo>
                <a:cubicBezTo>
                  <a:pt x="1165970" y="313819"/>
                  <a:pt x="1171949" y="313008"/>
                  <a:pt x="1176337" y="315446"/>
                </a:cubicBezTo>
                <a:cubicBezTo>
                  <a:pt x="1186344" y="321006"/>
                  <a:pt x="1204912" y="334496"/>
                  <a:pt x="1204912" y="334496"/>
                </a:cubicBezTo>
                <a:lnTo>
                  <a:pt x="1233487" y="377358"/>
                </a:lnTo>
                <a:cubicBezTo>
                  <a:pt x="1236662" y="382121"/>
                  <a:pt x="1237582" y="389836"/>
                  <a:pt x="1243012" y="391646"/>
                </a:cubicBezTo>
                <a:lnTo>
                  <a:pt x="1257300" y="396408"/>
                </a:lnTo>
                <a:cubicBezTo>
                  <a:pt x="1284754" y="414712"/>
                  <a:pt x="1258272" y="398866"/>
                  <a:pt x="1285875" y="410696"/>
                </a:cubicBezTo>
                <a:cubicBezTo>
                  <a:pt x="1304959" y="418875"/>
                  <a:pt x="1301340" y="420515"/>
                  <a:pt x="1319212" y="424983"/>
                </a:cubicBezTo>
                <a:cubicBezTo>
                  <a:pt x="1332536" y="428314"/>
                  <a:pt x="1358848" y="432383"/>
                  <a:pt x="1371600" y="434508"/>
                </a:cubicBezTo>
                <a:cubicBezTo>
                  <a:pt x="1376362" y="436096"/>
                  <a:pt x="1380867" y="439271"/>
                  <a:pt x="1385887" y="439271"/>
                </a:cubicBezTo>
                <a:cubicBezTo>
                  <a:pt x="1417786" y="439271"/>
                  <a:pt x="1420683" y="437197"/>
                  <a:pt x="1443037" y="429746"/>
                </a:cubicBezTo>
                <a:cubicBezTo>
                  <a:pt x="1444625" y="424983"/>
                  <a:pt x="1443310" y="417703"/>
                  <a:pt x="1447800" y="415458"/>
                </a:cubicBezTo>
                <a:cubicBezTo>
                  <a:pt x="1460474" y="409121"/>
                  <a:pt x="1467333" y="430764"/>
                  <a:pt x="1471612" y="434508"/>
                </a:cubicBezTo>
                <a:cubicBezTo>
                  <a:pt x="1480227" y="442046"/>
                  <a:pt x="1490662" y="447208"/>
                  <a:pt x="1500187" y="453558"/>
                </a:cubicBezTo>
                <a:cubicBezTo>
                  <a:pt x="1504950" y="456733"/>
                  <a:pt x="1510428" y="459035"/>
                  <a:pt x="1514475" y="463083"/>
                </a:cubicBezTo>
                <a:cubicBezTo>
                  <a:pt x="1519237" y="467846"/>
                  <a:pt x="1523446" y="473236"/>
                  <a:pt x="1528762" y="477371"/>
                </a:cubicBezTo>
                <a:cubicBezTo>
                  <a:pt x="1537798" y="484399"/>
                  <a:pt x="1547812" y="490071"/>
                  <a:pt x="1557337" y="496421"/>
                </a:cubicBezTo>
                <a:lnTo>
                  <a:pt x="1571625" y="505946"/>
                </a:lnTo>
                <a:lnTo>
                  <a:pt x="1590675" y="534521"/>
                </a:lnTo>
                <a:lnTo>
                  <a:pt x="1600200" y="548808"/>
                </a:lnTo>
                <a:cubicBezTo>
                  <a:pt x="1622848" y="616752"/>
                  <a:pt x="1590734" y="534609"/>
                  <a:pt x="1638300" y="605958"/>
                </a:cubicBezTo>
                <a:lnTo>
                  <a:pt x="1657350" y="634533"/>
                </a:lnTo>
                <a:cubicBezTo>
                  <a:pt x="1664379" y="645076"/>
                  <a:pt x="1670161" y="655774"/>
                  <a:pt x="1681162" y="663108"/>
                </a:cubicBezTo>
                <a:cubicBezTo>
                  <a:pt x="1685339" y="665893"/>
                  <a:pt x="1690687" y="666283"/>
                  <a:pt x="1695450" y="667871"/>
                </a:cubicBezTo>
                <a:cubicBezTo>
                  <a:pt x="1700212" y="672633"/>
                  <a:pt x="1705425" y="676984"/>
                  <a:pt x="1709737" y="682158"/>
                </a:cubicBezTo>
                <a:cubicBezTo>
                  <a:pt x="1713401" y="686555"/>
                  <a:pt x="1715215" y="692399"/>
                  <a:pt x="1719262" y="696446"/>
                </a:cubicBezTo>
                <a:cubicBezTo>
                  <a:pt x="1723309" y="700493"/>
                  <a:pt x="1728787" y="702796"/>
                  <a:pt x="1733550" y="705971"/>
                </a:cubicBezTo>
                <a:cubicBezTo>
                  <a:pt x="1736725" y="710733"/>
                  <a:pt x="1740515" y="715139"/>
                  <a:pt x="1743075" y="720258"/>
                </a:cubicBezTo>
                <a:cubicBezTo>
                  <a:pt x="1749784" y="733677"/>
                  <a:pt x="1748865" y="757115"/>
                  <a:pt x="1766887" y="763121"/>
                </a:cubicBezTo>
                <a:lnTo>
                  <a:pt x="1781175" y="767883"/>
                </a:lnTo>
                <a:cubicBezTo>
                  <a:pt x="1785048" y="779504"/>
                  <a:pt x="1786229" y="787225"/>
                  <a:pt x="1795462" y="796458"/>
                </a:cubicBezTo>
                <a:cubicBezTo>
                  <a:pt x="1832922" y="833916"/>
                  <a:pt x="1785031" y="773463"/>
                  <a:pt x="1824037" y="820271"/>
                </a:cubicBezTo>
                <a:cubicBezTo>
                  <a:pt x="1843878" y="844081"/>
                  <a:pt x="1821658" y="826622"/>
                  <a:pt x="1847850" y="844083"/>
                </a:cubicBezTo>
                <a:cubicBezTo>
                  <a:pt x="1859745" y="879774"/>
                  <a:pt x="1854906" y="859244"/>
                  <a:pt x="1847850" y="929808"/>
                </a:cubicBezTo>
                <a:cubicBezTo>
                  <a:pt x="1847045" y="937863"/>
                  <a:pt x="1846707" y="946381"/>
                  <a:pt x="1843087" y="953621"/>
                </a:cubicBezTo>
                <a:cubicBezTo>
                  <a:pt x="1839576" y="960644"/>
                  <a:pt x="1821806" y="973786"/>
                  <a:pt x="1814512" y="977433"/>
                </a:cubicBezTo>
                <a:cubicBezTo>
                  <a:pt x="1810022" y="979678"/>
                  <a:pt x="1804613" y="979758"/>
                  <a:pt x="1800225" y="982196"/>
                </a:cubicBezTo>
                <a:cubicBezTo>
                  <a:pt x="1790218" y="987756"/>
                  <a:pt x="1771650" y="1001246"/>
                  <a:pt x="1771650" y="1001246"/>
                </a:cubicBezTo>
                <a:cubicBezTo>
                  <a:pt x="1755775" y="1025058"/>
                  <a:pt x="1766887" y="1012359"/>
                  <a:pt x="1733550" y="1034583"/>
                </a:cubicBezTo>
                <a:lnTo>
                  <a:pt x="1719262" y="1044108"/>
                </a:lnTo>
                <a:lnTo>
                  <a:pt x="1704975" y="1053633"/>
                </a:lnTo>
                <a:cubicBezTo>
                  <a:pt x="1701101" y="1065254"/>
                  <a:pt x="1699919" y="1072976"/>
                  <a:pt x="1690687" y="1082208"/>
                </a:cubicBezTo>
                <a:cubicBezTo>
                  <a:pt x="1686640" y="1086255"/>
                  <a:pt x="1681162" y="1088558"/>
                  <a:pt x="1676400" y="1091733"/>
                </a:cubicBezTo>
                <a:cubicBezTo>
                  <a:pt x="1673225" y="1096496"/>
                  <a:pt x="1670539" y="1101624"/>
                  <a:pt x="1666875" y="1106021"/>
                </a:cubicBezTo>
                <a:cubicBezTo>
                  <a:pt x="1643103" y="1134547"/>
                  <a:pt x="1643469" y="1121009"/>
                  <a:pt x="1590675" y="1125071"/>
                </a:cubicBezTo>
                <a:cubicBezTo>
                  <a:pt x="1581150" y="1128246"/>
                  <a:pt x="1570454" y="1129027"/>
                  <a:pt x="1562100" y="1134596"/>
                </a:cubicBezTo>
                <a:cubicBezTo>
                  <a:pt x="1557337" y="1137771"/>
                  <a:pt x="1553295" y="1142476"/>
                  <a:pt x="1547812" y="1144121"/>
                </a:cubicBezTo>
                <a:cubicBezTo>
                  <a:pt x="1537060" y="1147346"/>
                  <a:pt x="1525547" y="1147038"/>
                  <a:pt x="1514475" y="1148883"/>
                </a:cubicBezTo>
                <a:cubicBezTo>
                  <a:pt x="1506490" y="1150214"/>
                  <a:pt x="1498472" y="1151516"/>
                  <a:pt x="1490662" y="1153646"/>
                </a:cubicBezTo>
                <a:cubicBezTo>
                  <a:pt x="1480976" y="1156288"/>
                  <a:pt x="1472086" y="1162262"/>
                  <a:pt x="1462087" y="1163171"/>
                </a:cubicBezTo>
                <a:lnTo>
                  <a:pt x="1409700" y="1167933"/>
                </a:lnTo>
                <a:lnTo>
                  <a:pt x="1352550" y="1186983"/>
                </a:lnTo>
                <a:lnTo>
                  <a:pt x="1338262" y="1191746"/>
                </a:lnTo>
                <a:lnTo>
                  <a:pt x="1323975" y="1196508"/>
                </a:lnTo>
                <a:cubicBezTo>
                  <a:pt x="1319212" y="1199683"/>
                  <a:pt x="1314918" y="1203708"/>
                  <a:pt x="1309687" y="1206033"/>
                </a:cubicBezTo>
                <a:cubicBezTo>
                  <a:pt x="1300512" y="1210111"/>
                  <a:pt x="1290637" y="1212383"/>
                  <a:pt x="1281112" y="1215558"/>
                </a:cubicBezTo>
                <a:lnTo>
                  <a:pt x="1252537" y="1225083"/>
                </a:lnTo>
                <a:lnTo>
                  <a:pt x="1209675" y="1239371"/>
                </a:lnTo>
                <a:lnTo>
                  <a:pt x="1195387" y="1244133"/>
                </a:lnTo>
                <a:cubicBezTo>
                  <a:pt x="1190625" y="1245720"/>
                  <a:pt x="1186114" y="1248657"/>
                  <a:pt x="1181100" y="1248896"/>
                </a:cubicBezTo>
                <a:cubicBezTo>
                  <a:pt x="1038244" y="1255698"/>
                  <a:pt x="1114440" y="1252423"/>
                  <a:pt x="952500" y="1258421"/>
                </a:cubicBezTo>
                <a:cubicBezTo>
                  <a:pt x="947737" y="1260008"/>
                  <a:pt x="943113" y="1262094"/>
                  <a:pt x="938212" y="1263183"/>
                </a:cubicBezTo>
                <a:cubicBezTo>
                  <a:pt x="887925" y="1274358"/>
                  <a:pt x="927511" y="1261988"/>
                  <a:pt x="895350" y="1272708"/>
                </a:cubicBezTo>
                <a:cubicBezTo>
                  <a:pt x="854401" y="1300006"/>
                  <a:pt x="906211" y="1267277"/>
                  <a:pt x="866775" y="1286996"/>
                </a:cubicBezTo>
                <a:cubicBezTo>
                  <a:pt x="861655" y="1289556"/>
                  <a:pt x="857607" y="1293961"/>
                  <a:pt x="852487" y="1296521"/>
                </a:cubicBezTo>
                <a:cubicBezTo>
                  <a:pt x="845658" y="1299936"/>
                  <a:pt x="825249" y="1304521"/>
                  <a:pt x="819150" y="1306046"/>
                </a:cubicBezTo>
                <a:cubicBezTo>
                  <a:pt x="810754" y="1304996"/>
                  <a:pt x="774954" y="1302073"/>
                  <a:pt x="762000" y="1296521"/>
                </a:cubicBezTo>
                <a:cubicBezTo>
                  <a:pt x="756739" y="1294266"/>
                  <a:pt x="752475" y="1290171"/>
                  <a:pt x="747712" y="1286996"/>
                </a:cubicBezTo>
                <a:cubicBezTo>
                  <a:pt x="741362" y="1277471"/>
                  <a:pt x="732282" y="1269281"/>
                  <a:pt x="728662" y="1258421"/>
                </a:cubicBezTo>
                <a:cubicBezTo>
                  <a:pt x="727075" y="1253658"/>
                  <a:pt x="727036" y="1248053"/>
                  <a:pt x="723900" y="1244133"/>
                </a:cubicBezTo>
                <a:cubicBezTo>
                  <a:pt x="720324" y="1239663"/>
                  <a:pt x="714375" y="1237783"/>
                  <a:pt x="709612" y="1234608"/>
                </a:cubicBezTo>
                <a:cubicBezTo>
                  <a:pt x="697645" y="1198705"/>
                  <a:pt x="713786" y="1242954"/>
                  <a:pt x="695325" y="1206033"/>
                </a:cubicBezTo>
                <a:cubicBezTo>
                  <a:pt x="693080" y="1201543"/>
                  <a:pt x="693698" y="1195666"/>
                  <a:pt x="690562" y="1191746"/>
                </a:cubicBezTo>
                <a:cubicBezTo>
                  <a:pt x="686986" y="1187277"/>
                  <a:pt x="681037" y="1185396"/>
                  <a:pt x="676275" y="1182221"/>
                </a:cubicBezTo>
                <a:cubicBezTo>
                  <a:pt x="674687" y="1177458"/>
                  <a:pt x="675062" y="1171483"/>
                  <a:pt x="671512" y="1167933"/>
                </a:cubicBezTo>
                <a:cubicBezTo>
                  <a:pt x="663417" y="1159838"/>
                  <a:pt x="642937" y="1148883"/>
                  <a:pt x="642937" y="1148883"/>
                </a:cubicBezTo>
                <a:cubicBezTo>
                  <a:pt x="630970" y="1112980"/>
                  <a:pt x="647111" y="1157229"/>
                  <a:pt x="628650" y="1120308"/>
                </a:cubicBezTo>
                <a:cubicBezTo>
                  <a:pt x="626405" y="1115818"/>
                  <a:pt x="627437" y="1109571"/>
                  <a:pt x="623887" y="1106021"/>
                </a:cubicBezTo>
                <a:cubicBezTo>
                  <a:pt x="620337" y="1102471"/>
                  <a:pt x="614362" y="1102846"/>
                  <a:pt x="609600" y="1101258"/>
                </a:cubicBezTo>
                <a:cubicBezTo>
                  <a:pt x="606425" y="1096496"/>
                  <a:pt x="604544" y="1090547"/>
                  <a:pt x="600075" y="1086971"/>
                </a:cubicBezTo>
                <a:cubicBezTo>
                  <a:pt x="596155" y="1083835"/>
                  <a:pt x="589337" y="1085758"/>
                  <a:pt x="585787" y="1082208"/>
                </a:cubicBezTo>
                <a:cubicBezTo>
                  <a:pt x="582237" y="1078658"/>
                  <a:pt x="584575" y="1071471"/>
                  <a:pt x="581025" y="1067921"/>
                </a:cubicBezTo>
                <a:cubicBezTo>
                  <a:pt x="572930" y="1059826"/>
                  <a:pt x="552450" y="1048871"/>
                  <a:pt x="552450" y="1048871"/>
                </a:cubicBezTo>
                <a:cubicBezTo>
                  <a:pt x="549275" y="1044108"/>
                  <a:pt x="546972" y="1038630"/>
                  <a:pt x="542925" y="1034583"/>
                </a:cubicBezTo>
                <a:cubicBezTo>
                  <a:pt x="533693" y="1025351"/>
                  <a:pt x="525970" y="1024169"/>
                  <a:pt x="514350" y="1020296"/>
                </a:cubicBezTo>
                <a:cubicBezTo>
                  <a:pt x="511175" y="1015533"/>
                  <a:pt x="509295" y="1009584"/>
                  <a:pt x="504825" y="1006008"/>
                </a:cubicBezTo>
                <a:cubicBezTo>
                  <a:pt x="500905" y="1002872"/>
                  <a:pt x="494087" y="1004796"/>
                  <a:pt x="490537" y="1001246"/>
                </a:cubicBezTo>
                <a:cubicBezTo>
                  <a:pt x="482442" y="993151"/>
                  <a:pt x="482347" y="976291"/>
                  <a:pt x="471487" y="972671"/>
                </a:cubicBezTo>
                <a:lnTo>
                  <a:pt x="442912" y="963146"/>
                </a:lnTo>
                <a:cubicBezTo>
                  <a:pt x="401969" y="935850"/>
                  <a:pt x="453771" y="968576"/>
                  <a:pt x="414337" y="948858"/>
                </a:cubicBezTo>
                <a:cubicBezTo>
                  <a:pt x="409218" y="946298"/>
                  <a:pt x="405280" y="941658"/>
                  <a:pt x="400050" y="939333"/>
                </a:cubicBezTo>
                <a:cubicBezTo>
                  <a:pt x="349039" y="916661"/>
                  <a:pt x="389524" y="941840"/>
                  <a:pt x="357187" y="920283"/>
                </a:cubicBezTo>
                <a:cubicBezTo>
                  <a:pt x="339533" y="926169"/>
                  <a:pt x="304800" y="948064"/>
                  <a:pt x="295275" y="948858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42" name="Полилиния 141"/>
          <p:cNvSpPr/>
          <p:nvPr/>
        </p:nvSpPr>
        <p:spPr>
          <a:xfrm>
            <a:off x="5666843" y="1514426"/>
            <a:ext cx="1552293" cy="958538"/>
          </a:xfrm>
          <a:custGeom>
            <a:avLst/>
            <a:gdLst>
              <a:gd name="connsiteX0" fmla="*/ 204201 w 1482667"/>
              <a:gd name="connsiteY0" fmla="*/ 1354666 h 1354666"/>
              <a:gd name="connsiteX1" fmla="*/ 161867 w 1482667"/>
              <a:gd name="connsiteY1" fmla="*/ 1337733 h 1354666"/>
              <a:gd name="connsiteX2" fmla="*/ 153401 w 1482667"/>
              <a:gd name="connsiteY2" fmla="*/ 1312333 h 1354666"/>
              <a:gd name="connsiteX3" fmla="*/ 119534 w 1482667"/>
              <a:gd name="connsiteY3" fmla="*/ 1278466 h 1354666"/>
              <a:gd name="connsiteX4" fmla="*/ 102601 w 1482667"/>
              <a:gd name="connsiteY4" fmla="*/ 1253066 h 1354666"/>
              <a:gd name="connsiteX5" fmla="*/ 17934 w 1482667"/>
              <a:gd name="connsiteY5" fmla="*/ 1227666 h 1354666"/>
              <a:gd name="connsiteX6" fmla="*/ 1001 w 1482667"/>
              <a:gd name="connsiteY6" fmla="*/ 1202266 h 1354666"/>
              <a:gd name="connsiteX7" fmla="*/ 26401 w 1482667"/>
              <a:gd name="connsiteY7" fmla="*/ 1143000 h 1354666"/>
              <a:gd name="connsiteX8" fmla="*/ 34867 w 1482667"/>
              <a:gd name="connsiteY8" fmla="*/ 1117600 h 1354666"/>
              <a:gd name="connsiteX9" fmla="*/ 60267 w 1482667"/>
              <a:gd name="connsiteY9" fmla="*/ 1075266 h 1354666"/>
              <a:gd name="connsiteX10" fmla="*/ 51801 w 1482667"/>
              <a:gd name="connsiteY10" fmla="*/ 1024466 h 1354666"/>
              <a:gd name="connsiteX11" fmla="*/ 34867 w 1482667"/>
              <a:gd name="connsiteY11" fmla="*/ 1007533 h 1354666"/>
              <a:gd name="connsiteX12" fmla="*/ 26401 w 1482667"/>
              <a:gd name="connsiteY12" fmla="*/ 982133 h 1354666"/>
              <a:gd name="connsiteX13" fmla="*/ 34867 w 1482667"/>
              <a:gd name="connsiteY13" fmla="*/ 931333 h 1354666"/>
              <a:gd name="connsiteX14" fmla="*/ 68734 w 1482667"/>
              <a:gd name="connsiteY14" fmla="*/ 897466 h 1354666"/>
              <a:gd name="connsiteX15" fmla="*/ 94134 w 1482667"/>
              <a:gd name="connsiteY15" fmla="*/ 846666 h 1354666"/>
              <a:gd name="connsiteX16" fmla="*/ 85667 w 1482667"/>
              <a:gd name="connsiteY16" fmla="*/ 778933 h 1354666"/>
              <a:gd name="connsiteX17" fmla="*/ 77201 w 1482667"/>
              <a:gd name="connsiteY17" fmla="*/ 753533 h 1354666"/>
              <a:gd name="connsiteX18" fmla="*/ 43334 w 1482667"/>
              <a:gd name="connsiteY18" fmla="*/ 719666 h 1354666"/>
              <a:gd name="connsiteX19" fmla="*/ 26401 w 1482667"/>
              <a:gd name="connsiteY19" fmla="*/ 694266 h 1354666"/>
              <a:gd name="connsiteX20" fmla="*/ 9467 w 1482667"/>
              <a:gd name="connsiteY20" fmla="*/ 643466 h 1354666"/>
              <a:gd name="connsiteX21" fmla="*/ 34867 w 1482667"/>
              <a:gd name="connsiteY21" fmla="*/ 516466 h 1354666"/>
              <a:gd name="connsiteX22" fmla="*/ 51801 w 1482667"/>
              <a:gd name="connsiteY22" fmla="*/ 499533 h 1354666"/>
              <a:gd name="connsiteX23" fmla="*/ 60267 w 1482667"/>
              <a:gd name="connsiteY23" fmla="*/ 474133 h 1354666"/>
              <a:gd name="connsiteX24" fmla="*/ 77201 w 1482667"/>
              <a:gd name="connsiteY24" fmla="*/ 457200 h 1354666"/>
              <a:gd name="connsiteX25" fmla="*/ 111067 w 1482667"/>
              <a:gd name="connsiteY25" fmla="*/ 414866 h 1354666"/>
              <a:gd name="connsiteX26" fmla="*/ 144934 w 1482667"/>
              <a:gd name="connsiteY26" fmla="*/ 381000 h 1354666"/>
              <a:gd name="connsiteX27" fmla="*/ 178801 w 1482667"/>
              <a:gd name="connsiteY27" fmla="*/ 347133 h 1354666"/>
              <a:gd name="connsiteX28" fmla="*/ 221134 w 1482667"/>
              <a:gd name="connsiteY28" fmla="*/ 355600 h 1354666"/>
              <a:gd name="connsiteX29" fmla="*/ 238067 w 1482667"/>
              <a:gd name="connsiteY29" fmla="*/ 381000 h 1354666"/>
              <a:gd name="connsiteX30" fmla="*/ 255001 w 1482667"/>
              <a:gd name="connsiteY30" fmla="*/ 397933 h 1354666"/>
              <a:gd name="connsiteX31" fmla="*/ 271934 w 1482667"/>
              <a:gd name="connsiteY31" fmla="*/ 448733 h 1354666"/>
              <a:gd name="connsiteX32" fmla="*/ 322734 w 1482667"/>
              <a:gd name="connsiteY32" fmla="*/ 465666 h 1354666"/>
              <a:gd name="connsiteX33" fmla="*/ 348134 w 1482667"/>
              <a:gd name="connsiteY33" fmla="*/ 457200 h 1354666"/>
              <a:gd name="connsiteX34" fmla="*/ 356601 w 1482667"/>
              <a:gd name="connsiteY34" fmla="*/ 431800 h 1354666"/>
              <a:gd name="connsiteX35" fmla="*/ 365067 w 1482667"/>
              <a:gd name="connsiteY35" fmla="*/ 397933 h 1354666"/>
              <a:gd name="connsiteX36" fmla="*/ 373534 w 1482667"/>
              <a:gd name="connsiteY36" fmla="*/ 372533 h 1354666"/>
              <a:gd name="connsiteX37" fmla="*/ 382001 w 1482667"/>
              <a:gd name="connsiteY37" fmla="*/ 330200 h 1354666"/>
              <a:gd name="connsiteX38" fmla="*/ 390467 w 1482667"/>
              <a:gd name="connsiteY38" fmla="*/ 296333 h 1354666"/>
              <a:gd name="connsiteX39" fmla="*/ 398934 w 1482667"/>
              <a:gd name="connsiteY39" fmla="*/ 237066 h 1354666"/>
              <a:gd name="connsiteX40" fmla="*/ 415867 w 1482667"/>
              <a:gd name="connsiteY40" fmla="*/ 186266 h 1354666"/>
              <a:gd name="connsiteX41" fmla="*/ 432801 w 1482667"/>
              <a:gd name="connsiteY41" fmla="*/ 93133 h 1354666"/>
              <a:gd name="connsiteX42" fmla="*/ 458201 w 1482667"/>
              <a:gd name="connsiteY42" fmla="*/ 0 h 1354666"/>
              <a:gd name="connsiteX43" fmla="*/ 551334 w 1482667"/>
              <a:gd name="connsiteY43" fmla="*/ 8466 h 1354666"/>
              <a:gd name="connsiteX44" fmla="*/ 576734 w 1482667"/>
              <a:gd name="connsiteY44" fmla="*/ 16933 h 1354666"/>
              <a:gd name="connsiteX45" fmla="*/ 627534 w 1482667"/>
              <a:gd name="connsiteY45" fmla="*/ 25400 h 1354666"/>
              <a:gd name="connsiteX46" fmla="*/ 669867 w 1482667"/>
              <a:gd name="connsiteY46" fmla="*/ 33866 h 1354666"/>
              <a:gd name="connsiteX47" fmla="*/ 763001 w 1482667"/>
              <a:gd name="connsiteY47" fmla="*/ 50800 h 1354666"/>
              <a:gd name="connsiteX48" fmla="*/ 771467 w 1482667"/>
              <a:gd name="connsiteY48" fmla="*/ 76200 h 1354666"/>
              <a:gd name="connsiteX49" fmla="*/ 788401 w 1482667"/>
              <a:gd name="connsiteY49" fmla="*/ 93133 h 1354666"/>
              <a:gd name="connsiteX50" fmla="*/ 763001 w 1482667"/>
              <a:gd name="connsiteY50" fmla="*/ 143933 h 1354666"/>
              <a:gd name="connsiteX51" fmla="*/ 830734 w 1482667"/>
              <a:gd name="connsiteY51" fmla="*/ 186266 h 1354666"/>
              <a:gd name="connsiteX52" fmla="*/ 839201 w 1482667"/>
              <a:gd name="connsiteY52" fmla="*/ 254000 h 1354666"/>
              <a:gd name="connsiteX53" fmla="*/ 856134 w 1482667"/>
              <a:gd name="connsiteY53" fmla="*/ 237066 h 1354666"/>
              <a:gd name="connsiteX54" fmla="*/ 864601 w 1482667"/>
              <a:gd name="connsiteY54" fmla="*/ 211666 h 1354666"/>
              <a:gd name="connsiteX55" fmla="*/ 890001 w 1482667"/>
              <a:gd name="connsiteY55" fmla="*/ 203200 h 1354666"/>
              <a:gd name="connsiteX56" fmla="*/ 906934 w 1482667"/>
              <a:gd name="connsiteY56" fmla="*/ 186266 h 1354666"/>
              <a:gd name="connsiteX57" fmla="*/ 1067801 w 1482667"/>
              <a:gd name="connsiteY57" fmla="*/ 186266 h 1354666"/>
              <a:gd name="connsiteX58" fmla="*/ 1084734 w 1482667"/>
              <a:gd name="connsiteY58" fmla="*/ 203200 h 1354666"/>
              <a:gd name="connsiteX59" fmla="*/ 1101667 w 1482667"/>
              <a:gd name="connsiteY59" fmla="*/ 254000 h 1354666"/>
              <a:gd name="connsiteX60" fmla="*/ 1110134 w 1482667"/>
              <a:gd name="connsiteY60" fmla="*/ 279400 h 1354666"/>
              <a:gd name="connsiteX61" fmla="*/ 1118601 w 1482667"/>
              <a:gd name="connsiteY61" fmla="*/ 304800 h 1354666"/>
              <a:gd name="connsiteX62" fmla="*/ 1127067 w 1482667"/>
              <a:gd name="connsiteY62" fmla="*/ 330200 h 1354666"/>
              <a:gd name="connsiteX63" fmla="*/ 1169401 w 1482667"/>
              <a:gd name="connsiteY63" fmla="*/ 321733 h 1354666"/>
              <a:gd name="connsiteX64" fmla="*/ 1194801 w 1482667"/>
              <a:gd name="connsiteY64" fmla="*/ 304800 h 1354666"/>
              <a:gd name="connsiteX65" fmla="*/ 1245601 w 1482667"/>
              <a:gd name="connsiteY65" fmla="*/ 287866 h 1354666"/>
              <a:gd name="connsiteX66" fmla="*/ 1271001 w 1482667"/>
              <a:gd name="connsiteY66" fmla="*/ 279400 h 1354666"/>
              <a:gd name="connsiteX67" fmla="*/ 1296401 w 1482667"/>
              <a:gd name="connsiteY67" fmla="*/ 270933 h 1354666"/>
              <a:gd name="connsiteX68" fmla="*/ 1287934 w 1482667"/>
              <a:gd name="connsiteY68" fmla="*/ 237066 h 1354666"/>
              <a:gd name="connsiteX69" fmla="*/ 1262534 w 1482667"/>
              <a:gd name="connsiteY69" fmla="*/ 228600 h 1354666"/>
              <a:gd name="connsiteX70" fmla="*/ 1220201 w 1482667"/>
              <a:gd name="connsiteY70" fmla="*/ 203200 h 1354666"/>
              <a:gd name="connsiteX71" fmla="*/ 1186334 w 1482667"/>
              <a:gd name="connsiteY71" fmla="*/ 169333 h 1354666"/>
              <a:gd name="connsiteX72" fmla="*/ 1160934 w 1482667"/>
              <a:gd name="connsiteY72" fmla="*/ 118533 h 1354666"/>
              <a:gd name="connsiteX73" fmla="*/ 1186334 w 1482667"/>
              <a:gd name="connsiteY73" fmla="*/ 101600 h 1354666"/>
              <a:gd name="connsiteX74" fmla="*/ 1254067 w 1482667"/>
              <a:gd name="connsiteY74" fmla="*/ 110066 h 1354666"/>
              <a:gd name="connsiteX75" fmla="*/ 1279467 w 1482667"/>
              <a:gd name="connsiteY75" fmla="*/ 127000 h 1354666"/>
              <a:gd name="connsiteX76" fmla="*/ 1313334 w 1482667"/>
              <a:gd name="connsiteY76" fmla="*/ 169333 h 1354666"/>
              <a:gd name="connsiteX77" fmla="*/ 1321801 w 1482667"/>
              <a:gd name="connsiteY77" fmla="*/ 194733 h 1354666"/>
              <a:gd name="connsiteX78" fmla="*/ 1372601 w 1482667"/>
              <a:gd name="connsiteY78" fmla="*/ 211666 h 1354666"/>
              <a:gd name="connsiteX79" fmla="*/ 1406467 w 1482667"/>
              <a:gd name="connsiteY79" fmla="*/ 254000 h 1354666"/>
              <a:gd name="connsiteX80" fmla="*/ 1431867 w 1482667"/>
              <a:gd name="connsiteY80" fmla="*/ 330200 h 1354666"/>
              <a:gd name="connsiteX81" fmla="*/ 1440334 w 1482667"/>
              <a:gd name="connsiteY81" fmla="*/ 355600 h 1354666"/>
              <a:gd name="connsiteX82" fmla="*/ 1474201 w 1482667"/>
              <a:gd name="connsiteY82" fmla="*/ 397933 h 1354666"/>
              <a:gd name="connsiteX83" fmla="*/ 1482667 w 1482667"/>
              <a:gd name="connsiteY83" fmla="*/ 423333 h 1354666"/>
              <a:gd name="connsiteX84" fmla="*/ 1465734 w 1482667"/>
              <a:gd name="connsiteY84" fmla="*/ 491066 h 1354666"/>
              <a:gd name="connsiteX85" fmla="*/ 1448801 w 1482667"/>
              <a:gd name="connsiteY85" fmla="*/ 508000 h 1354666"/>
              <a:gd name="connsiteX86" fmla="*/ 1440334 w 1482667"/>
              <a:gd name="connsiteY86" fmla="*/ 533400 h 1354666"/>
              <a:gd name="connsiteX87" fmla="*/ 1431867 w 1482667"/>
              <a:gd name="connsiteY87" fmla="*/ 584200 h 1354666"/>
              <a:gd name="connsiteX88" fmla="*/ 1347201 w 1482667"/>
              <a:gd name="connsiteY88" fmla="*/ 685800 h 1354666"/>
              <a:gd name="connsiteX89" fmla="*/ 1338734 w 1482667"/>
              <a:gd name="connsiteY89" fmla="*/ 711200 h 1354666"/>
              <a:gd name="connsiteX90" fmla="*/ 1304867 w 1482667"/>
              <a:gd name="connsiteY90" fmla="*/ 762000 h 1354666"/>
              <a:gd name="connsiteX91" fmla="*/ 1287934 w 1482667"/>
              <a:gd name="connsiteY91" fmla="*/ 812800 h 1354666"/>
              <a:gd name="connsiteX92" fmla="*/ 1279467 w 1482667"/>
              <a:gd name="connsiteY92" fmla="*/ 838200 h 1354666"/>
              <a:gd name="connsiteX93" fmla="*/ 1254067 w 1482667"/>
              <a:gd name="connsiteY93" fmla="*/ 855133 h 1354666"/>
              <a:gd name="connsiteX94" fmla="*/ 1220201 w 1482667"/>
              <a:gd name="connsiteY94" fmla="*/ 956733 h 1354666"/>
              <a:gd name="connsiteX95" fmla="*/ 1211734 w 1482667"/>
              <a:gd name="connsiteY95" fmla="*/ 982133 h 1354666"/>
              <a:gd name="connsiteX96" fmla="*/ 1186334 w 1482667"/>
              <a:gd name="connsiteY96" fmla="*/ 999066 h 1354666"/>
              <a:gd name="connsiteX97" fmla="*/ 1169401 w 1482667"/>
              <a:gd name="connsiteY97" fmla="*/ 1049866 h 1354666"/>
              <a:gd name="connsiteX98" fmla="*/ 1160934 w 1482667"/>
              <a:gd name="connsiteY98" fmla="*/ 1075266 h 1354666"/>
              <a:gd name="connsiteX99" fmla="*/ 1144001 w 1482667"/>
              <a:gd name="connsiteY99" fmla="*/ 1143000 h 1354666"/>
              <a:gd name="connsiteX100" fmla="*/ 1042401 w 1482667"/>
              <a:gd name="connsiteY100" fmla="*/ 1134533 h 1354666"/>
              <a:gd name="connsiteX101" fmla="*/ 1000067 w 1482667"/>
              <a:gd name="connsiteY101" fmla="*/ 1126066 h 1354666"/>
              <a:gd name="connsiteX102" fmla="*/ 966201 w 1482667"/>
              <a:gd name="connsiteY102" fmla="*/ 1193800 h 1354666"/>
              <a:gd name="connsiteX103" fmla="*/ 864601 w 1482667"/>
              <a:gd name="connsiteY103" fmla="*/ 1219200 h 1354666"/>
              <a:gd name="connsiteX104" fmla="*/ 720667 w 1482667"/>
              <a:gd name="connsiteY104" fmla="*/ 1227666 h 1354666"/>
              <a:gd name="connsiteX105" fmla="*/ 678334 w 1482667"/>
              <a:gd name="connsiteY105" fmla="*/ 1253066 h 1354666"/>
              <a:gd name="connsiteX106" fmla="*/ 644467 w 1482667"/>
              <a:gd name="connsiteY106" fmla="*/ 1295400 h 1354666"/>
              <a:gd name="connsiteX107" fmla="*/ 636001 w 1482667"/>
              <a:gd name="connsiteY107" fmla="*/ 1320800 h 1354666"/>
              <a:gd name="connsiteX108" fmla="*/ 610601 w 1482667"/>
              <a:gd name="connsiteY108" fmla="*/ 1303866 h 1354666"/>
              <a:gd name="connsiteX109" fmla="*/ 576734 w 1482667"/>
              <a:gd name="connsiteY109" fmla="*/ 1253066 h 1354666"/>
              <a:gd name="connsiteX110" fmla="*/ 509001 w 1482667"/>
              <a:gd name="connsiteY110" fmla="*/ 1261533 h 1354666"/>
              <a:gd name="connsiteX111" fmla="*/ 458201 w 1482667"/>
              <a:gd name="connsiteY111" fmla="*/ 1278466 h 1354666"/>
              <a:gd name="connsiteX112" fmla="*/ 432801 w 1482667"/>
              <a:gd name="connsiteY112" fmla="*/ 1270000 h 1354666"/>
              <a:gd name="connsiteX113" fmla="*/ 415867 w 1482667"/>
              <a:gd name="connsiteY113" fmla="*/ 1253066 h 1354666"/>
              <a:gd name="connsiteX114" fmla="*/ 339667 w 1482667"/>
              <a:gd name="connsiteY114" fmla="*/ 1261533 h 1354666"/>
              <a:gd name="connsiteX115" fmla="*/ 314267 w 1482667"/>
              <a:gd name="connsiteY115" fmla="*/ 1278466 h 1354666"/>
              <a:gd name="connsiteX116" fmla="*/ 246534 w 1482667"/>
              <a:gd name="connsiteY116" fmla="*/ 1329266 h 1354666"/>
              <a:gd name="connsiteX117" fmla="*/ 221134 w 1482667"/>
              <a:gd name="connsiteY117" fmla="*/ 1337733 h 1354666"/>
              <a:gd name="connsiteX118" fmla="*/ 271934 w 1482667"/>
              <a:gd name="connsiteY118" fmla="*/ 1312333 h 1354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</a:cxnLst>
            <a:rect l="l" t="t" r="r" b="b"/>
            <a:pathLst>
              <a:path w="1482667" h="1354666">
                <a:moveTo>
                  <a:pt x="204201" y="1354666"/>
                </a:moveTo>
                <a:cubicBezTo>
                  <a:pt x="190090" y="1349022"/>
                  <a:pt x="173543" y="1347463"/>
                  <a:pt x="161867" y="1337733"/>
                </a:cubicBezTo>
                <a:cubicBezTo>
                  <a:pt x="155011" y="1332020"/>
                  <a:pt x="158588" y="1319595"/>
                  <a:pt x="153401" y="1312333"/>
                </a:cubicBezTo>
                <a:cubicBezTo>
                  <a:pt x="144122" y="1299342"/>
                  <a:pt x="128390" y="1291750"/>
                  <a:pt x="119534" y="1278466"/>
                </a:cubicBezTo>
                <a:cubicBezTo>
                  <a:pt x="113890" y="1269999"/>
                  <a:pt x="111230" y="1258459"/>
                  <a:pt x="102601" y="1253066"/>
                </a:cubicBezTo>
                <a:cubicBezTo>
                  <a:pt x="88861" y="1244478"/>
                  <a:pt x="37760" y="1232623"/>
                  <a:pt x="17934" y="1227666"/>
                </a:cubicBezTo>
                <a:cubicBezTo>
                  <a:pt x="12290" y="1219199"/>
                  <a:pt x="2263" y="1212363"/>
                  <a:pt x="1001" y="1202266"/>
                </a:cubicBezTo>
                <a:cubicBezTo>
                  <a:pt x="-3458" y="1166595"/>
                  <a:pt x="7329" y="1162071"/>
                  <a:pt x="26401" y="1143000"/>
                </a:cubicBezTo>
                <a:cubicBezTo>
                  <a:pt x="29223" y="1134533"/>
                  <a:pt x="30275" y="1125253"/>
                  <a:pt x="34867" y="1117600"/>
                </a:cubicBezTo>
                <a:cubicBezTo>
                  <a:pt x="69733" y="1059490"/>
                  <a:pt x="36285" y="1147218"/>
                  <a:pt x="60267" y="1075266"/>
                </a:cubicBezTo>
                <a:cubicBezTo>
                  <a:pt x="57445" y="1058333"/>
                  <a:pt x="57829" y="1040540"/>
                  <a:pt x="51801" y="1024466"/>
                </a:cubicBezTo>
                <a:cubicBezTo>
                  <a:pt x="48998" y="1016992"/>
                  <a:pt x="38974" y="1014378"/>
                  <a:pt x="34867" y="1007533"/>
                </a:cubicBezTo>
                <a:cubicBezTo>
                  <a:pt x="30275" y="999880"/>
                  <a:pt x="29223" y="990600"/>
                  <a:pt x="26401" y="982133"/>
                </a:cubicBezTo>
                <a:cubicBezTo>
                  <a:pt x="29223" y="965200"/>
                  <a:pt x="27190" y="946688"/>
                  <a:pt x="34867" y="931333"/>
                </a:cubicBezTo>
                <a:cubicBezTo>
                  <a:pt x="42007" y="917053"/>
                  <a:pt x="59878" y="910750"/>
                  <a:pt x="68734" y="897466"/>
                </a:cubicBezTo>
                <a:cubicBezTo>
                  <a:pt x="90617" y="864640"/>
                  <a:pt x="82449" y="881719"/>
                  <a:pt x="94134" y="846666"/>
                </a:cubicBezTo>
                <a:cubicBezTo>
                  <a:pt x="91312" y="824088"/>
                  <a:pt x="89737" y="801319"/>
                  <a:pt x="85667" y="778933"/>
                </a:cubicBezTo>
                <a:cubicBezTo>
                  <a:pt x="84071" y="770152"/>
                  <a:pt x="82388" y="760795"/>
                  <a:pt x="77201" y="753533"/>
                </a:cubicBezTo>
                <a:cubicBezTo>
                  <a:pt x="67922" y="740542"/>
                  <a:pt x="52190" y="732950"/>
                  <a:pt x="43334" y="719666"/>
                </a:cubicBezTo>
                <a:cubicBezTo>
                  <a:pt x="37690" y="711199"/>
                  <a:pt x="30534" y="703565"/>
                  <a:pt x="26401" y="694266"/>
                </a:cubicBezTo>
                <a:cubicBezTo>
                  <a:pt x="19152" y="677955"/>
                  <a:pt x="9467" y="643466"/>
                  <a:pt x="9467" y="643466"/>
                </a:cubicBezTo>
                <a:cubicBezTo>
                  <a:pt x="15999" y="565084"/>
                  <a:pt x="-84" y="560154"/>
                  <a:pt x="34867" y="516466"/>
                </a:cubicBezTo>
                <a:cubicBezTo>
                  <a:pt x="39854" y="510233"/>
                  <a:pt x="46156" y="505177"/>
                  <a:pt x="51801" y="499533"/>
                </a:cubicBezTo>
                <a:cubicBezTo>
                  <a:pt x="54623" y="491066"/>
                  <a:pt x="55675" y="481786"/>
                  <a:pt x="60267" y="474133"/>
                </a:cubicBezTo>
                <a:cubicBezTo>
                  <a:pt x="64374" y="467288"/>
                  <a:pt x="72214" y="463433"/>
                  <a:pt x="77201" y="457200"/>
                </a:cubicBezTo>
                <a:cubicBezTo>
                  <a:pt x="119934" y="403785"/>
                  <a:pt x="70173" y="455762"/>
                  <a:pt x="111067" y="414866"/>
                </a:cubicBezTo>
                <a:cubicBezTo>
                  <a:pt x="133646" y="347132"/>
                  <a:pt x="99778" y="426155"/>
                  <a:pt x="144934" y="381000"/>
                </a:cubicBezTo>
                <a:cubicBezTo>
                  <a:pt x="190092" y="335843"/>
                  <a:pt x="111066" y="369712"/>
                  <a:pt x="178801" y="347133"/>
                </a:cubicBezTo>
                <a:cubicBezTo>
                  <a:pt x="192912" y="349955"/>
                  <a:pt x="208640" y="348460"/>
                  <a:pt x="221134" y="355600"/>
                </a:cubicBezTo>
                <a:cubicBezTo>
                  <a:pt x="229969" y="360649"/>
                  <a:pt x="231710" y="373054"/>
                  <a:pt x="238067" y="381000"/>
                </a:cubicBezTo>
                <a:cubicBezTo>
                  <a:pt x="243054" y="387233"/>
                  <a:pt x="249356" y="392289"/>
                  <a:pt x="255001" y="397933"/>
                </a:cubicBezTo>
                <a:cubicBezTo>
                  <a:pt x="260645" y="414866"/>
                  <a:pt x="255001" y="443089"/>
                  <a:pt x="271934" y="448733"/>
                </a:cubicBezTo>
                <a:lnTo>
                  <a:pt x="322734" y="465666"/>
                </a:lnTo>
                <a:cubicBezTo>
                  <a:pt x="331201" y="462844"/>
                  <a:pt x="341823" y="463511"/>
                  <a:pt x="348134" y="457200"/>
                </a:cubicBezTo>
                <a:cubicBezTo>
                  <a:pt x="354445" y="450889"/>
                  <a:pt x="354149" y="440381"/>
                  <a:pt x="356601" y="431800"/>
                </a:cubicBezTo>
                <a:cubicBezTo>
                  <a:pt x="359798" y="420611"/>
                  <a:pt x="361870" y="409122"/>
                  <a:pt x="365067" y="397933"/>
                </a:cubicBezTo>
                <a:cubicBezTo>
                  <a:pt x="367519" y="389352"/>
                  <a:pt x="371369" y="381191"/>
                  <a:pt x="373534" y="372533"/>
                </a:cubicBezTo>
                <a:cubicBezTo>
                  <a:pt x="377024" y="358572"/>
                  <a:pt x="378879" y="344248"/>
                  <a:pt x="382001" y="330200"/>
                </a:cubicBezTo>
                <a:cubicBezTo>
                  <a:pt x="384525" y="318841"/>
                  <a:pt x="388385" y="307782"/>
                  <a:pt x="390467" y="296333"/>
                </a:cubicBezTo>
                <a:cubicBezTo>
                  <a:pt x="394037" y="276699"/>
                  <a:pt x="394447" y="256511"/>
                  <a:pt x="398934" y="237066"/>
                </a:cubicBezTo>
                <a:cubicBezTo>
                  <a:pt x="402948" y="219674"/>
                  <a:pt x="411538" y="203582"/>
                  <a:pt x="415867" y="186266"/>
                </a:cubicBezTo>
                <a:cubicBezTo>
                  <a:pt x="427700" y="138938"/>
                  <a:pt x="425217" y="153804"/>
                  <a:pt x="432801" y="93133"/>
                </a:cubicBezTo>
                <a:cubicBezTo>
                  <a:pt x="443484" y="7663"/>
                  <a:pt x="422778" y="35421"/>
                  <a:pt x="458201" y="0"/>
                </a:cubicBezTo>
                <a:cubicBezTo>
                  <a:pt x="489245" y="2822"/>
                  <a:pt x="520475" y="4058"/>
                  <a:pt x="551334" y="8466"/>
                </a:cubicBezTo>
                <a:cubicBezTo>
                  <a:pt x="560169" y="9728"/>
                  <a:pt x="568022" y="14997"/>
                  <a:pt x="576734" y="16933"/>
                </a:cubicBezTo>
                <a:cubicBezTo>
                  <a:pt x="593492" y="20657"/>
                  <a:pt x="610644" y="22329"/>
                  <a:pt x="627534" y="25400"/>
                </a:cubicBezTo>
                <a:cubicBezTo>
                  <a:pt x="641692" y="27974"/>
                  <a:pt x="655672" y="31500"/>
                  <a:pt x="669867" y="33866"/>
                </a:cubicBezTo>
                <a:cubicBezTo>
                  <a:pt x="760869" y="49033"/>
                  <a:pt x="697986" y="34546"/>
                  <a:pt x="763001" y="50800"/>
                </a:cubicBezTo>
                <a:cubicBezTo>
                  <a:pt x="765823" y="59267"/>
                  <a:pt x="766875" y="68547"/>
                  <a:pt x="771467" y="76200"/>
                </a:cubicBezTo>
                <a:cubicBezTo>
                  <a:pt x="775574" y="83045"/>
                  <a:pt x="786835" y="85306"/>
                  <a:pt x="788401" y="93133"/>
                </a:cubicBezTo>
                <a:cubicBezTo>
                  <a:pt x="791097" y="106614"/>
                  <a:pt x="768487" y="135703"/>
                  <a:pt x="763001" y="143933"/>
                </a:cubicBezTo>
                <a:cubicBezTo>
                  <a:pt x="790405" y="253559"/>
                  <a:pt x="735769" y="79431"/>
                  <a:pt x="830734" y="186266"/>
                </a:cubicBezTo>
                <a:cubicBezTo>
                  <a:pt x="845851" y="203272"/>
                  <a:pt x="836379" y="231422"/>
                  <a:pt x="839201" y="254000"/>
                </a:cubicBezTo>
                <a:cubicBezTo>
                  <a:pt x="844845" y="248355"/>
                  <a:pt x="852027" y="243911"/>
                  <a:pt x="856134" y="237066"/>
                </a:cubicBezTo>
                <a:cubicBezTo>
                  <a:pt x="860726" y="229413"/>
                  <a:pt x="858290" y="217977"/>
                  <a:pt x="864601" y="211666"/>
                </a:cubicBezTo>
                <a:cubicBezTo>
                  <a:pt x="870912" y="205355"/>
                  <a:pt x="881534" y="206022"/>
                  <a:pt x="890001" y="203200"/>
                </a:cubicBezTo>
                <a:cubicBezTo>
                  <a:pt x="895645" y="197555"/>
                  <a:pt x="899794" y="189836"/>
                  <a:pt x="906934" y="186266"/>
                </a:cubicBezTo>
                <a:cubicBezTo>
                  <a:pt x="948858" y="165304"/>
                  <a:pt x="1049890" y="185072"/>
                  <a:pt x="1067801" y="186266"/>
                </a:cubicBezTo>
                <a:cubicBezTo>
                  <a:pt x="1073445" y="191911"/>
                  <a:pt x="1081164" y="196060"/>
                  <a:pt x="1084734" y="203200"/>
                </a:cubicBezTo>
                <a:cubicBezTo>
                  <a:pt x="1092716" y="219165"/>
                  <a:pt x="1096023" y="237067"/>
                  <a:pt x="1101667" y="254000"/>
                </a:cubicBezTo>
                <a:lnTo>
                  <a:pt x="1110134" y="279400"/>
                </a:lnTo>
                <a:lnTo>
                  <a:pt x="1118601" y="304800"/>
                </a:lnTo>
                <a:lnTo>
                  <a:pt x="1127067" y="330200"/>
                </a:lnTo>
                <a:cubicBezTo>
                  <a:pt x="1141178" y="327378"/>
                  <a:pt x="1155926" y="326786"/>
                  <a:pt x="1169401" y="321733"/>
                </a:cubicBezTo>
                <a:cubicBezTo>
                  <a:pt x="1178929" y="318160"/>
                  <a:pt x="1185502" y="308933"/>
                  <a:pt x="1194801" y="304800"/>
                </a:cubicBezTo>
                <a:cubicBezTo>
                  <a:pt x="1211112" y="297551"/>
                  <a:pt x="1228668" y="293510"/>
                  <a:pt x="1245601" y="287866"/>
                </a:cubicBezTo>
                <a:lnTo>
                  <a:pt x="1271001" y="279400"/>
                </a:lnTo>
                <a:lnTo>
                  <a:pt x="1296401" y="270933"/>
                </a:lnTo>
                <a:cubicBezTo>
                  <a:pt x="1293579" y="259644"/>
                  <a:pt x="1295203" y="246152"/>
                  <a:pt x="1287934" y="237066"/>
                </a:cubicBezTo>
                <a:cubicBezTo>
                  <a:pt x="1282359" y="230097"/>
                  <a:pt x="1270187" y="233192"/>
                  <a:pt x="1262534" y="228600"/>
                </a:cubicBezTo>
                <a:cubicBezTo>
                  <a:pt x="1204425" y="193734"/>
                  <a:pt x="1292154" y="227183"/>
                  <a:pt x="1220201" y="203200"/>
                </a:cubicBezTo>
                <a:cubicBezTo>
                  <a:pt x="1201727" y="147781"/>
                  <a:pt x="1227385" y="202174"/>
                  <a:pt x="1186334" y="169333"/>
                </a:cubicBezTo>
                <a:cubicBezTo>
                  <a:pt x="1171414" y="157397"/>
                  <a:pt x="1166511" y="135265"/>
                  <a:pt x="1160934" y="118533"/>
                </a:cubicBezTo>
                <a:cubicBezTo>
                  <a:pt x="1169401" y="112889"/>
                  <a:pt x="1176200" y="102521"/>
                  <a:pt x="1186334" y="101600"/>
                </a:cubicBezTo>
                <a:cubicBezTo>
                  <a:pt x="1208994" y="99540"/>
                  <a:pt x="1232115" y="104079"/>
                  <a:pt x="1254067" y="110066"/>
                </a:cubicBezTo>
                <a:cubicBezTo>
                  <a:pt x="1263884" y="112743"/>
                  <a:pt x="1271521" y="120643"/>
                  <a:pt x="1279467" y="127000"/>
                </a:cubicBezTo>
                <a:cubicBezTo>
                  <a:pt x="1292594" y="137502"/>
                  <a:pt x="1305998" y="154661"/>
                  <a:pt x="1313334" y="169333"/>
                </a:cubicBezTo>
                <a:cubicBezTo>
                  <a:pt x="1317325" y="177315"/>
                  <a:pt x="1314539" y="189546"/>
                  <a:pt x="1321801" y="194733"/>
                </a:cubicBezTo>
                <a:cubicBezTo>
                  <a:pt x="1336326" y="205108"/>
                  <a:pt x="1372601" y="211666"/>
                  <a:pt x="1372601" y="211666"/>
                </a:cubicBezTo>
                <a:cubicBezTo>
                  <a:pt x="1386675" y="225741"/>
                  <a:pt x="1397923" y="234775"/>
                  <a:pt x="1406467" y="254000"/>
                </a:cubicBezTo>
                <a:cubicBezTo>
                  <a:pt x="1406478" y="254025"/>
                  <a:pt x="1427629" y="317487"/>
                  <a:pt x="1431867" y="330200"/>
                </a:cubicBezTo>
                <a:cubicBezTo>
                  <a:pt x="1434689" y="338667"/>
                  <a:pt x="1435384" y="348174"/>
                  <a:pt x="1440334" y="355600"/>
                </a:cubicBezTo>
                <a:cubicBezTo>
                  <a:pt x="1461695" y="387642"/>
                  <a:pt x="1450072" y="373805"/>
                  <a:pt x="1474201" y="397933"/>
                </a:cubicBezTo>
                <a:cubicBezTo>
                  <a:pt x="1477023" y="406400"/>
                  <a:pt x="1482667" y="414408"/>
                  <a:pt x="1482667" y="423333"/>
                </a:cubicBezTo>
                <a:cubicBezTo>
                  <a:pt x="1482667" y="429406"/>
                  <a:pt x="1472416" y="479929"/>
                  <a:pt x="1465734" y="491066"/>
                </a:cubicBezTo>
                <a:cubicBezTo>
                  <a:pt x="1461627" y="497911"/>
                  <a:pt x="1454445" y="502355"/>
                  <a:pt x="1448801" y="508000"/>
                </a:cubicBezTo>
                <a:cubicBezTo>
                  <a:pt x="1445979" y="516467"/>
                  <a:pt x="1442270" y="524688"/>
                  <a:pt x="1440334" y="533400"/>
                </a:cubicBezTo>
                <a:cubicBezTo>
                  <a:pt x="1436610" y="550158"/>
                  <a:pt x="1440517" y="569372"/>
                  <a:pt x="1431867" y="584200"/>
                </a:cubicBezTo>
                <a:cubicBezTo>
                  <a:pt x="1395184" y="647085"/>
                  <a:pt x="1370124" y="617034"/>
                  <a:pt x="1347201" y="685800"/>
                </a:cubicBezTo>
                <a:cubicBezTo>
                  <a:pt x="1344379" y="694267"/>
                  <a:pt x="1343068" y="703398"/>
                  <a:pt x="1338734" y="711200"/>
                </a:cubicBezTo>
                <a:cubicBezTo>
                  <a:pt x="1328850" y="728990"/>
                  <a:pt x="1304867" y="762000"/>
                  <a:pt x="1304867" y="762000"/>
                </a:cubicBezTo>
                <a:lnTo>
                  <a:pt x="1287934" y="812800"/>
                </a:lnTo>
                <a:cubicBezTo>
                  <a:pt x="1285112" y="821267"/>
                  <a:pt x="1286893" y="833250"/>
                  <a:pt x="1279467" y="838200"/>
                </a:cubicBezTo>
                <a:lnTo>
                  <a:pt x="1254067" y="855133"/>
                </a:lnTo>
                <a:lnTo>
                  <a:pt x="1220201" y="956733"/>
                </a:lnTo>
                <a:cubicBezTo>
                  <a:pt x="1217379" y="965200"/>
                  <a:pt x="1219160" y="977183"/>
                  <a:pt x="1211734" y="982133"/>
                </a:cubicBezTo>
                <a:lnTo>
                  <a:pt x="1186334" y="999066"/>
                </a:lnTo>
                <a:lnTo>
                  <a:pt x="1169401" y="1049866"/>
                </a:lnTo>
                <a:cubicBezTo>
                  <a:pt x="1166579" y="1058333"/>
                  <a:pt x="1163098" y="1066608"/>
                  <a:pt x="1160934" y="1075266"/>
                </a:cubicBezTo>
                <a:lnTo>
                  <a:pt x="1144001" y="1143000"/>
                </a:lnTo>
                <a:cubicBezTo>
                  <a:pt x="1110134" y="1140178"/>
                  <a:pt x="1076152" y="1138504"/>
                  <a:pt x="1042401" y="1134533"/>
                </a:cubicBezTo>
                <a:cubicBezTo>
                  <a:pt x="1028109" y="1132852"/>
                  <a:pt x="1011777" y="1117702"/>
                  <a:pt x="1000067" y="1126066"/>
                </a:cubicBezTo>
                <a:cubicBezTo>
                  <a:pt x="927267" y="1178065"/>
                  <a:pt x="1019611" y="1167095"/>
                  <a:pt x="966201" y="1193800"/>
                </a:cubicBezTo>
                <a:cubicBezTo>
                  <a:pt x="939914" y="1206944"/>
                  <a:pt x="893768" y="1216664"/>
                  <a:pt x="864601" y="1219200"/>
                </a:cubicBezTo>
                <a:cubicBezTo>
                  <a:pt x="816721" y="1223363"/>
                  <a:pt x="768645" y="1224844"/>
                  <a:pt x="720667" y="1227666"/>
                </a:cubicBezTo>
                <a:cubicBezTo>
                  <a:pt x="677762" y="1270573"/>
                  <a:pt x="733288" y="1220093"/>
                  <a:pt x="678334" y="1253066"/>
                </a:cubicBezTo>
                <a:cubicBezTo>
                  <a:pt x="664932" y="1261107"/>
                  <a:pt x="652156" y="1283867"/>
                  <a:pt x="644467" y="1295400"/>
                </a:cubicBezTo>
                <a:cubicBezTo>
                  <a:pt x="641645" y="1303867"/>
                  <a:pt x="644659" y="1318636"/>
                  <a:pt x="636001" y="1320800"/>
                </a:cubicBezTo>
                <a:cubicBezTo>
                  <a:pt x="626129" y="1323268"/>
                  <a:pt x="617302" y="1311524"/>
                  <a:pt x="610601" y="1303866"/>
                </a:cubicBezTo>
                <a:cubicBezTo>
                  <a:pt x="597200" y="1288550"/>
                  <a:pt x="576734" y="1253066"/>
                  <a:pt x="576734" y="1253066"/>
                </a:cubicBezTo>
                <a:cubicBezTo>
                  <a:pt x="554156" y="1255888"/>
                  <a:pt x="531249" y="1256765"/>
                  <a:pt x="509001" y="1261533"/>
                </a:cubicBezTo>
                <a:cubicBezTo>
                  <a:pt x="491548" y="1265273"/>
                  <a:pt x="458201" y="1278466"/>
                  <a:pt x="458201" y="1278466"/>
                </a:cubicBezTo>
                <a:cubicBezTo>
                  <a:pt x="449734" y="1275644"/>
                  <a:pt x="440454" y="1274592"/>
                  <a:pt x="432801" y="1270000"/>
                </a:cubicBezTo>
                <a:cubicBezTo>
                  <a:pt x="425956" y="1265893"/>
                  <a:pt x="423817" y="1253789"/>
                  <a:pt x="415867" y="1253066"/>
                </a:cubicBezTo>
                <a:cubicBezTo>
                  <a:pt x="390416" y="1250752"/>
                  <a:pt x="365067" y="1258711"/>
                  <a:pt x="339667" y="1261533"/>
                </a:cubicBezTo>
                <a:cubicBezTo>
                  <a:pt x="331200" y="1267177"/>
                  <a:pt x="322213" y="1272109"/>
                  <a:pt x="314267" y="1278466"/>
                </a:cubicBezTo>
                <a:cubicBezTo>
                  <a:pt x="285609" y="1301393"/>
                  <a:pt x="297181" y="1312383"/>
                  <a:pt x="246534" y="1329266"/>
                </a:cubicBezTo>
                <a:cubicBezTo>
                  <a:pt x="238067" y="1332088"/>
                  <a:pt x="212209" y="1337733"/>
                  <a:pt x="221134" y="1337733"/>
                </a:cubicBezTo>
                <a:cubicBezTo>
                  <a:pt x="252342" y="1337733"/>
                  <a:pt x="253909" y="1330358"/>
                  <a:pt x="271934" y="1312333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43" name="Полилиния 142"/>
          <p:cNvSpPr/>
          <p:nvPr/>
        </p:nvSpPr>
        <p:spPr>
          <a:xfrm>
            <a:off x="6373292" y="628107"/>
            <a:ext cx="1022260" cy="1067822"/>
          </a:xfrm>
          <a:custGeom>
            <a:avLst/>
            <a:gdLst>
              <a:gd name="connsiteX0" fmla="*/ 16933 w 939893"/>
              <a:gd name="connsiteY0" fmla="*/ 1219200 h 1481666"/>
              <a:gd name="connsiteX1" fmla="*/ 59267 w 939893"/>
              <a:gd name="connsiteY1" fmla="*/ 1126066 h 1481666"/>
              <a:gd name="connsiteX2" fmla="*/ 67733 w 939893"/>
              <a:gd name="connsiteY2" fmla="*/ 1100666 h 1481666"/>
              <a:gd name="connsiteX3" fmla="*/ 76200 w 939893"/>
              <a:gd name="connsiteY3" fmla="*/ 1075266 h 1481666"/>
              <a:gd name="connsiteX4" fmla="*/ 76200 w 939893"/>
              <a:gd name="connsiteY4" fmla="*/ 914400 h 1481666"/>
              <a:gd name="connsiteX5" fmla="*/ 84667 w 939893"/>
              <a:gd name="connsiteY5" fmla="*/ 889000 h 1481666"/>
              <a:gd name="connsiteX6" fmla="*/ 110067 w 939893"/>
              <a:gd name="connsiteY6" fmla="*/ 872066 h 1481666"/>
              <a:gd name="connsiteX7" fmla="*/ 118533 w 939893"/>
              <a:gd name="connsiteY7" fmla="*/ 846666 h 1481666"/>
              <a:gd name="connsiteX8" fmla="*/ 101600 w 939893"/>
              <a:gd name="connsiteY8" fmla="*/ 618066 h 1481666"/>
              <a:gd name="connsiteX9" fmla="*/ 110067 w 939893"/>
              <a:gd name="connsiteY9" fmla="*/ 457200 h 1481666"/>
              <a:gd name="connsiteX10" fmla="*/ 118533 w 939893"/>
              <a:gd name="connsiteY10" fmla="*/ 431800 h 1481666"/>
              <a:gd name="connsiteX11" fmla="*/ 135467 w 939893"/>
              <a:gd name="connsiteY11" fmla="*/ 414866 h 1481666"/>
              <a:gd name="connsiteX12" fmla="*/ 160867 w 939893"/>
              <a:gd name="connsiteY12" fmla="*/ 338666 h 1481666"/>
              <a:gd name="connsiteX13" fmla="*/ 169333 w 939893"/>
              <a:gd name="connsiteY13" fmla="*/ 313266 h 1481666"/>
              <a:gd name="connsiteX14" fmla="*/ 228600 w 939893"/>
              <a:gd name="connsiteY14" fmla="*/ 321733 h 1481666"/>
              <a:gd name="connsiteX15" fmla="*/ 279400 w 939893"/>
              <a:gd name="connsiteY15" fmla="*/ 338666 h 1481666"/>
              <a:gd name="connsiteX16" fmla="*/ 313267 w 939893"/>
              <a:gd name="connsiteY16" fmla="*/ 347133 h 1481666"/>
              <a:gd name="connsiteX17" fmla="*/ 372533 w 939893"/>
              <a:gd name="connsiteY17" fmla="*/ 304800 h 1481666"/>
              <a:gd name="connsiteX18" fmla="*/ 364067 w 939893"/>
              <a:gd name="connsiteY18" fmla="*/ 279400 h 1481666"/>
              <a:gd name="connsiteX19" fmla="*/ 321733 w 939893"/>
              <a:gd name="connsiteY19" fmla="*/ 254000 h 1481666"/>
              <a:gd name="connsiteX20" fmla="*/ 313267 w 939893"/>
              <a:gd name="connsiteY20" fmla="*/ 228600 h 1481666"/>
              <a:gd name="connsiteX21" fmla="*/ 364067 w 939893"/>
              <a:gd name="connsiteY21" fmla="*/ 220133 h 1481666"/>
              <a:gd name="connsiteX22" fmla="*/ 389467 w 939893"/>
              <a:gd name="connsiteY22" fmla="*/ 135466 h 1481666"/>
              <a:gd name="connsiteX23" fmla="*/ 397933 w 939893"/>
              <a:gd name="connsiteY23" fmla="*/ 59266 h 1481666"/>
              <a:gd name="connsiteX24" fmla="*/ 448733 w 939893"/>
              <a:gd name="connsiteY24" fmla="*/ 42333 h 1481666"/>
              <a:gd name="connsiteX25" fmla="*/ 465667 w 939893"/>
              <a:gd name="connsiteY25" fmla="*/ 16933 h 1481666"/>
              <a:gd name="connsiteX26" fmla="*/ 516467 w 939893"/>
              <a:gd name="connsiteY26" fmla="*/ 0 h 1481666"/>
              <a:gd name="connsiteX27" fmla="*/ 601133 w 939893"/>
              <a:gd name="connsiteY27" fmla="*/ 16933 h 1481666"/>
              <a:gd name="connsiteX28" fmla="*/ 651933 w 939893"/>
              <a:gd name="connsiteY28" fmla="*/ 42333 h 1481666"/>
              <a:gd name="connsiteX29" fmla="*/ 685800 w 939893"/>
              <a:gd name="connsiteY29" fmla="*/ 76200 h 1481666"/>
              <a:gd name="connsiteX30" fmla="*/ 702733 w 939893"/>
              <a:gd name="connsiteY30" fmla="*/ 127000 h 1481666"/>
              <a:gd name="connsiteX31" fmla="*/ 711200 w 939893"/>
              <a:gd name="connsiteY31" fmla="*/ 169333 h 1481666"/>
              <a:gd name="connsiteX32" fmla="*/ 728133 w 939893"/>
              <a:gd name="connsiteY32" fmla="*/ 194733 h 1481666"/>
              <a:gd name="connsiteX33" fmla="*/ 719667 w 939893"/>
              <a:gd name="connsiteY33" fmla="*/ 254000 h 1481666"/>
              <a:gd name="connsiteX34" fmla="*/ 660400 w 939893"/>
              <a:gd name="connsiteY34" fmla="*/ 321733 h 1481666"/>
              <a:gd name="connsiteX35" fmla="*/ 643467 w 939893"/>
              <a:gd name="connsiteY35" fmla="*/ 372533 h 1481666"/>
              <a:gd name="connsiteX36" fmla="*/ 635000 w 939893"/>
              <a:gd name="connsiteY36" fmla="*/ 397933 h 1481666"/>
              <a:gd name="connsiteX37" fmla="*/ 651933 w 939893"/>
              <a:gd name="connsiteY37" fmla="*/ 491066 h 1481666"/>
              <a:gd name="connsiteX38" fmla="*/ 668867 w 939893"/>
              <a:gd name="connsiteY38" fmla="*/ 508000 h 1481666"/>
              <a:gd name="connsiteX39" fmla="*/ 702733 w 939893"/>
              <a:gd name="connsiteY39" fmla="*/ 558800 h 1481666"/>
              <a:gd name="connsiteX40" fmla="*/ 719667 w 939893"/>
              <a:gd name="connsiteY40" fmla="*/ 575733 h 1481666"/>
              <a:gd name="connsiteX41" fmla="*/ 770467 w 939893"/>
              <a:gd name="connsiteY41" fmla="*/ 643466 h 1481666"/>
              <a:gd name="connsiteX42" fmla="*/ 778933 w 939893"/>
              <a:gd name="connsiteY42" fmla="*/ 668866 h 1481666"/>
              <a:gd name="connsiteX43" fmla="*/ 846667 w 939893"/>
              <a:gd name="connsiteY43" fmla="*/ 719666 h 1481666"/>
              <a:gd name="connsiteX44" fmla="*/ 863600 w 939893"/>
              <a:gd name="connsiteY44" fmla="*/ 736600 h 1481666"/>
              <a:gd name="connsiteX45" fmla="*/ 897467 w 939893"/>
              <a:gd name="connsiteY45" fmla="*/ 778933 h 1481666"/>
              <a:gd name="connsiteX46" fmla="*/ 931333 w 939893"/>
              <a:gd name="connsiteY46" fmla="*/ 829733 h 1481666"/>
              <a:gd name="connsiteX47" fmla="*/ 931333 w 939893"/>
              <a:gd name="connsiteY47" fmla="*/ 1049866 h 1481666"/>
              <a:gd name="connsiteX48" fmla="*/ 914400 w 939893"/>
              <a:gd name="connsiteY48" fmla="*/ 1100666 h 1481666"/>
              <a:gd name="connsiteX49" fmla="*/ 889000 w 939893"/>
              <a:gd name="connsiteY49" fmla="*/ 1143000 h 1481666"/>
              <a:gd name="connsiteX50" fmla="*/ 880533 w 939893"/>
              <a:gd name="connsiteY50" fmla="*/ 1168400 h 1481666"/>
              <a:gd name="connsiteX51" fmla="*/ 846667 w 939893"/>
              <a:gd name="connsiteY51" fmla="*/ 1219200 h 1481666"/>
              <a:gd name="connsiteX52" fmla="*/ 838200 w 939893"/>
              <a:gd name="connsiteY52" fmla="*/ 1244600 h 1481666"/>
              <a:gd name="connsiteX53" fmla="*/ 804333 w 939893"/>
              <a:gd name="connsiteY53" fmla="*/ 1286933 h 1481666"/>
              <a:gd name="connsiteX54" fmla="*/ 770467 w 939893"/>
              <a:gd name="connsiteY54" fmla="*/ 1380066 h 1481666"/>
              <a:gd name="connsiteX55" fmla="*/ 745067 w 939893"/>
              <a:gd name="connsiteY55" fmla="*/ 1397000 h 1481666"/>
              <a:gd name="connsiteX56" fmla="*/ 728133 w 939893"/>
              <a:gd name="connsiteY56" fmla="*/ 1413933 h 1481666"/>
              <a:gd name="connsiteX57" fmla="*/ 660400 w 939893"/>
              <a:gd name="connsiteY57" fmla="*/ 1405466 h 1481666"/>
              <a:gd name="connsiteX58" fmla="*/ 601133 w 939893"/>
              <a:gd name="connsiteY58" fmla="*/ 1388533 h 1481666"/>
              <a:gd name="connsiteX59" fmla="*/ 558800 w 939893"/>
              <a:gd name="connsiteY59" fmla="*/ 1337733 h 1481666"/>
              <a:gd name="connsiteX60" fmla="*/ 448733 w 939893"/>
              <a:gd name="connsiteY60" fmla="*/ 1312333 h 1481666"/>
              <a:gd name="connsiteX61" fmla="*/ 448733 w 939893"/>
              <a:gd name="connsiteY61" fmla="*/ 1363133 h 1481666"/>
              <a:gd name="connsiteX62" fmla="*/ 482600 w 939893"/>
              <a:gd name="connsiteY62" fmla="*/ 1397000 h 1481666"/>
              <a:gd name="connsiteX63" fmla="*/ 482600 w 939893"/>
              <a:gd name="connsiteY63" fmla="*/ 1473200 h 1481666"/>
              <a:gd name="connsiteX64" fmla="*/ 457200 w 939893"/>
              <a:gd name="connsiteY64" fmla="*/ 1481666 h 1481666"/>
              <a:gd name="connsiteX65" fmla="*/ 389467 w 939893"/>
              <a:gd name="connsiteY65" fmla="*/ 1473200 h 1481666"/>
              <a:gd name="connsiteX66" fmla="*/ 372533 w 939893"/>
              <a:gd name="connsiteY66" fmla="*/ 1456266 h 1481666"/>
              <a:gd name="connsiteX67" fmla="*/ 347133 w 939893"/>
              <a:gd name="connsiteY67" fmla="*/ 1405466 h 1481666"/>
              <a:gd name="connsiteX68" fmla="*/ 304800 w 939893"/>
              <a:gd name="connsiteY68" fmla="*/ 1371600 h 1481666"/>
              <a:gd name="connsiteX69" fmla="*/ 177800 w 939893"/>
              <a:gd name="connsiteY69" fmla="*/ 1380066 h 1481666"/>
              <a:gd name="connsiteX70" fmla="*/ 169333 w 939893"/>
              <a:gd name="connsiteY70" fmla="*/ 1405466 h 1481666"/>
              <a:gd name="connsiteX71" fmla="*/ 127000 w 939893"/>
              <a:gd name="connsiteY71" fmla="*/ 1430866 h 1481666"/>
              <a:gd name="connsiteX72" fmla="*/ 84667 w 939893"/>
              <a:gd name="connsiteY72" fmla="*/ 1422400 h 1481666"/>
              <a:gd name="connsiteX73" fmla="*/ 76200 w 939893"/>
              <a:gd name="connsiteY73" fmla="*/ 1397000 h 1481666"/>
              <a:gd name="connsiteX74" fmla="*/ 59267 w 939893"/>
              <a:gd name="connsiteY74" fmla="*/ 1337733 h 1481666"/>
              <a:gd name="connsiteX75" fmla="*/ 25400 w 939893"/>
              <a:gd name="connsiteY75" fmla="*/ 1295400 h 1481666"/>
              <a:gd name="connsiteX76" fmla="*/ 8467 w 939893"/>
              <a:gd name="connsiteY76" fmla="*/ 1244600 h 1481666"/>
              <a:gd name="connsiteX77" fmla="*/ 0 w 939893"/>
              <a:gd name="connsiteY77" fmla="*/ 1219200 h 1481666"/>
              <a:gd name="connsiteX78" fmla="*/ 16933 w 939893"/>
              <a:gd name="connsiteY78" fmla="*/ 1219200 h 1481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939893" h="1481666">
                <a:moveTo>
                  <a:pt x="16933" y="1219200"/>
                </a:moveTo>
                <a:cubicBezTo>
                  <a:pt x="51515" y="1161563"/>
                  <a:pt x="37131" y="1192475"/>
                  <a:pt x="59267" y="1126066"/>
                </a:cubicBezTo>
                <a:lnTo>
                  <a:pt x="67733" y="1100666"/>
                </a:lnTo>
                <a:lnTo>
                  <a:pt x="76200" y="1075266"/>
                </a:lnTo>
                <a:cubicBezTo>
                  <a:pt x="68233" y="987634"/>
                  <a:pt x="61998" y="992510"/>
                  <a:pt x="76200" y="914400"/>
                </a:cubicBezTo>
                <a:cubicBezTo>
                  <a:pt x="77797" y="905619"/>
                  <a:pt x="79092" y="895969"/>
                  <a:pt x="84667" y="889000"/>
                </a:cubicBezTo>
                <a:cubicBezTo>
                  <a:pt x="91024" y="881054"/>
                  <a:pt x="101600" y="877711"/>
                  <a:pt x="110067" y="872066"/>
                </a:cubicBezTo>
                <a:cubicBezTo>
                  <a:pt x="112889" y="863599"/>
                  <a:pt x="118533" y="855591"/>
                  <a:pt x="118533" y="846666"/>
                </a:cubicBezTo>
                <a:cubicBezTo>
                  <a:pt x="118533" y="661061"/>
                  <a:pt x="130342" y="704289"/>
                  <a:pt x="101600" y="618066"/>
                </a:cubicBezTo>
                <a:cubicBezTo>
                  <a:pt x="104422" y="564444"/>
                  <a:pt x="105206" y="510676"/>
                  <a:pt x="110067" y="457200"/>
                </a:cubicBezTo>
                <a:cubicBezTo>
                  <a:pt x="110875" y="448312"/>
                  <a:pt x="113941" y="439453"/>
                  <a:pt x="118533" y="431800"/>
                </a:cubicBezTo>
                <a:cubicBezTo>
                  <a:pt x="122640" y="424955"/>
                  <a:pt x="129822" y="420511"/>
                  <a:pt x="135467" y="414866"/>
                </a:cubicBezTo>
                <a:lnTo>
                  <a:pt x="160867" y="338666"/>
                </a:lnTo>
                <a:lnTo>
                  <a:pt x="169333" y="313266"/>
                </a:lnTo>
                <a:cubicBezTo>
                  <a:pt x="189089" y="316088"/>
                  <a:pt x="209155" y="317246"/>
                  <a:pt x="228600" y="321733"/>
                </a:cubicBezTo>
                <a:cubicBezTo>
                  <a:pt x="245992" y="325747"/>
                  <a:pt x="262084" y="334337"/>
                  <a:pt x="279400" y="338666"/>
                </a:cubicBezTo>
                <a:lnTo>
                  <a:pt x="313267" y="347133"/>
                </a:lnTo>
                <a:cubicBezTo>
                  <a:pt x="372534" y="327378"/>
                  <a:pt x="358423" y="347133"/>
                  <a:pt x="372533" y="304800"/>
                </a:cubicBezTo>
                <a:cubicBezTo>
                  <a:pt x="369711" y="296333"/>
                  <a:pt x="368659" y="287053"/>
                  <a:pt x="364067" y="279400"/>
                </a:cubicBezTo>
                <a:cubicBezTo>
                  <a:pt x="352445" y="260029"/>
                  <a:pt x="341713" y="260659"/>
                  <a:pt x="321733" y="254000"/>
                </a:cubicBezTo>
                <a:cubicBezTo>
                  <a:pt x="318911" y="245533"/>
                  <a:pt x="309952" y="236886"/>
                  <a:pt x="313267" y="228600"/>
                </a:cubicBezTo>
                <a:cubicBezTo>
                  <a:pt x="324853" y="199635"/>
                  <a:pt x="347642" y="214658"/>
                  <a:pt x="364067" y="220133"/>
                </a:cubicBezTo>
                <a:cubicBezTo>
                  <a:pt x="391292" y="179294"/>
                  <a:pt x="381086" y="202519"/>
                  <a:pt x="389467" y="135466"/>
                </a:cubicBezTo>
                <a:cubicBezTo>
                  <a:pt x="392637" y="110107"/>
                  <a:pt x="384213" y="80827"/>
                  <a:pt x="397933" y="59266"/>
                </a:cubicBezTo>
                <a:cubicBezTo>
                  <a:pt x="407516" y="44207"/>
                  <a:pt x="448733" y="42333"/>
                  <a:pt x="448733" y="42333"/>
                </a:cubicBezTo>
                <a:cubicBezTo>
                  <a:pt x="454378" y="33866"/>
                  <a:pt x="457038" y="22326"/>
                  <a:pt x="465667" y="16933"/>
                </a:cubicBezTo>
                <a:cubicBezTo>
                  <a:pt x="480803" y="7473"/>
                  <a:pt x="516467" y="0"/>
                  <a:pt x="516467" y="0"/>
                </a:cubicBezTo>
                <a:cubicBezTo>
                  <a:pt x="538314" y="3121"/>
                  <a:pt x="577487" y="5110"/>
                  <a:pt x="601133" y="16933"/>
                </a:cubicBezTo>
                <a:cubicBezTo>
                  <a:pt x="666785" y="49759"/>
                  <a:pt x="588089" y="21051"/>
                  <a:pt x="651933" y="42333"/>
                </a:cubicBezTo>
                <a:cubicBezTo>
                  <a:pt x="663222" y="53622"/>
                  <a:pt x="680751" y="61054"/>
                  <a:pt x="685800" y="76200"/>
                </a:cubicBezTo>
                <a:cubicBezTo>
                  <a:pt x="691444" y="93133"/>
                  <a:pt x="699232" y="109497"/>
                  <a:pt x="702733" y="127000"/>
                </a:cubicBezTo>
                <a:cubicBezTo>
                  <a:pt x="705555" y="141111"/>
                  <a:pt x="706147" y="155859"/>
                  <a:pt x="711200" y="169333"/>
                </a:cubicBezTo>
                <a:cubicBezTo>
                  <a:pt x="714773" y="178861"/>
                  <a:pt x="722489" y="186266"/>
                  <a:pt x="728133" y="194733"/>
                </a:cubicBezTo>
                <a:cubicBezTo>
                  <a:pt x="725311" y="214489"/>
                  <a:pt x="726831" y="235374"/>
                  <a:pt x="719667" y="254000"/>
                </a:cubicBezTo>
                <a:cubicBezTo>
                  <a:pt x="702637" y="298280"/>
                  <a:pt x="691493" y="301005"/>
                  <a:pt x="660400" y="321733"/>
                </a:cubicBezTo>
                <a:lnTo>
                  <a:pt x="643467" y="372533"/>
                </a:lnTo>
                <a:lnTo>
                  <a:pt x="635000" y="397933"/>
                </a:lnTo>
                <a:cubicBezTo>
                  <a:pt x="636166" y="407264"/>
                  <a:pt x="639570" y="470461"/>
                  <a:pt x="651933" y="491066"/>
                </a:cubicBezTo>
                <a:cubicBezTo>
                  <a:pt x="656040" y="497911"/>
                  <a:pt x="664077" y="501614"/>
                  <a:pt x="668867" y="508000"/>
                </a:cubicBezTo>
                <a:cubicBezTo>
                  <a:pt x="681078" y="524281"/>
                  <a:pt x="688342" y="544410"/>
                  <a:pt x="702733" y="558800"/>
                </a:cubicBezTo>
                <a:cubicBezTo>
                  <a:pt x="708378" y="564444"/>
                  <a:pt x="714877" y="569347"/>
                  <a:pt x="719667" y="575733"/>
                </a:cubicBezTo>
                <a:cubicBezTo>
                  <a:pt x="777109" y="652322"/>
                  <a:pt x="731631" y="604633"/>
                  <a:pt x="770467" y="643466"/>
                </a:cubicBezTo>
                <a:cubicBezTo>
                  <a:pt x="773289" y="651933"/>
                  <a:pt x="774341" y="661213"/>
                  <a:pt x="778933" y="668866"/>
                </a:cubicBezTo>
                <a:cubicBezTo>
                  <a:pt x="790199" y="687643"/>
                  <a:pt x="840362" y="713360"/>
                  <a:pt x="846667" y="719666"/>
                </a:cubicBezTo>
                <a:lnTo>
                  <a:pt x="863600" y="736600"/>
                </a:lnTo>
                <a:cubicBezTo>
                  <a:pt x="882668" y="793801"/>
                  <a:pt x="856223" y="731797"/>
                  <a:pt x="897467" y="778933"/>
                </a:cubicBezTo>
                <a:cubicBezTo>
                  <a:pt x="910868" y="794249"/>
                  <a:pt x="931333" y="829733"/>
                  <a:pt x="931333" y="829733"/>
                </a:cubicBezTo>
                <a:cubicBezTo>
                  <a:pt x="938111" y="924614"/>
                  <a:pt x="946617" y="958165"/>
                  <a:pt x="931333" y="1049866"/>
                </a:cubicBezTo>
                <a:cubicBezTo>
                  <a:pt x="928399" y="1067472"/>
                  <a:pt x="920044" y="1083733"/>
                  <a:pt x="914400" y="1100666"/>
                </a:cubicBezTo>
                <a:cubicBezTo>
                  <a:pt x="903409" y="1133638"/>
                  <a:pt x="912243" y="1119756"/>
                  <a:pt x="889000" y="1143000"/>
                </a:cubicBezTo>
                <a:cubicBezTo>
                  <a:pt x="886178" y="1151467"/>
                  <a:pt x="884867" y="1160598"/>
                  <a:pt x="880533" y="1168400"/>
                </a:cubicBezTo>
                <a:cubicBezTo>
                  <a:pt x="870650" y="1186190"/>
                  <a:pt x="853103" y="1199893"/>
                  <a:pt x="846667" y="1219200"/>
                </a:cubicBezTo>
                <a:cubicBezTo>
                  <a:pt x="843845" y="1227667"/>
                  <a:pt x="842191" y="1236618"/>
                  <a:pt x="838200" y="1244600"/>
                </a:cubicBezTo>
                <a:cubicBezTo>
                  <a:pt x="827518" y="1265963"/>
                  <a:pt x="820085" y="1271182"/>
                  <a:pt x="804333" y="1286933"/>
                </a:cubicBezTo>
                <a:cubicBezTo>
                  <a:pt x="798120" y="1318000"/>
                  <a:pt x="794514" y="1356018"/>
                  <a:pt x="770467" y="1380066"/>
                </a:cubicBezTo>
                <a:cubicBezTo>
                  <a:pt x="763272" y="1387261"/>
                  <a:pt x="753013" y="1390643"/>
                  <a:pt x="745067" y="1397000"/>
                </a:cubicBezTo>
                <a:cubicBezTo>
                  <a:pt x="738834" y="1401987"/>
                  <a:pt x="733778" y="1408289"/>
                  <a:pt x="728133" y="1413933"/>
                </a:cubicBezTo>
                <a:cubicBezTo>
                  <a:pt x="705555" y="1411111"/>
                  <a:pt x="682844" y="1409207"/>
                  <a:pt x="660400" y="1405466"/>
                </a:cubicBezTo>
                <a:cubicBezTo>
                  <a:pt x="639130" y="1401921"/>
                  <a:pt x="621270" y="1395246"/>
                  <a:pt x="601133" y="1388533"/>
                </a:cubicBezTo>
                <a:cubicBezTo>
                  <a:pt x="590593" y="1372723"/>
                  <a:pt x="576057" y="1347320"/>
                  <a:pt x="558800" y="1337733"/>
                </a:cubicBezTo>
                <a:cubicBezTo>
                  <a:pt x="526617" y="1319854"/>
                  <a:pt x="483688" y="1317327"/>
                  <a:pt x="448733" y="1312333"/>
                </a:cubicBezTo>
                <a:cubicBezTo>
                  <a:pt x="441550" y="1333884"/>
                  <a:pt x="433340" y="1341582"/>
                  <a:pt x="448733" y="1363133"/>
                </a:cubicBezTo>
                <a:cubicBezTo>
                  <a:pt x="458012" y="1376124"/>
                  <a:pt x="482600" y="1397000"/>
                  <a:pt x="482600" y="1397000"/>
                </a:cubicBezTo>
                <a:cubicBezTo>
                  <a:pt x="491875" y="1424824"/>
                  <a:pt x="501423" y="1440261"/>
                  <a:pt x="482600" y="1473200"/>
                </a:cubicBezTo>
                <a:cubicBezTo>
                  <a:pt x="478172" y="1480949"/>
                  <a:pt x="465667" y="1478844"/>
                  <a:pt x="457200" y="1481666"/>
                </a:cubicBezTo>
                <a:cubicBezTo>
                  <a:pt x="434622" y="1478844"/>
                  <a:pt x="411261" y="1479738"/>
                  <a:pt x="389467" y="1473200"/>
                </a:cubicBezTo>
                <a:cubicBezTo>
                  <a:pt x="381821" y="1470906"/>
                  <a:pt x="377520" y="1462500"/>
                  <a:pt x="372533" y="1456266"/>
                </a:cubicBezTo>
                <a:cubicBezTo>
                  <a:pt x="340183" y="1415828"/>
                  <a:pt x="367998" y="1447196"/>
                  <a:pt x="347133" y="1405466"/>
                </a:cubicBezTo>
                <a:cubicBezTo>
                  <a:pt x="331814" y="1374828"/>
                  <a:pt x="334096" y="1381365"/>
                  <a:pt x="304800" y="1371600"/>
                </a:cubicBezTo>
                <a:cubicBezTo>
                  <a:pt x="262467" y="1374422"/>
                  <a:pt x="218961" y="1369776"/>
                  <a:pt x="177800" y="1380066"/>
                </a:cubicBezTo>
                <a:cubicBezTo>
                  <a:pt x="169142" y="1382231"/>
                  <a:pt x="173925" y="1397813"/>
                  <a:pt x="169333" y="1405466"/>
                </a:cubicBezTo>
                <a:cubicBezTo>
                  <a:pt x="157710" y="1424838"/>
                  <a:pt x="146981" y="1424206"/>
                  <a:pt x="127000" y="1430866"/>
                </a:cubicBezTo>
                <a:cubicBezTo>
                  <a:pt x="112889" y="1428044"/>
                  <a:pt x="96641" y="1430382"/>
                  <a:pt x="84667" y="1422400"/>
                </a:cubicBezTo>
                <a:cubicBezTo>
                  <a:pt x="77241" y="1417450"/>
                  <a:pt x="78652" y="1405581"/>
                  <a:pt x="76200" y="1397000"/>
                </a:cubicBezTo>
                <a:cubicBezTo>
                  <a:pt x="74189" y="1389961"/>
                  <a:pt x="64801" y="1346957"/>
                  <a:pt x="59267" y="1337733"/>
                </a:cubicBezTo>
                <a:cubicBezTo>
                  <a:pt x="29105" y="1287463"/>
                  <a:pt x="54451" y="1360766"/>
                  <a:pt x="25400" y="1295400"/>
                </a:cubicBezTo>
                <a:cubicBezTo>
                  <a:pt x="18151" y="1279089"/>
                  <a:pt x="14111" y="1261533"/>
                  <a:pt x="8467" y="1244600"/>
                </a:cubicBezTo>
                <a:lnTo>
                  <a:pt x="0" y="1219200"/>
                </a:lnTo>
                <a:lnTo>
                  <a:pt x="16933" y="1219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44" name="Полилиния 143"/>
          <p:cNvSpPr/>
          <p:nvPr/>
        </p:nvSpPr>
        <p:spPr>
          <a:xfrm>
            <a:off x="7176902" y="919483"/>
            <a:ext cx="1251935" cy="1324932"/>
          </a:xfrm>
          <a:custGeom>
            <a:avLst/>
            <a:gdLst>
              <a:gd name="connsiteX0" fmla="*/ 8812 w 1321145"/>
              <a:gd name="connsiteY0" fmla="*/ 1117600 h 1701800"/>
              <a:gd name="connsiteX1" fmla="*/ 8812 w 1321145"/>
              <a:gd name="connsiteY1" fmla="*/ 1016000 h 1701800"/>
              <a:gd name="connsiteX2" fmla="*/ 17278 w 1321145"/>
              <a:gd name="connsiteY2" fmla="*/ 990600 h 1701800"/>
              <a:gd name="connsiteX3" fmla="*/ 34212 w 1321145"/>
              <a:gd name="connsiteY3" fmla="*/ 973667 h 1701800"/>
              <a:gd name="connsiteX4" fmla="*/ 93478 w 1321145"/>
              <a:gd name="connsiteY4" fmla="*/ 905934 h 1701800"/>
              <a:gd name="connsiteX5" fmla="*/ 118878 w 1321145"/>
              <a:gd name="connsiteY5" fmla="*/ 863600 h 1701800"/>
              <a:gd name="connsiteX6" fmla="*/ 127345 w 1321145"/>
              <a:gd name="connsiteY6" fmla="*/ 838200 h 1701800"/>
              <a:gd name="connsiteX7" fmla="*/ 144278 w 1321145"/>
              <a:gd name="connsiteY7" fmla="*/ 812800 h 1701800"/>
              <a:gd name="connsiteX8" fmla="*/ 152745 w 1321145"/>
              <a:gd name="connsiteY8" fmla="*/ 787400 h 1701800"/>
              <a:gd name="connsiteX9" fmla="*/ 186612 w 1321145"/>
              <a:gd name="connsiteY9" fmla="*/ 745067 h 1701800"/>
              <a:gd name="connsiteX10" fmla="*/ 212012 w 1321145"/>
              <a:gd name="connsiteY10" fmla="*/ 694267 h 1701800"/>
              <a:gd name="connsiteX11" fmla="*/ 228945 w 1321145"/>
              <a:gd name="connsiteY11" fmla="*/ 668867 h 1701800"/>
              <a:gd name="connsiteX12" fmla="*/ 212012 w 1321145"/>
              <a:gd name="connsiteY12" fmla="*/ 431800 h 1701800"/>
              <a:gd name="connsiteX13" fmla="*/ 169678 w 1321145"/>
              <a:gd name="connsiteY13" fmla="*/ 364067 h 1701800"/>
              <a:gd name="connsiteX14" fmla="*/ 144278 w 1321145"/>
              <a:gd name="connsiteY14" fmla="*/ 355600 h 1701800"/>
              <a:gd name="connsiteX15" fmla="*/ 127345 w 1321145"/>
              <a:gd name="connsiteY15" fmla="*/ 330200 h 1701800"/>
              <a:gd name="connsiteX16" fmla="*/ 101945 w 1321145"/>
              <a:gd name="connsiteY16" fmla="*/ 321734 h 1701800"/>
              <a:gd name="connsiteX17" fmla="*/ 93478 w 1321145"/>
              <a:gd name="connsiteY17" fmla="*/ 296334 h 1701800"/>
              <a:gd name="connsiteX18" fmla="*/ 76545 w 1321145"/>
              <a:gd name="connsiteY18" fmla="*/ 279400 h 1701800"/>
              <a:gd name="connsiteX19" fmla="*/ 110412 w 1321145"/>
              <a:gd name="connsiteY19" fmla="*/ 262467 h 1701800"/>
              <a:gd name="connsiteX20" fmla="*/ 237412 w 1321145"/>
              <a:gd name="connsiteY20" fmla="*/ 287867 h 1701800"/>
              <a:gd name="connsiteX21" fmla="*/ 288212 w 1321145"/>
              <a:gd name="connsiteY21" fmla="*/ 304800 h 1701800"/>
              <a:gd name="connsiteX22" fmla="*/ 313612 w 1321145"/>
              <a:gd name="connsiteY22" fmla="*/ 313267 h 1701800"/>
              <a:gd name="connsiteX23" fmla="*/ 415212 w 1321145"/>
              <a:gd name="connsiteY23" fmla="*/ 279400 h 1701800"/>
              <a:gd name="connsiteX24" fmla="*/ 440612 w 1321145"/>
              <a:gd name="connsiteY24" fmla="*/ 262467 h 1701800"/>
              <a:gd name="connsiteX25" fmla="*/ 457545 w 1321145"/>
              <a:gd name="connsiteY25" fmla="*/ 237067 h 1701800"/>
              <a:gd name="connsiteX26" fmla="*/ 508345 w 1321145"/>
              <a:gd name="connsiteY26" fmla="*/ 220134 h 1701800"/>
              <a:gd name="connsiteX27" fmla="*/ 516812 w 1321145"/>
              <a:gd name="connsiteY27" fmla="*/ 194734 h 1701800"/>
              <a:gd name="connsiteX28" fmla="*/ 533745 w 1321145"/>
              <a:gd name="connsiteY28" fmla="*/ 177800 h 1701800"/>
              <a:gd name="connsiteX29" fmla="*/ 584545 w 1321145"/>
              <a:gd name="connsiteY29" fmla="*/ 152400 h 1701800"/>
              <a:gd name="connsiteX30" fmla="*/ 652278 w 1321145"/>
              <a:gd name="connsiteY30" fmla="*/ 160867 h 1701800"/>
              <a:gd name="connsiteX31" fmla="*/ 660745 w 1321145"/>
              <a:gd name="connsiteY31" fmla="*/ 186267 h 1701800"/>
              <a:gd name="connsiteX32" fmla="*/ 635345 w 1321145"/>
              <a:gd name="connsiteY32" fmla="*/ 211667 h 1701800"/>
              <a:gd name="connsiteX33" fmla="*/ 576078 w 1321145"/>
              <a:gd name="connsiteY33" fmla="*/ 262467 h 1701800"/>
              <a:gd name="connsiteX34" fmla="*/ 542212 w 1321145"/>
              <a:gd name="connsiteY34" fmla="*/ 313267 h 1701800"/>
              <a:gd name="connsiteX35" fmla="*/ 584545 w 1321145"/>
              <a:gd name="connsiteY35" fmla="*/ 355600 h 1701800"/>
              <a:gd name="connsiteX36" fmla="*/ 593012 w 1321145"/>
              <a:gd name="connsiteY36" fmla="*/ 330200 h 1701800"/>
              <a:gd name="connsiteX37" fmla="*/ 609945 w 1321145"/>
              <a:gd name="connsiteY37" fmla="*/ 296334 h 1701800"/>
              <a:gd name="connsiteX38" fmla="*/ 618412 w 1321145"/>
              <a:gd name="connsiteY38" fmla="*/ 270934 h 1701800"/>
              <a:gd name="connsiteX39" fmla="*/ 635345 w 1321145"/>
              <a:gd name="connsiteY39" fmla="*/ 254000 h 1701800"/>
              <a:gd name="connsiteX40" fmla="*/ 686145 w 1321145"/>
              <a:gd name="connsiteY40" fmla="*/ 220134 h 1701800"/>
              <a:gd name="connsiteX41" fmla="*/ 694612 w 1321145"/>
              <a:gd name="connsiteY41" fmla="*/ 194734 h 1701800"/>
              <a:gd name="connsiteX42" fmla="*/ 745412 w 1321145"/>
              <a:gd name="connsiteY42" fmla="*/ 127000 h 1701800"/>
              <a:gd name="connsiteX43" fmla="*/ 762345 w 1321145"/>
              <a:gd name="connsiteY43" fmla="*/ 76200 h 1701800"/>
              <a:gd name="connsiteX44" fmla="*/ 779278 w 1321145"/>
              <a:gd name="connsiteY44" fmla="*/ 50800 h 1701800"/>
              <a:gd name="connsiteX45" fmla="*/ 787745 w 1321145"/>
              <a:gd name="connsiteY45" fmla="*/ 25400 h 1701800"/>
              <a:gd name="connsiteX46" fmla="*/ 838545 w 1321145"/>
              <a:gd name="connsiteY46" fmla="*/ 0 h 1701800"/>
              <a:gd name="connsiteX47" fmla="*/ 897812 w 1321145"/>
              <a:gd name="connsiteY47" fmla="*/ 50800 h 1701800"/>
              <a:gd name="connsiteX48" fmla="*/ 923212 w 1321145"/>
              <a:gd name="connsiteY48" fmla="*/ 101600 h 1701800"/>
              <a:gd name="connsiteX49" fmla="*/ 948612 w 1321145"/>
              <a:gd name="connsiteY49" fmla="*/ 152400 h 1701800"/>
              <a:gd name="connsiteX50" fmla="*/ 974012 w 1321145"/>
              <a:gd name="connsiteY50" fmla="*/ 228600 h 1701800"/>
              <a:gd name="connsiteX51" fmla="*/ 982478 w 1321145"/>
              <a:gd name="connsiteY51" fmla="*/ 254000 h 1701800"/>
              <a:gd name="connsiteX52" fmla="*/ 965545 w 1321145"/>
              <a:gd name="connsiteY52" fmla="*/ 321734 h 1701800"/>
              <a:gd name="connsiteX53" fmla="*/ 990945 w 1321145"/>
              <a:gd name="connsiteY53" fmla="*/ 508000 h 1701800"/>
              <a:gd name="connsiteX54" fmla="*/ 1007878 w 1321145"/>
              <a:gd name="connsiteY54" fmla="*/ 567267 h 1701800"/>
              <a:gd name="connsiteX55" fmla="*/ 1067145 w 1321145"/>
              <a:gd name="connsiteY55" fmla="*/ 609600 h 1701800"/>
              <a:gd name="connsiteX56" fmla="*/ 1101012 w 1321145"/>
              <a:gd name="connsiteY56" fmla="*/ 643467 h 1701800"/>
              <a:gd name="connsiteX57" fmla="*/ 1109478 w 1321145"/>
              <a:gd name="connsiteY57" fmla="*/ 668867 h 1701800"/>
              <a:gd name="connsiteX58" fmla="*/ 1126412 w 1321145"/>
              <a:gd name="connsiteY58" fmla="*/ 685800 h 1701800"/>
              <a:gd name="connsiteX59" fmla="*/ 1160278 w 1321145"/>
              <a:gd name="connsiteY59" fmla="*/ 728134 h 1701800"/>
              <a:gd name="connsiteX60" fmla="*/ 1168745 w 1321145"/>
              <a:gd name="connsiteY60" fmla="*/ 753534 h 1701800"/>
              <a:gd name="connsiteX61" fmla="*/ 1185678 w 1321145"/>
              <a:gd name="connsiteY61" fmla="*/ 778934 h 1701800"/>
              <a:gd name="connsiteX62" fmla="*/ 1202612 w 1321145"/>
              <a:gd name="connsiteY62" fmla="*/ 829734 h 1701800"/>
              <a:gd name="connsiteX63" fmla="*/ 1202612 w 1321145"/>
              <a:gd name="connsiteY63" fmla="*/ 1109134 h 1701800"/>
              <a:gd name="connsiteX64" fmla="*/ 1211078 w 1321145"/>
              <a:gd name="connsiteY64" fmla="*/ 1151467 h 1701800"/>
              <a:gd name="connsiteX65" fmla="*/ 1219545 w 1321145"/>
              <a:gd name="connsiteY65" fmla="*/ 1176867 h 1701800"/>
              <a:gd name="connsiteX66" fmla="*/ 1244945 w 1321145"/>
              <a:gd name="connsiteY66" fmla="*/ 1185334 h 1701800"/>
              <a:gd name="connsiteX67" fmla="*/ 1253412 w 1321145"/>
              <a:gd name="connsiteY67" fmla="*/ 1210734 h 1701800"/>
              <a:gd name="connsiteX68" fmla="*/ 1261878 w 1321145"/>
              <a:gd name="connsiteY68" fmla="*/ 1329267 h 1701800"/>
              <a:gd name="connsiteX69" fmla="*/ 1278812 w 1321145"/>
              <a:gd name="connsiteY69" fmla="*/ 1346200 h 1701800"/>
              <a:gd name="connsiteX70" fmla="*/ 1287278 w 1321145"/>
              <a:gd name="connsiteY70" fmla="*/ 1371600 h 1701800"/>
              <a:gd name="connsiteX71" fmla="*/ 1321145 w 1321145"/>
              <a:gd name="connsiteY71" fmla="*/ 1413934 h 1701800"/>
              <a:gd name="connsiteX72" fmla="*/ 1295745 w 1321145"/>
              <a:gd name="connsiteY72" fmla="*/ 1481667 h 1701800"/>
              <a:gd name="connsiteX73" fmla="*/ 1270345 w 1321145"/>
              <a:gd name="connsiteY73" fmla="*/ 1490134 h 1701800"/>
              <a:gd name="connsiteX74" fmla="*/ 1219545 w 1321145"/>
              <a:gd name="connsiteY74" fmla="*/ 1532467 h 1701800"/>
              <a:gd name="connsiteX75" fmla="*/ 1177212 w 1321145"/>
              <a:gd name="connsiteY75" fmla="*/ 1524000 h 1701800"/>
              <a:gd name="connsiteX76" fmla="*/ 1168745 w 1321145"/>
              <a:gd name="connsiteY76" fmla="*/ 1498600 h 1701800"/>
              <a:gd name="connsiteX77" fmla="*/ 1084078 w 1321145"/>
              <a:gd name="connsiteY77" fmla="*/ 1498600 h 1701800"/>
              <a:gd name="connsiteX78" fmla="*/ 1075612 w 1321145"/>
              <a:gd name="connsiteY78" fmla="*/ 1524000 h 1701800"/>
              <a:gd name="connsiteX79" fmla="*/ 1058678 w 1321145"/>
              <a:gd name="connsiteY79" fmla="*/ 1540934 h 1701800"/>
              <a:gd name="connsiteX80" fmla="*/ 1041745 w 1321145"/>
              <a:gd name="connsiteY80" fmla="*/ 1566334 h 1701800"/>
              <a:gd name="connsiteX81" fmla="*/ 1041745 w 1321145"/>
              <a:gd name="connsiteY81" fmla="*/ 1684867 h 1701800"/>
              <a:gd name="connsiteX82" fmla="*/ 1016345 w 1321145"/>
              <a:gd name="connsiteY82" fmla="*/ 1701800 h 1701800"/>
              <a:gd name="connsiteX83" fmla="*/ 957078 w 1321145"/>
              <a:gd name="connsiteY83" fmla="*/ 1693334 h 1701800"/>
              <a:gd name="connsiteX84" fmla="*/ 931678 w 1321145"/>
              <a:gd name="connsiteY84" fmla="*/ 1651000 h 1701800"/>
              <a:gd name="connsiteX85" fmla="*/ 906278 w 1321145"/>
              <a:gd name="connsiteY85" fmla="*/ 1625600 h 1701800"/>
              <a:gd name="connsiteX86" fmla="*/ 880878 w 1321145"/>
              <a:gd name="connsiteY86" fmla="*/ 1515534 h 1701800"/>
              <a:gd name="connsiteX87" fmla="*/ 847012 w 1321145"/>
              <a:gd name="connsiteY87" fmla="*/ 1473200 h 1701800"/>
              <a:gd name="connsiteX88" fmla="*/ 796212 w 1321145"/>
              <a:gd name="connsiteY88" fmla="*/ 1464734 h 1701800"/>
              <a:gd name="connsiteX89" fmla="*/ 762345 w 1321145"/>
              <a:gd name="connsiteY89" fmla="*/ 1456267 h 1701800"/>
              <a:gd name="connsiteX90" fmla="*/ 711545 w 1321145"/>
              <a:gd name="connsiteY90" fmla="*/ 1439334 h 1701800"/>
              <a:gd name="connsiteX91" fmla="*/ 694612 w 1321145"/>
              <a:gd name="connsiteY91" fmla="*/ 1422400 h 1701800"/>
              <a:gd name="connsiteX92" fmla="*/ 643812 w 1321145"/>
              <a:gd name="connsiteY92" fmla="*/ 1405467 h 1701800"/>
              <a:gd name="connsiteX93" fmla="*/ 593012 w 1321145"/>
              <a:gd name="connsiteY93" fmla="*/ 1380067 h 1701800"/>
              <a:gd name="connsiteX94" fmla="*/ 567612 w 1321145"/>
              <a:gd name="connsiteY94" fmla="*/ 1363134 h 1701800"/>
              <a:gd name="connsiteX95" fmla="*/ 525278 w 1321145"/>
              <a:gd name="connsiteY95" fmla="*/ 1303867 h 1701800"/>
              <a:gd name="connsiteX96" fmla="*/ 499878 w 1321145"/>
              <a:gd name="connsiteY96" fmla="*/ 1312334 h 1701800"/>
              <a:gd name="connsiteX97" fmla="*/ 491412 w 1321145"/>
              <a:gd name="connsiteY97" fmla="*/ 1337734 h 1701800"/>
              <a:gd name="connsiteX98" fmla="*/ 474478 w 1321145"/>
              <a:gd name="connsiteY98" fmla="*/ 1363134 h 1701800"/>
              <a:gd name="connsiteX99" fmla="*/ 415212 w 1321145"/>
              <a:gd name="connsiteY99" fmla="*/ 1354667 h 1701800"/>
              <a:gd name="connsiteX100" fmla="*/ 364412 w 1321145"/>
              <a:gd name="connsiteY100" fmla="*/ 1337734 h 1701800"/>
              <a:gd name="connsiteX101" fmla="*/ 339012 w 1321145"/>
              <a:gd name="connsiteY101" fmla="*/ 1295400 h 1701800"/>
              <a:gd name="connsiteX102" fmla="*/ 203545 w 1321145"/>
              <a:gd name="connsiteY102" fmla="*/ 1244600 h 1701800"/>
              <a:gd name="connsiteX103" fmla="*/ 144278 w 1321145"/>
              <a:gd name="connsiteY103" fmla="*/ 1227667 h 1701800"/>
              <a:gd name="connsiteX104" fmla="*/ 152745 w 1321145"/>
              <a:gd name="connsiteY104" fmla="*/ 1185334 h 1701800"/>
              <a:gd name="connsiteX105" fmla="*/ 169678 w 1321145"/>
              <a:gd name="connsiteY105" fmla="*/ 1134534 h 1701800"/>
              <a:gd name="connsiteX106" fmla="*/ 161212 w 1321145"/>
              <a:gd name="connsiteY106" fmla="*/ 1083734 h 1701800"/>
              <a:gd name="connsiteX107" fmla="*/ 135812 w 1321145"/>
              <a:gd name="connsiteY107" fmla="*/ 1092200 h 1701800"/>
              <a:gd name="connsiteX108" fmla="*/ 110412 w 1321145"/>
              <a:gd name="connsiteY108" fmla="*/ 1109134 h 1701800"/>
              <a:gd name="connsiteX109" fmla="*/ 59612 w 1321145"/>
              <a:gd name="connsiteY109" fmla="*/ 1126067 h 1701800"/>
              <a:gd name="connsiteX110" fmla="*/ 8812 w 1321145"/>
              <a:gd name="connsiteY110" fmla="*/ 1117600 h 170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1321145" h="1701800">
                <a:moveTo>
                  <a:pt x="8812" y="1117600"/>
                </a:moveTo>
                <a:cubicBezTo>
                  <a:pt x="-2055" y="1063270"/>
                  <a:pt x="-3790" y="1079013"/>
                  <a:pt x="8812" y="1016000"/>
                </a:cubicBezTo>
                <a:cubicBezTo>
                  <a:pt x="10562" y="1007249"/>
                  <a:pt x="12686" y="998253"/>
                  <a:pt x="17278" y="990600"/>
                </a:cubicBezTo>
                <a:cubicBezTo>
                  <a:pt x="21385" y="983755"/>
                  <a:pt x="29422" y="980053"/>
                  <a:pt x="34212" y="973667"/>
                </a:cubicBezTo>
                <a:cubicBezTo>
                  <a:pt x="83602" y="907814"/>
                  <a:pt x="46205" y="937449"/>
                  <a:pt x="93478" y="905934"/>
                </a:cubicBezTo>
                <a:cubicBezTo>
                  <a:pt x="117464" y="833980"/>
                  <a:pt x="84012" y="921711"/>
                  <a:pt x="118878" y="863600"/>
                </a:cubicBezTo>
                <a:cubicBezTo>
                  <a:pt x="123470" y="855947"/>
                  <a:pt x="123354" y="846182"/>
                  <a:pt x="127345" y="838200"/>
                </a:cubicBezTo>
                <a:cubicBezTo>
                  <a:pt x="131896" y="829099"/>
                  <a:pt x="139727" y="821901"/>
                  <a:pt x="144278" y="812800"/>
                </a:cubicBezTo>
                <a:cubicBezTo>
                  <a:pt x="148269" y="804818"/>
                  <a:pt x="148754" y="795382"/>
                  <a:pt x="152745" y="787400"/>
                </a:cubicBezTo>
                <a:cubicBezTo>
                  <a:pt x="170121" y="752649"/>
                  <a:pt x="165609" y="771320"/>
                  <a:pt x="186612" y="745067"/>
                </a:cubicBezTo>
                <a:cubicBezTo>
                  <a:pt x="218961" y="704632"/>
                  <a:pt x="191148" y="735994"/>
                  <a:pt x="212012" y="694267"/>
                </a:cubicBezTo>
                <a:cubicBezTo>
                  <a:pt x="216563" y="685166"/>
                  <a:pt x="223301" y="677334"/>
                  <a:pt x="228945" y="668867"/>
                </a:cubicBezTo>
                <a:cubicBezTo>
                  <a:pt x="205485" y="551570"/>
                  <a:pt x="231265" y="691717"/>
                  <a:pt x="212012" y="431800"/>
                </a:cubicBezTo>
                <a:cubicBezTo>
                  <a:pt x="210129" y="406385"/>
                  <a:pt x="197426" y="373317"/>
                  <a:pt x="169678" y="364067"/>
                </a:cubicBezTo>
                <a:lnTo>
                  <a:pt x="144278" y="355600"/>
                </a:lnTo>
                <a:cubicBezTo>
                  <a:pt x="138634" y="347133"/>
                  <a:pt x="135291" y="336557"/>
                  <a:pt x="127345" y="330200"/>
                </a:cubicBezTo>
                <a:cubicBezTo>
                  <a:pt x="120376" y="324625"/>
                  <a:pt x="108256" y="328045"/>
                  <a:pt x="101945" y="321734"/>
                </a:cubicBezTo>
                <a:cubicBezTo>
                  <a:pt x="95634" y="315423"/>
                  <a:pt x="98070" y="303987"/>
                  <a:pt x="93478" y="296334"/>
                </a:cubicBezTo>
                <a:cubicBezTo>
                  <a:pt x="89371" y="289489"/>
                  <a:pt x="82189" y="285045"/>
                  <a:pt x="76545" y="279400"/>
                </a:cubicBezTo>
                <a:cubicBezTo>
                  <a:pt x="87834" y="273756"/>
                  <a:pt x="97828" y="263435"/>
                  <a:pt x="110412" y="262467"/>
                </a:cubicBezTo>
                <a:cubicBezTo>
                  <a:pt x="161294" y="258553"/>
                  <a:pt x="192440" y="272876"/>
                  <a:pt x="237412" y="287867"/>
                </a:cubicBezTo>
                <a:lnTo>
                  <a:pt x="288212" y="304800"/>
                </a:lnTo>
                <a:lnTo>
                  <a:pt x="313612" y="313267"/>
                </a:lnTo>
                <a:cubicBezTo>
                  <a:pt x="450916" y="285807"/>
                  <a:pt x="365498" y="319171"/>
                  <a:pt x="415212" y="279400"/>
                </a:cubicBezTo>
                <a:cubicBezTo>
                  <a:pt x="423158" y="273043"/>
                  <a:pt x="432145" y="268111"/>
                  <a:pt x="440612" y="262467"/>
                </a:cubicBezTo>
                <a:cubicBezTo>
                  <a:pt x="446256" y="254000"/>
                  <a:pt x="448916" y="242460"/>
                  <a:pt x="457545" y="237067"/>
                </a:cubicBezTo>
                <a:cubicBezTo>
                  <a:pt x="472681" y="227607"/>
                  <a:pt x="508345" y="220134"/>
                  <a:pt x="508345" y="220134"/>
                </a:cubicBezTo>
                <a:cubicBezTo>
                  <a:pt x="511167" y="211667"/>
                  <a:pt x="512220" y="202387"/>
                  <a:pt x="516812" y="194734"/>
                </a:cubicBezTo>
                <a:cubicBezTo>
                  <a:pt x="520919" y="187889"/>
                  <a:pt x="527512" y="182787"/>
                  <a:pt x="533745" y="177800"/>
                </a:cubicBezTo>
                <a:cubicBezTo>
                  <a:pt x="557190" y="159044"/>
                  <a:pt x="557719" y="161342"/>
                  <a:pt x="584545" y="152400"/>
                </a:cubicBezTo>
                <a:cubicBezTo>
                  <a:pt x="607123" y="155222"/>
                  <a:pt x="631486" y="151626"/>
                  <a:pt x="652278" y="160867"/>
                </a:cubicBezTo>
                <a:cubicBezTo>
                  <a:pt x="660433" y="164492"/>
                  <a:pt x="663567" y="177800"/>
                  <a:pt x="660745" y="186267"/>
                </a:cubicBezTo>
                <a:cubicBezTo>
                  <a:pt x="656959" y="197626"/>
                  <a:pt x="644543" y="204002"/>
                  <a:pt x="635345" y="211667"/>
                </a:cubicBezTo>
                <a:cubicBezTo>
                  <a:pt x="606619" y="235605"/>
                  <a:pt x="601516" y="224309"/>
                  <a:pt x="576078" y="262467"/>
                </a:cubicBezTo>
                <a:lnTo>
                  <a:pt x="542212" y="313267"/>
                </a:lnTo>
                <a:cubicBezTo>
                  <a:pt x="546563" y="339375"/>
                  <a:pt x="538110" y="392748"/>
                  <a:pt x="584545" y="355600"/>
                </a:cubicBezTo>
                <a:cubicBezTo>
                  <a:pt x="591514" y="350025"/>
                  <a:pt x="589496" y="338403"/>
                  <a:pt x="593012" y="330200"/>
                </a:cubicBezTo>
                <a:cubicBezTo>
                  <a:pt x="597984" y="318599"/>
                  <a:pt x="604973" y="307935"/>
                  <a:pt x="609945" y="296334"/>
                </a:cubicBezTo>
                <a:cubicBezTo>
                  <a:pt x="613461" y="288131"/>
                  <a:pt x="613820" y="278587"/>
                  <a:pt x="618412" y="270934"/>
                </a:cubicBezTo>
                <a:cubicBezTo>
                  <a:pt x="622519" y="264089"/>
                  <a:pt x="628959" y="258790"/>
                  <a:pt x="635345" y="254000"/>
                </a:cubicBezTo>
                <a:cubicBezTo>
                  <a:pt x="651626" y="241789"/>
                  <a:pt x="686145" y="220134"/>
                  <a:pt x="686145" y="220134"/>
                </a:cubicBezTo>
                <a:cubicBezTo>
                  <a:pt x="688967" y="211667"/>
                  <a:pt x="690278" y="202536"/>
                  <a:pt x="694612" y="194734"/>
                </a:cubicBezTo>
                <a:cubicBezTo>
                  <a:pt x="718547" y="151651"/>
                  <a:pt x="719720" y="152692"/>
                  <a:pt x="745412" y="127000"/>
                </a:cubicBezTo>
                <a:cubicBezTo>
                  <a:pt x="751056" y="110067"/>
                  <a:pt x="752444" y="91052"/>
                  <a:pt x="762345" y="76200"/>
                </a:cubicBezTo>
                <a:cubicBezTo>
                  <a:pt x="767989" y="67733"/>
                  <a:pt x="774727" y="59901"/>
                  <a:pt x="779278" y="50800"/>
                </a:cubicBezTo>
                <a:cubicBezTo>
                  <a:pt x="783269" y="42818"/>
                  <a:pt x="782170" y="32369"/>
                  <a:pt x="787745" y="25400"/>
                </a:cubicBezTo>
                <a:cubicBezTo>
                  <a:pt x="799681" y="10480"/>
                  <a:pt x="821813" y="5577"/>
                  <a:pt x="838545" y="0"/>
                </a:cubicBezTo>
                <a:cubicBezTo>
                  <a:pt x="879607" y="41062"/>
                  <a:pt x="859128" y="25011"/>
                  <a:pt x="897812" y="50800"/>
                </a:cubicBezTo>
                <a:cubicBezTo>
                  <a:pt x="919091" y="114643"/>
                  <a:pt x="890386" y="35949"/>
                  <a:pt x="923212" y="101600"/>
                </a:cubicBezTo>
                <a:cubicBezTo>
                  <a:pt x="958266" y="171707"/>
                  <a:pt x="900081" y="79606"/>
                  <a:pt x="948612" y="152400"/>
                </a:cubicBezTo>
                <a:lnTo>
                  <a:pt x="974012" y="228600"/>
                </a:lnTo>
                <a:lnTo>
                  <a:pt x="982478" y="254000"/>
                </a:lnTo>
                <a:cubicBezTo>
                  <a:pt x="975798" y="274042"/>
                  <a:pt x="965545" y="301303"/>
                  <a:pt x="965545" y="321734"/>
                </a:cubicBezTo>
                <a:cubicBezTo>
                  <a:pt x="965545" y="515865"/>
                  <a:pt x="963485" y="398162"/>
                  <a:pt x="990945" y="508000"/>
                </a:cubicBezTo>
                <a:cubicBezTo>
                  <a:pt x="991829" y="511538"/>
                  <a:pt x="1003208" y="560729"/>
                  <a:pt x="1007878" y="567267"/>
                </a:cubicBezTo>
                <a:cubicBezTo>
                  <a:pt x="1032989" y="602423"/>
                  <a:pt x="1035021" y="598893"/>
                  <a:pt x="1067145" y="609600"/>
                </a:cubicBezTo>
                <a:cubicBezTo>
                  <a:pt x="1078434" y="620889"/>
                  <a:pt x="1095964" y="628321"/>
                  <a:pt x="1101012" y="643467"/>
                </a:cubicBezTo>
                <a:cubicBezTo>
                  <a:pt x="1103834" y="651934"/>
                  <a:pt x="1104886" y="661214"/>
                  <a:pt x="1109478" y="668867"/>
                </a:cubicBezTo>
                <a:cubicBezTo>
                  <a:pt x="1113585" y="675712"/>
                  <a:pt x="1121425" y="679567"/>
                  <a:pt x="1126412" y="685800"/>
                </a:cubicBezTo>
                <a:cubicBezTo>
                  <a:pt x="1169145" y="739215"/>
                  <a:pt x="1119384" y="687238"/>
                  <a:pt x="1160278" y="728134"/>
                </a:cubicBezTo>
                <a:cubicBezTo>
                  <a:pt x="1163100" y="736601"/>
                  <a:pt x="1164754" y="745552"/>
                  <a:pt x="1168745" y="753534"/>
                </a:cubicBezTo>
                <a:cubicBezTo>
                  <a:pt x="1173296" y="762635"/>
                  <a:pt x="1181545" y="769635"/>
                  <a:pt x="1185678" y="778934"/>
                </a:cubicBezTo>
                <a:cubicBezTo>
                  <a:pt x="1192927" y="795245"/>
                  <a:pt x="1202612" y="829734"/>
                  <a:pt x="1202612" y="829734"/>
                </a:cubicBezTo>
                <a:cubicBezTo>
                  <a:pt x="1191783" y="970499"/>
                  <a:pt x="1189277" y="942442"/>
                  <a:pt x="1202612" y="1109134"/>
                </a:cubicBezTo>
                <a:cubicBezTo>
                  <a:pt x="1203760" y="1123479"/>
                  <a:pt x="1207588" y="1137506"/>
                  <a:pt x="1211078" y="1151467"/>
                </a:cubicBezTo>
                <a:cubicBezTo>
                  <a:pt x="1213243" y="1160125"/>
                  <a:pt x="1213234" y="1170556"/>
                  <a:pt x="1219545" y="1176867"/>
                </a:cubicBezTo>
                <a:cubicBezTo>
                  <a:pt x="1225856" y="1183178"/>
                  <a:pt x="1236478" y="1182512"/>
                  <a:pt x="1244945" y="1185334"/>
                </a:cubicBezTo>
                <a:cubicBezTo>
                  <a:pt x="1247767" y="1193801"/>
                  <a:pt x="1252369" y="1201870"/>
                  <a:pt x="1253412" y="1210734"/>
                </a:cubicBezTo>
                <a:cubicBezTo>
                  <a:pt x="1258040" y="1250074"/>
                  <a:pt x="1254578" y="1290334"/>
                  <a:pt x="1261878" y="1329267"/>
                </a:cubicBezTo>
                <a:cubicBezTo>
                  <a:pt x="1263349" y="1337113"/>
                  <a:pt x="1273167" y="1340556"/>
                  <a:pt x="1278812" y="1346200"/>
                </a:cubicBezTo>
                <a:cubicBezTo>
                  <a:pt x="1281634" y="1354667"/>
                  <a:pt x="1283287" y="1363618"/>
                  <a:pt x="1287278" y="1371600"/>
                </a:cubicBezTo>
                <a:cubicBezTo>
                  <a:pt x="1297957" y="1392958"/>
                  <a:pt x="1305397" y="1398185"/>
                  <a:pt x="1321145" y="1413934"/>
                </a:cubicBezTo>
                <a:cubicBezTo>
                  <a:pt x="1316555" y="1436881"/>
                  <a:pt x="1316507" y="1465057"/>
                  <a:pt x="1295745" y="1481667"/>
                </a:cubicBezTo>
                <a:cubicBezTo>
                  <a:pt x="1288776" y="1487242"/>
                  <a:pt x="1278812" y="1487312"/>
                  <a:pt x="1270345" y="1490134"/>
                </a:cubicBezTo>
                <a:cubicBezTo>
                  <a:pt x="1263509" y="1496970"/>
                  <a:pt x="1233017" y="1530783"/>
                  <a:pt x="1219545" y="1532467"/>
                </a:cubicBezTo>
                <a:cubicBezTo>
                  <a:pt x="1205266" y="1534252"/>
                  <a:pt x="1191323" y="1526822"/>
                  <a:pt x="1177212" y="1524000"/>
                </a:cubicBezTo>
                <a:cubicBezTo>
                  <a:pt x="1174390" y="1515533"/>
                  <a:pt x="1175056" y="1504911"/>
                  <a:pt x="1168745" y="1498600"/>
                </a:cubicBezTo>
                <a:cubicBezTo>
                  <a:pt x="1150274" y="1480130"/>
                  <a:pt x="1094352" y="1497132"/>
                  <a:pt x="1084078" y="1498600"/>
                </a:cubicBezTo>
                <a:cubicBezTo>
                  <a:pt x="1081256" y="1507067"/>
                  <a:pt x="1080204" y="1516347"/>
                  <a:pt x="1075612" y="1524000"/>
                </a:cubicBezTo>
                <a:cubicBezTo>
                  <a:pt x="1071505" y="1530845"/>
                  <a:pt x="1063665" y="1534700"/>
                  <a:pt x="1058678" y="1540934"/>
                </a:cubicBezTo>
                <a:cubicBezTo>
                  <a:pt x="1052321" y="1548880"/>
                  <a:pt x="1047389" y="1557867"/>
                  <a:pt x="1041745" y="1566334"/>
                </a:cubicBezTo>
                <a:cubicBezTo>
                  <a:pt x="1045869" y="1599327"/>
                  <a:pt x="1058836" y="1650686"/>
                  <a:pt x="1041745" y="1684867"/>
                </a:cubicBezTo>
                <a:cubicBezTo>
                  <a:pt x="1037194" y="1693968"/>
                  <a:pt x="1024812" y="1696156"/>
                  <a:pt x="1016345" y="1701800"/>
                </a:cubicBezTo>
                <a:cubicBezTo>
                  <a:pt x="996589" y="1698978"/>
                  <a:pt x="976010" y="1699645"/>
                  <a:pt x="957078" y="1693334"/>
                </a:cubicBezTo>
                <a:cubicBezTo>
                  <a:pt x="934479" y="1685801"/>
                  <a:pt x="941949" y="1666407"/>
                  <a:pt x="931678" y="1651000"/>
                </a:cubicBezTo>
                <a:cubicBezTo>
                  <a:pt x="925036" y="1641037"/>
                  <a:pt x="914745" y="1634067"/>
                  <a:pt x="906278" y="1625600"/>
                </a:cubicBezTo>
                <a:cubicBezTo>
                  <a:pt x="895287" y="1548659"/>
                  <a:pt x="904124" y="1585271"/>
                  <a:pt x="880878" y="1515534"/>
                </a:cubicBezTo>
                <a:cubicBezTo>
                  <a:pt x="872792" y="1491277"/>
                  <a:pt x="875735" y="1482774"/>
                  <a:pt x="847012" y="1473200"/>
                </a:cubicBezTo>
                <a:cubicBezTo>
                  <a:pt x="830726" y="1467771"/>
                  <a:pt x="813046" y="1468101"/>
                  <a:pt x="796212" y="1464734"/>
                </a:cubicBezTo>
                <a:cubicBezTo>
                  <a:pt x="784802" y="1462452"/>
                  <a:pt x="773491" y="1459611"/>
                  <a:pt x="762345" y="1456267"/>
                </a:cubicBezTo>
                <a:cubicBezTo>
                  <a:pt x="745248" y="1451138"/>
                  <a:pt x="711545" y="1439334"/>
                  <a:pt x="711545" y="1439334"/>
                </a:cubicBezTo>
                <a:cubicBezTo>
                  <a:pt x="705901" y="1433689"/>
                  <a:pt x="701752" y="1425970"/>
                  <a:pt x="694612" y="1422400"/>
                </a:cubicBezTo>
                <a:cubicBezTo>
                  <a:pt x="678647" y="1414417"/>
                  <a:pt x="658664" y="1415368"/>
                  <a:pt x="643812" y="1405467"/>
                </a:cubicBezTo>
                <a:cubicBezTo>
                  <a:pt x="571020" y="1356940"/>
                  <a:pt x="663119" y="1415120"/>
                  <a:pt x="593012" y="1380067"/>
                </a:cubicBezTo>
                <a:cubicBezTo>
                  <a:pt x="583911" y="1375516"/>
                  <a:pt x="576079" y="1368778"/>
                  <a:pt x="567612" y="1363134"/>
                </a:cubicBezTo>
                <a:cubicBezTo>
                  <a:pt x="547856" y="1303867"/>
                  <a:pt x="567611" y="1317979"/>
                  <a:pt x="525278" y="1303867"/>
                </a:cubicBezTo>
                <a:cubicBezTo>
                  <a:pt x="516811" y="1306689"/>
                  <a:pt x="506189" y="1306023"/>
                  <a:pt x="499878" y="1312334"/>
                </a:cubicBezTo>
                <a:cubicBezTo>
                  <a:pt x="493567" y="1318645"/>
                  <a:pt x="495403" y="1329752"/>
                  <a:pt x="491412" y="1337734"/>
                </a:cubicBezTo>
                <a:cubicBezTo>
                  <a:pt x="486861" y="1346836"/>
                  <a:pt x="480123" y="1354667"/>
                  <a:pt x="474478" y="1363134"/>
                </a:cubicBezTo>
                <a:cubicBezTo>
                  <a:pt x="454723" y="1360312"/>
                  <a:pt x="434657" y="1359154"/>
                  <a:pt x="415212" y="1354667"/>
                </a:cubicBezTo>
                <a:cubicBezTo>
                  <a:pt x="397820" y="1350653"/>
                  <a:pt x="364412" y="1337734"/>
                  <a:pt x="364412" y="1337734"/>
                </a:cubicBezTo>
                <a:cubicBezTo>
                  <a:pt x="292007" y="1265329"/>
                  <a:pt x="404962" y="1383333"/>
                  <a:pt x="339012" y="1295400"/>
                </a:cubicBezTo>
                <a:cubicBezTo>
                  <a:pt x="291908" y="1232595"/>
                  <a:pt x="289572" y="1252421"/>
                  <a:pt x="203545" y="1244600"/>
                </a:cubicBezTo>
                <a:cubicBezTo>
                  <a:pt x="170671" y="1250079"/>
                  <a:pt x="144278" y="1271669"/>
                  <a:pt x="144278" y="1227667"/>
                </a:cubicBezTo>
                <a:cubicBezTo>
                  <a:pt x="144278" y="1213277"/>
                  <a:pt x="148959" y="1199217"/>
                  <a:pt x="152745" y="1185334"/>
                </a:cubicBezTo>
                <a:cubicBezTo>
                  <a:pt x="157441" y="1168114"/>
                  <a:pt x="169678" y="1134534"/>
                  <a:pt x="169678" y="1134534"/>
                </a:cubicBezTo>
                <a:cubicBezTo>
                  <a:pt x="166856" y="1117601"/>
                  <a:pt x="171936" y="1097139"/>
                  <a:pt x="161212" y="1083734"/>
                </a:cubicBezTo>
                <a:cubicBezTo>
                  <a:pt x="155637" y="1076765"/>
                  <a:pt x="143794" y="1088209"/>
                  <a:pt x="135812" y="1092200"/>
                </a:cubicBezTo>
                <a:cubicBezTo>
                  <a:pt x="126710" y="1096751"/>
                  <a:pt x="119711" y="1105001"/>
                  <a:pt x="110412" y="1109134"/>
                </a:cubicBezTo>
                <a:cubicBezTo>
                  <a:pt x="94101" y="1116383"/>
                  <a:pt x="76545" y="1120423"/>
                  <a:pt x="59612" y="1126067"/>
                </a:cubicBezTo>
                <a:lnTo>
                  <a:pt x="8812" y="11176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45" name="TextBox 10"/>
          <p:cNvSpPr txBox="1"/>
          <p:nvPr/>
        </p:nvSpPr>
        <p:spPr bwMode="auto">
          <a:xfrm>
            <a:off x="6021611" y="1704253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Ичалковский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46" name="TextBox 23"/>
          <p:cNvSpPr txBox="1"/>
          <p:nvPr/>
        </p:nvSpPr>
        <p:spPr bwMode="auto">
          <a:xfrm>
            <a:off x="6640883" y="1783726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7" name="TextBox 23"/>
          <p:cNvSpPr txBox="1"/>
          <p:nvPr/>
        </p:nvSpPr>
        <p:spPr bwMode="auto">
          <a:xfrm>
            <a:off x="6294521" y="1781730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8" name="TextBox 23"/>
          <p:cNvSpPr txBox="1"/>
          <p:nvPr/>
        </p:nvSpPr>
        <p:spPr bwMode="auto">
          <a:xfrm>
            <a:off x="5962713" y="1791134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>
                <a:solidFill>
                  <a:prstClr val="black"/>
                </a:solidFill>
                <a:cs typeface="Arial" charset="0"/>
              </a:rPr>
              <a:t>0</a:t>
            </a:r>
          </a:p>
        </p:txBody>
      </p:sp>
      <p:sp>
        <p:nvSpPr>
          <p:cNvPr id="149" name="TextBox 10"/>
          <p:cNvSpPr txBox="1"/>
          <p:nvPr/>
        </p:nvSpPr>
        <p:spPr bwMode="auto">
          <a:xfrm>
            <a:off x="6255017" y="1069331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Большеигнатовский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50" name="TextBox 23"/>
          <p:cNvSpPr txBox="1"/>
          <p:nvPr/>
        </p:nvSpPr>
        <p:spPr bwMode="auto">
          <a:xfrm>
            <a:off x="6952222" y="1156019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1" name="TextBox 23"/>
          <p:cNvSpPr txBox="1"/>
          <p:nvPr/>
        </p:nvSpPr>
        <p:spPr bwMode="auto">
          <a:xfrm>
            <a:off x="6605860" y="1154023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2" name="TextBox 23"/>
          <p:cNvSpPr txBox="1"/>
          <p:nvPr/>
        </p:nvSpPr>
        <p:spPr bwMode="auto">
          <a:xfrm>
            <a:off x="6274052" y="1163427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3" name="TextBox 10"/>
          <p:cNvSpPr txBox="1"/>
          <p:nvPr/>
        </p:nvSpPr>
        <p:spPr bwMode="auto">
          <a:xfrm>
            <a:off x="7199599" y="1324940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Ардатовский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54" name="TextBox 23"/>
          <p:cNvSpPr txBox="1"/>
          <p:nvPr/>
        </p:nvSpPr>
        <p:spPr bwMode="auto">
          <a:xfrm>
            <a:off x="7897698" y="1411606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5" name="TextBox 23"/>
          <p:cNvSpPr txBox="1"/>
          <p:nvPr/>
        </p:nvSpPr>
        <p:spPr bwMode="auto">
          <a:xfrm>
            <a:off x="7551336" y="1409610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6" name="TextBox 23"/>
          <p:cNvSpPr txBox="1"/>
          <p:nvPr/>
        </p:nvSpPr>
        <p:spPr bwMode="auto">
          <a:xfrm>
            <a:off x="7219528" y="1419014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7" name="Полилиния 156"/>
          <p:cNvSpPr/>
          <p:nvPr/>
        </p:nvSpPr>
        <p:spPr>
          <a:xfrm>
            <a:off x="6942730" y="1818820"/>
            <a:ext cx="1517702" cy="913852"/>
          </a:xfrm>
          <a:custGeom>
            <a:avLst/>
            <a:gdLst>
              <a:gd name="connsiteX0" fmla="*/ 33548 w 1625517"/>
              <a:gd name="connsiteY0" fmla="*/ 609874 h 1295674"/>
              <a:gd name="connsiteX1" fmla="*/ 33548 w 1625517"/>
              <a:gd name="connsiteY1" fmla="*/ 499807 h 1295674"/>
              <a:gd name="connsiteX2" fmla="*/ 50481 w 1625517"/>
              <a:gd name="connsiteY2" fmla="*/ 474407 h 1295674"/>
              <a:gd name="connsiteX3" fmla="*/ 84348 w 1625517"/>
              <a:gd name="connsiteY3" fmla="*/ 432074 h 1295674"/>
              <a:gd name="connsiteX4" fmla="*/ 101281 w 1625517"/>
              <a:gd name="connsiteY4" fmla="*/ 406674 h 1295674"/>
              <a:gd name="connsiteX5" fmla="*/ 118215 w 1625517"/>
              <a:gd name="connsiteY5" fmla="*/ 389741 h 1295674"/>
              <a:gd name="connsiteX6" fmla="*/ 126681 w 1625517"/>
              <a:gd name="connsiteY6" fmla="*/ 364341 h 1295674"/>
              <a:gd name="connsiteX7" fmla="*/ 143615 w 1625517"/>
              <a:gd name="connsiteY7" fmla="*/ 347407 h 1295674"/>
              <a:gd name="connsiteX8" fmla="*/ 160548 w 1625517"/>
              <a:gd name="connsiteY8" fmla="*/ 322007 h 1295674"/>
              <a:gd name="connsiteX9" fmla="*/ 169015 w 1625517"/>
              <a:gd name="connsiteY9" fmla="*/ 296607 h 1295674"/>
              <a:gd name="connsiteX10" fmla="*/ 194415 w 1625517"/>
              <a:gd name="connsiteY10" fmla="*/ 279674 h 1295674"/>
              <a:gd name="connsiteX11" fmla="*/ 219815 w 1625517"/>
              <a:gd name="connsiteY11" fmla="*/ 237341 h 1295674"/>
              <a:gd name="connsiteX12" fmla="*/ 228281 w 1625517"/>
              <a:gd name="connsiteY12" fmla="*/ 211941 h 1295674"/>
              <a:gd name="connsiteX13" fmla="*/ 219815 w 1625517"/>
              <a:gd name="connsiteY13" fmla="*/ 144207 h 1295674"/>
              <a:gd name="connsiteX14" fmla="*/ 228281 w 1625517"/>
              <a:gd name="connsiteY14" fmla="*/ 76474 h 1295674"/>
              <a:gd name="connsiteX15" fmla="*/ 236748 w 1625517"/>
              <a:gd name="connsiteY15" fmla="*/ 51074 h 1295674"/>
              <a:gd name="connsiteX16" fmla="*/ 397615 w 1625517"/>
              <a:gd name="connsiteY16" fmla="*/ 25674 h 1295674"/>
              <a:gd name="connsiteX17" fmla="*/ 423015 w 1625517"/>
              <a:gd name="connsiteY17" fmla="*/ 17207 h 1295674"/>
              <a:gd name="connsiteX18" fmla="*/ 448415 w 1625517"/>
              <a:gd name="connsiteY18" fmla="*/ 274 h 1295674"/>
              <a:gd name="connsiteX19" fmla="*/ 456881 w 1625517"/>
              <a:gd name="connsiteY19" fmla="*/ 25674 h 1295674"/>
              <a:gd name="connsiteX20" fmla="*/ 431481 w 1625517"/>
              <a:gd name="connsiteY20" fmla="*/ 68007 h 1295674"/>
              <a:gd name="connsiteX21" fmla="*/ 380681 w 1625517"/>
              <a:gd name="connsiteY21" fmla="*/ 84941 h 1295674"/>
              <a:gd name="connsiteX22" fmla="*/ 372215 w 1625517"/>
              <a:gd name="connsiteY22" fmla="*/ 110341 h 1295674"/>
              <a:gd name="connsiteX23" fmla="*/ 439948 w 1625517"/>
              <a:gd name="connsiteY23" fmla="*/ 152674 h 1295674"/>
              <a:gd name="connsiteX24" fmla="*/ 533081 w 1625517"/>
              <a:gd name="connsiteY24" fmla="*/ 178074 h 1295674"/>
              <a:gd name="connsiteX25" fmla="*/ 634681 w 1625517"/>
              <a:gd name="connsiteY25" fmla="*/ 186541 h 1295674"/>
              <a:gd name="connsiteX26" fmla="*/ 727815 w 1625517"/>
              <a:gd name="connsiteY26" fmla="*/ 203474 h 1295674"/>
              <a:gd name="connsiteX27" fmla="*/ 753215 w 1625517"/>
              <a:gd name="connsiteY27" fmla="*/ 211941 h 1295674"/>
              <a:gd name="connsiteX28" fmla="*/ 804015 w 1625517"/>
              <a:gd name="connsiteY28" fmla="*/ 245807 h 1295674"/>
              <a:gd name="connsiteX29" fmla="*/ 854815 w 1625517"/>
              <a:gd name="connsiteY29" fmla="*/ 271207 h 1295674"/>
              <a:gd name="connsiteX30" fmla="*/ 897148 w 1625517"/>
              <a:gd name="connsiteY30" fmla="*/ 305074 h 1295674"/>
              <a:gd name="connsiteX31" fmla="*/ 973348 w 1625517"/>
              <a:gd name="connsiteY31" fmla="*/ 347407 h 1295674"/>
              <a:gd name="connsiteX32" fmla="*/ 1032615 w 1625517"/>
              <a:gd name="connsiteY32" fmla="*/ 398207 h 1295674"/>
              <a:gd name="connsiteX33" fmla="*/ 1083415 w 1625517"/>
              <a:gd name="connsiteY33" fmla="*/ 415141 h 1295674"/>
              <a:gd name="connsiteX34" fmla="*/ 1134215 w 1625517"/>
              <a:gd name="connsiteY34" fmla="*/ 449007 h 1295674"/>
              <a:gd name="connsiteX35" fmla="*/ 1176548 w 1625517"/>
              <a:gd name="connsiteY35" fmla="*/ 474407 h 1295674"/>
              <a:gd name="connsiteX36" fmla="*/ 1193481 w 1625517"/>
              <a:gd name="connsiteY36" fmla="*/ 491341 h 1295674"/>
              <a:gd name="connsiteX37" fmla="*/ 1218881 w 1625517"/>
              <a:gd name="connsiteY37" fmla="*/ 508274 h 1295674"/>
              <a:gd name="connsiteX38" fmla="*/ 1227348 w 1625517"/>
              <a:gd name="connsiteY38" fmla="*/ 533674 h 1295674"/>
              <a:gd name="connsiteX39" fmla="*/ 1286615 w 1625517"/>
              <a:gd name="connsiteY39" fmla="*/ 592941 h 1295674"/>
              <a:gd name="connsiteX40" fmla="*/ 1303548 w 1625517"/>
              <a:gd name="connsiteY40" fmla="*/ 576007 h 1295674"/>
              <a:gd name="connsiteX41" fmla="*/ 1312015 w 1625517"/>
              <a:gd name="connsiteY41" fmla="*/ 533674 h 1295674"/>
              <a:gd name="connsiteX42" fmla="*/ 1320481 w 1625517"/>
              <a:gd name="connsiteY42" fmla="*/ 499807 h 1295674"/>
              <a:gd name="connsiteX43" fmla="*/ 1328948 w 1625517"/>
              <a:gd name="connsiteY43" fmla="*/ 474407 h 1295674"/>
              <a:gd name="connsiteX44" fmla="*/ 1354348 w 1625517"/>
              <a:gd name="connsiteY44" fmla="*/ 457474 h 1295674"/>
              <a:gd name="connsiteX45" fmla="*/ 1405148 w 1625517"/>
              <a:gd name="connsiteY45" fmla="*/ 440541 h 1295674"/>
              <a:gd name="connsiteX46" fmla="*/ 1422081 w 1625517"/>
              <a:gd name="connsiteY46" fmla="*/ 423607 h 1295674"/>
              <a:gd name="connsiteX47" fmla="*/ 1498281 w 1625517"/>
              <a:gd name="connsiteY47" fmla="*/ 432074 h 1295674"/>
              <a:gd name="connsiteX48" fmla="*/ 1549081 w 1625517"/>
              <a:gd name="connsiteY48" fmla="*/ 491341 h 1295674"/>
              <a:gd name="connsiteX49" fmla="*/ 1566015 w 1625517"/>
              <a:gd name="connsiteY49" fmla="*/ 508274 h 1295674"/>
              <a:gd name="connsiteX50" fmla="*/ 1574481 w 1625517"/>
              <a:gd name="connsiteY50" fmla="*/ 533674 h 1295674"/>
              <a:gd name="connsiteX51" fmla="*/ 1608348 w 1625517"/>
              <a:gd name="connsiteY51" fmla="*/ 567541 h 1295674"/>
              <a:gd name="connsiteX52" fmla="*/ 1616815 w 1625517"/>
              <a:gd name="connsiteY52" fmla="*/ 626807 h 1295674"/>
              <a:gd name="connsiteX53" fmla="*/ 1625281 w 1625517"/>
              <a:gd name="connsiteY53" fmla="*/ 652207 h 1295674"/>
              <a:gd name="connsiteX54" fmla="*/ 1582948 w 1625517"/>
              <a:gd name="connsiteY54" fmla="*/ 677607 h 1295674"/>
              <a:gd name="connsiteX55" fmla="*/ 1540615 w 1625517"/>
              <a:gd name="connsiteY55" fmla="*/ 703007 h 1295674"/>
              <a:gd name="connsiteX56" fmla="*/ 1498281 w 1625517"/>
              <a:gd name="connsiteY56" fmla="*/ 728407 h 1295674"/>
              <a:gd name="connsiteX57" fmla="*/ 1472881 w 1625517"/>
              <a:gd name="connsiteY57" fmla="*/ 804607 h 1295674"/>
              <a:gd name="connsiteX58" fmla="*/ 1455948 w 1625517"/>
              <a:gd name="connsiteY58" fmla="*/ 821541 h 1295674"/>
              <a:gd name="connsiteX59" fmla="*/ 1439015 w 1625517"/>
              <a:gd name="connsiteY59" fmla="*/ 846941 h 1295674"/>
              <a:gd name="connsiteX60" fmla="*/ 1447481 w 1625517"/>
              <a:gd name="connsiteY60" fmla="*/ 872341 h 1295674"/>
              <a:gd name="connsiteX61" fmla="*/ 1464415 w 1625517"/>
              <a:gd name="connsiteY61" fmla="*/ 889274 h 1295674"/>
              <a:gd name="connsiteX62" fmla="*/ 1481348 w 1625517"/>
              <a:gd name="connsiteY62" fmla="*/ 914674 h 1295674"/>
              <a:gd name="connsiteX63" fmla="*/ 1472881 w 1625517"/>
              <a:gd name="connsiteY63" fmla="*/ 965474 h 1295674"/>
              <a:gd name="connsiteX64" fmla="*/ 1447481 w 1625517"/>
              <a:gd name="connsiteY64" fmla="*/ 990874 h 1295674"/>
              <a:gd name="connsiteX65" fmla="*/ 1422081 w 1625517"/>
              <a:gd name="connsiteY65" fmla="*/ 1041674 h 1295674"/>
              <a:gd name="connsiteX66" fmla="*/ 1405148 w 1625517"/>
              <a:gd name="connsiteY66" fmla="*/ 1067074 h 1295674"/>
              <a:gd name="connsiteX67" fmla="*/ 1362815 w 1625517"/>
              <a:gd name="connsiteY67" fmla="*/ 1058607 h 1295674"/>
              <a:gd name="connsiteX68" fmla="*/ 1345881 w 1625517"/>
              <a:gd name="connsiteY68" fmla="*/ 1041674 h 1295674"/>
              <a:gd name="connsiteX69" fmla="*/ 1320481 w 1625517"/>
              <a:gd name="connsiteY69" fmla="*/ 1033207 h 1295674"/>
              <a:gd name="connsiteX70" fmla="*/ 1295081 w 1625517"/>
              <a:gd name="connsiteY70" fmla="*/ 1007807 h 1295674"/>
              <a:gd name="connsiteX71" fmla="*/ 1269681 w 1625517"/>
              <a:gd name="connsiteY71" fmla="*/ 999341 h 1295674"/>
              <a:gd name="connsiteX72" fmla="*/ 1252748 w 1625517"/>
              <a:gd name="connsiteY72" fmla="*/ 1050141 h 1295674"/>
              <a:gd name="connsiteX73" fmla="*/ 1244281 w 1625517"/>
              <a:gd name="connsiteY73" fmla="*/ 1134807 h 1295674"/>
              <a:gd name="connsiteX74" fmla="*/ 1218881 w 1625517"/>
              <a:gd name="connsiteY74" fmla="*/ 1126341 h 1295674"/>
              <a:gd name="connsiteX75" fmla="*/ 1193481 w 1625517"/>
              <a:gd name="connsiteY75" fmla="*/ 1041674 h 1295674"/>
              <a:gd name="connsiteX76" fmla="*/ 1159615 w 1625517"/>
              <a:gd name="connsiteY76" fmla="*/ 1058607 h 1295674"/>
              <a:gd name="connsiteX77" fmla="*/ 1151148 w 1625517"/>
              <a:gd name="connsiteY77" fmla="*/ 1084007 h 1295674"/>
              <a:gd name="connsiteX78" fmla="*/ 1125748 w 1625517"/>
              <a:gd name="connsiteY78" fmla="*/ 1143274 h 1295674"/>
              <a:gd name="connsiteX79" fmla="*/ 1100348 w 1625517"/>
              <a:gd name="connsiteY79" fmla="*/ 1151741 h 1295674"/>
              <a:gd name="connsiteX80" fmla="*/ 1049548 w 1625517"/>
              <a:gd name="connsiteY80" fmla="*/ 1185607 h 1295674"/>
              <a:gd name="connsiteX81" fmla="*/ 1024148 w 1625517"/>
              <a:gd name="connsiteY81" fmla="*/ 1227941 h 1295674"/>
              <a:gd name="connsiteX82" fmla="*/ 998748 w 1625517"/>
              <a:gd name="connsiteY82" fmla="*/ 1236407 h 1295674"/>
              <a:gd name="connsiteX83" fmla="*/ 897148 w 1625517"/>
              <a:gd name="connsiteY83" fmla="*/ 1278741 h 1295674"/>
              <a:gd name="connsiteX84" fmla="*/ 871748 w 1625517"/>
              <a:gd name="connsiteY84" fmla="*/ 1295674 h 1295674"/>
              <a:gd name="connsiteX85" fmla="*/ 770148 w 1625517"/>
              <a:gd name="connsiteY85" fmla="*/ 1278741 h 1295674"/>
              <a:gd name="connsiteX86" fmla="*/ 753215 w 1625517"/>
              <a:gd name="connsiteY86" fmla="*/ 1261807 h 1295674"/>
              <a:gd name="connsiteX87" fmla="*/ 744748 w 1625517"/>
              <a:gd name="connsiteY87" fmla="*/ 1236407 h 1295674"/>
              <a:gd name="connsiteX88" fmla="*/ 693948 w 1625517"/>
              <a:gd name="connsiteY88" fmla="*/ 1211007 h 1295674"/>
              <a:gd name="connsiteX89" fmla="*/ 626215 w 1625517"/>
              <a:gd name="connsiteY89" fmla="*/ 1219474 h 1295674"/>
              <a:gd name="connsiteX90" fmla="*/ 600815 w 1625517"/>
              <a:gd name="connsiteY90" fmla="*/ 1227941 h 1295674"/>
              <a:gd name="connsiteX91" fmla="*/ 507681 w 1625517"/>
              <a:gd name="connsiteY91" fmla="*/ 1219474 h 1295674"/>
              <a:gd name="connsiteX92" fmla="*/ 456881 w 1625517"/>
              <a:gd name="connsiteY92" fmla="*/ 1194074 h 1295674"/>
              <a:gd name="connsiteX93" fmla="*/ 431481 w 1625517"/>
              <a:gd name="connsiteY93" fmla="*/ 1185607 h 1295674"/>
              <a:gd name="connsiteX94" fmla="*/ 414548 w 1625517"/>
              <a:gd name="connsiteY94" fmla="*/ 1160207 h 1295674"/>
              <a:gd name="connsiteX95" fmla="*/ 389148 w 1625517"/>
              <a:gd name="connsiteY95" fmla="*/ 1143274 h 1295674"/>
              <a:gd name="connsiteX96" fmla="*/ 380681 w 1625517"/>
              <a:gd name="connsiteY96" fmla="*/ 1117874 h 1295674"/>
              <a:gd name="connsiteX97" fmla="*/ 406081 w 1625517"/>
              <a:gd name="connsiteY97" fmla="*/ 1067074 h 1295674"/>
              <a:gd name="connsiteX98" fmla="*/ 431481 w 1625517"/>
              <a:gd name="connsiteY98" fmla="*/ 1050141 h 1295674"/>
              <a:gd name="connsiteX99" fmla="*/ 448415 w 1625517"/>
              <a:gd name="connsiteY99" fmla="*/ 1033207 h 1295674"/>
              <a:gd name="connsiteX100" fmla="*/ 465348 w 1625517"/>
              <a:gd name="connsiteY100" fmla="*/ 1007807 h 1295674"/>
              <a:gd name="connsiteX101" fmla="*/ 490748 w 1625517"/>
              <a:gd name="connsiteY101" fmla="*/ 999341 h 1295674"/>
              <a:gd name="connsiteX102" fmla="*/ 507681 w 1625517"/>
              <a:gd name="connsiteY102" fmla="*/ 940074 h 1295674"/>
              <a:gd name="connsiteX103" fmla="*/ 499215 w 1625517"/>
              <a:gd name="connsiteY103" fmla="*/ 855407 h 1295674"/>
              <a:gd name="connsiteX104" fmla="*/ 482281 w 1625517"/>
              <a:gd name="connsiteY104" fmla="*/ 830007 h 1295674"/>
              <a:gd name="connsiteX105" fmla="*/ 465348 w 1625517"/>
              <a:gd name="connsiteY105" fmla="*/ 846941 h 1295674"/>
              <a:gd name="connsiteX106" fmla="*/ 439948 w 1625517"/>
              <a:gd name="connsiteY106" fmla="*/ 855407 h 1295674"/>
              <a:gd name="connsiteX107" fmla="*/ 414548 w 1625517"/>
              <a:gd name="connsiteY107" fmla="*/ 897741 h 1295674"/>
              <a:gd name="connsiteX108" fmla="*/ 363748 w 1625517"/>
              <a:gd name="connsiteY108" fmla="*/ 914674 h 1295674"/>
              <a:gd name="connsiteX109" fmla="*/ 279081 w 1625517"/>
              <a:gd name="connsiteY109" fmla="*/ 897741 h 1295674"/>
              <a:gd name="connsiteX110" fmla="*/ 262148 w 1625517"/>
              <a:gd name="connsiteY110" fmla="*/ 880807 h 1295674"/>
              <a:gd name="connsiteX111" fmla="*/ 236748 w 1625517"/>
              <a:gd name="connsiteY111" fmla="*/ 863874 h 1295674"/>
              <a:gd name="connsiteX112" fmla="*/ 219815 w 1625517"/>
              <a:gd name="connsiteY112" fmla="*/ 838474 h 1295674"/>
              <a:gd name="connsiteX113" fmla="*/ 211348 w 1625517"/>
              <a:gd name="connsiteY113" fmla="*/ 813074 h 1295674"/>
              <a:gd name="connsiteX114" fmla="*/ 160548 w 1625517"/>
              <a:gd name="connsiteY114" fmla="*/ 796141 h 1295674"/>
              <a:gd name="connsiteX115" fmla="*/ 84348 w 1625517"/>
              <a:gd name="connsiteY115" fmla="*/ 779207 h 1295674"/>
              <a:gd name="connsiteX116" fmla="*/ 75881 w 1625517"/>
              <a:gd name="connsiteY116" fmla="*/ 753807 h 1295674"/>
              <a:gd name="connsiteX117" fmla="*/ 92815 w 1625517"/>
              <a:gd name="connsiteY117" fmla="*/ 736874 h 1295674"/>
              <a:gd name="connsiteX118" fmla="*/ 101281 w 1625517"/>
              <a:gd name="connsiteY118" fmla="*/ 711474 h 1295674"/>
              <a:gd name="connsiteX119" fmla="*/ 92815 w 1625517"/>
              <a:gd name="connsiteY119" fmla="*/ 677607 h 1295674"/>
              <a:gd name="connsiteX120" fmla="*/ 16615 w 1625517"/>
              <a:gd name="connsiteY120" fmla="*/ 669141 h 1295674"/>
              <a:gd name="connsiteX121" fmla="*/ 33548 w 1625517"/>
              <a:gd name="connsiteY121" fmla="*/ 609874 h 1295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1625517" h="1295674">
                <a:moveTo>
                  <a:pt x="33548" y="609874"/>
                </a:moveTo>
                <a:cubicBezTo>
                  <a:pt x="36370" y="581652"/>
                  <a:pt x="18170" y="556193"/>
                  <a:pt x="33548" y="499807"/>
                </a:cubicBezTo>
                <a:cubicBezTo>
                  <a:pt x="36225" y="489990"/>
                  <a:pt x="45930" y="483508"/>
                  <a:pt x="50481" y="474407"/>
                </a:cubicBezTo>
                <a:cubicBezTo>
                  <a:pt x="70928" y="433512"/>
                  <a:pt x="41531" y="460618"/>
                  <a:pt x="84348" y="432074"/>
                </a:cubicBezTo>
                <a:cubicBezTo>
                  <a:pt x="89992" y="423607"/>
                  <a:pt x="94924" y="414620"/>
                  <a:pt x="101281" y="406674"/>
                </a:cubicBezTo>
                <a:cubicBezTo>
                  <a:pt x="106268" y="400441"/>
                  <a:pt x="114108" y="396586"/>
                  <a:pt x="118215" y="389741"/>
                </a:cubicBezTo>
                <a:cubicBezTo>
                  <a:pt x="122807" y="382088"/>
                  <a:pt x="122089" y="371994"/>
                  <a:pt x="126681" y="364341"/>
                </a:cubicBezTo>
                <a:cubicBezTo>
                  <a:pt x="130788" y="357496"/>
                  <a:pt x="138628" y="353641"/>
                  <a:pt x="143615" y="347407"/>
                </a:cubicBezTo>
                <a:cubicBezTo>
                  <a:pt x="149972" y="339461"/>
                  <a:pt x="155997" y="331108"/>
                  <a:pt x="160548" y="322007"/>
                </a:cubicBezTo>
                <a:cubicBezTo>
                  <a:pt x="164539" y="314025"/>
                  <a:pt x="163440" y="303576"/>
                  <a:pt x="169015" y="296607"/>
                </a:cubicBezTo>
                <a:cubicBezTo>
                  <a:pt x="175372" y="288661"/>
                  <a:pt x="185948" y="285318"/>
                  <a:pt x="194415" y="279674"/>
                </a:cubicBezTo>
                <a:cubicBezTo>
                  <a:pt x="218398" y="207721"/>
                  <a:pt x="184949" y="295450"/>
                  <a:pt x="219815" y="237341"/>
                </a:cubicBezTo>
                <a:cubicBezTo>
                  <a:pt x="224407" y="229688"/>
                  <a:pt x="225459" y="220408"/>
                  <a:pt x="228281" y="211941"/>
                </a:cubicBezTo>
                <a:cubicBezTo>
                  <a:pt x="225459" y="189363"/>
                  <a:pt x="219815" y="166961"/>
                  <a:pt x="219815" y="144207"/>
                </a:cubicBezTo>
                <a:cubicBezTo>
                  <a:pt x="219815" y="121454"/>
                  <a:pt x="224211" y="98860"/>
                  <a:pt x="228281" y="76474"/>
                </a:cubicBezTo>
                <a:cubicBezTo>
                  <a:pt x="229877" y="67693"/>
                  <a:pt x="231173" y="58043"/>
                  <a:pt x="236748" y="51074"/>
                </a:cubicBezTo>
                <a:cubicBezTo>
                  <a:pt x="268824" y="10980"/>
                  <a:pt x="389693" y="26169"/>
                  <a:pt x="397615" y="25674"/>
                </a:cubicBezTo>
                <a:cubicBezTo>
                  <a:pt x="406082" y="22852"/>
                  <a:pt x="415033" y="21198"/>
                  <a:pt x="423015" y="17207"/>
                </a:cubicBezTo>
                <a:cubicBezTo>
                  <a:pt x="432116" y="12656"/>
                  <a:pt x="438543" y="-2194"/>
                  <a:pt x="448415" y="274"/>
                </a:cubicBezTo>
                <a:cubicBezTo>
                  <a:pt x="457073" y="2439"/>
                  <a:pt x="454059" y="17207"/>
                  <a:pt x="456881" y="25674"/>
                </a:cubicBezTo>
                <a:cubicBezTo>
                  <a:pt x="451087" y="43056"/>
                  <a:pt x="450078" y="58709"/>
                  <a:pt x="431481" y="68007"/>
                </a:cubicBezTo>
                <a:cubicBezTo>
                  <a:pt x="415516" y="75989"/>
                  <a:pt x="380681" y="84941"/>
                  <a:pt x="380681" y="84941"/>
                </a:cubicBezTo>
                <a:cubicBezTo>
                  <a:pt x="377859" y="93408"/>
                  <a:pt x="370748" y="101538"/>
                  <a:pt x="372215" y="110341"/>
                </a:cubicBezTo>
                <a:cubicBezTo>
                  <a:pt x="377740" y="143490"/>
                  <a:pt x="416873" y="144982"/>
                  <a:pt x="439948" y="152674"/>
                </a:cubicBezTo>
                <a:cubicBezTo>
                  <a:pt x="467899" y="161991"/>
                  <a:pt x="507609" y="175951"/>
                  <a:pt x="533081" y="178074"/>
                </a:cubicBezTo>
                <a:cubicBezTo>
                  <a:pt x="566948" y="180896"/>
                  <a:pt x="600884" y="182983"/>
                  <a:pt x="634681" y="186541"/>
                </a:cubicBezTo>
                <a:cubicBezTo>
                  <a:pt x="672659" y="190539"/>
                  <a:pt x="693718" y="193732"/>
                  <a:pt x="727815" y="203474"/>
                </a:cubicBezTo>
                <a:cubicBezTo>
                  <a:pt x="736396" y="205926"/>
                  <a:pt x="745413" y="207607"/>
                  <a:pt x="753215" y="211941"/>
                </a:cubicBezTo>
                <a:cubicBezTo>
                  <a:pt x="771005" y="221824"/>
                  <a:pt x="784708" y="239371"/>
                  <a:pt x="804015" y="245807"/>
                </a:cubicBezTo>
                <a:cubicBezTo>
                  <a:pt x="830841" y="254749"/>
                  <a:pt x="831370" y="252451"/>
                  <a:pt x="854815" y="271207"/>
                </a:cubicBezTo>
                <a:cubicBezTo>
                  <a:pt x="881068" y="292210"/>
                  <a:pt x="862397" y="287698"/>
                  <a:pt x="897148" y="305074"/>
                </a:cubicBezTo>
                <a:cubicBezTo>
                  <a:pt x="939733" y="326366"/>
                  <a:pt x="919962" y="294021"/>
                  <a:pt x="973348" y="347407"/>
                </a:cubicBezTo>
                <a:cubicBezTo>
                  <a:pt x="990135" y="364194"/>
                  <a:pt x="1009404" y="387891"/>
                  <a:pt x="1032615" y="398207"/>
                </a:cubicBezTo>
                <a:cubicBezTo>
                  <a:pt x="1048926" y="405456"/>
                  <a:pt x="1083415" y="415141"/>
                  <a:pt x="1083415" y="415141"/>
                </a:cubicBezTo>
                <a:cubicBezTo>
                  <a:pt x="1148009" y="479735"/>
                  <a:pt x="1072946" y="412246"/>
                  <a:pt x="1134215" y="449007"/>
                </a:cubicBezTo>
                <a:cubicBezTo>
                  <a:pt x="1192324" y="483873"/>
                  <a:pt x="1104595" y="450424"/>
                  <a:pt x="1176548" y="474407"/>
                </a:cubicBezTo>
                <a:cubicBezTo>
                  <a:pt x="1182192" y="480052"/>
                  <a:pt x="1187248" y="486354"/>
                  <a:pt x="1193481" y="491341"/>
                </a:cubicBezTo>
                <a:cubicBezTo>
                  <a:pt x="1201427" y="497698"/>
                  <a:pt x="1212524" y="500328"/>
                  <a:pt x="1218881" y="508274"/>
                </a:cubicBezTo>
                <a:cubicBezTo>
                  <a:pt x="1224456" y="515243"/>
                  <a:pt x="1223014" y="525872"/>
                  <a:pt x="1227348" y="533674"/>
                </a:cubicBezTo>
                <a:cubicBezTo>
                  <a:pt x="1258226" y="589253"/>
                  <a:pt x="1245390" y="579199"/>
                  <a:pt x="1286615" y="592941"/>
                </a:cubicBezTo>
                <a:cubicBezTo>
                  <a:pt x="1292259" y="587296"/>
                  <a:pt x="1300404" y="583344"/>
                  <a:pt x="1303548" y="576007"/>
                </a:cubicBezTo>
                <a:cubicBezTo>
                  <a:pt x="1309217" y="562780"/>
                  <a:pt x="1308893" y="547722"/>
                  <a:pt x="1312015" y="533674"/>
                </a:cubicBezTo>
                <a:cubicBezTo>
                  <a:pt x="1314539" y="522315"/>
                  <a:pt x="1317284" y="510996"/>
                  <a:pt x="1320481" y="499807"/>
                </a:cubicBezTo>
                <a:cubicBezTo>
                  <a:pt x="1322933" y="491226"/>
                  <a:pt x="1323373" y="481376"/>
                  <a:pt x="1328948" y="474407"/>
                </a:cubicBezTo>
                <a:cubicBezTo>
                  <a:pt x="1335305" y="466461"/>
                  <a:pt x="1345049" y="461607"/>
                  <a:pt x="1354348" y="457474"/>
                </a:cubicBezTo>
                <a:cubicBezTo>
                  <a:pt x="1370659" y="450225"/>
                  <a:pt x="1405148" y="440541"/>
                  <a:pt x="1405148" y="440541"/>
                </a:cubicBezTo>
                <a:cubicBezTo>
                  <a:pt x="1410792" y="434896"/>
                  <a:pt x="1414131" y="424330"/>
                  <a:pt x="1422081" y="423607"/>
                </a:cubicBezTo>
                <a:cubicBezTo>
                  <a:pt x="1447532" y="421293"/>
                  <a:pt x="1474428" y="422900"/>
                  <a:pt x="1498281" y="432074"/>
                </a:cubicBezTo>
                <a:cubicBezTo>
                  <a:pt x="1521834" y="441133"/>
                  <a:pt x="1534452" y="473055"/>
                  <a:pt x="1549081" y="491341"/>
                </a:cubicBezTo>
                <a:cubicBezTo>
                  <a:pt x="1554068" y="497574"/>
                  <a:pt x="1560370" y="502630"/>
                  <a:pt x="1566015" y="508274"/>
                </a:cubicBezTo>
                <a:cubicBezTo>
                  <a:pt x="1568837" y="516741"/>
                  <a:pt x="1569294" y="526412"/>
                  <a:pt x="1574481" y="533674"/>
                </a:cubicBezTo>
                <a:cubicBezTo>
                  <a:pt x="1583760" y="546665"/>
                  <a:pt x="1608348" y="567541"/>
                  <a:pt x="1608348" y="567541"/>
                </a:cubicBezTo>
                <a:cubicBezTo>
                  <a:pt x="1611170" y="587296"/>
                  <a:pt x="1612901" y="607239"/>
                  <a:pt x="1616815" y="626807"/>
                </a:cubicBezTo>
                <a:cubicBezTo>
                  <a:pt x="1618565" y="635558"/>
                  <a:pt x="1627031" y="643456"/>
                  <a:pt x="1625281" y="652207"/>
                </a:cubicBezTo>
                <a:cubicBezTo>
                  <a:pt x="1621960" y="668812"/>
                  <a:pt x="1593647" y="674041"/>
                  <a:pt x="1582948" y="677607"/>
                </a:cubicBezTo>
                <a:cubicBezTo>
                  <a:pt x="1540045" y="720512"/>
                  <a:pt x="1595568" y="670036"/>
                  <a:pt x="1540615" y="703007"/>
                </a:cubicBezTo>
                <a:cubicBezTo>
                  <a:pt x="1482505" y="737873"/>
                  <a:pt x="1570233" y="704425"/>
                  <a:pt x="1498281" y="728407"/>
                </a:cubicBezTo>
                <a:cubicBezTo>
                  <a:pt x="1459561" y="767129"/>
                  <a:pt x="1501668" y="718247"/>
                  <a:pt x="1472881" y="804607"/>
                </a:cubicBezTo>
                <a:cubicBezTo>
                  <a:pt x="1470357" y="812180"/>
                  <a:pt x="1460935" y="815308"/>
                  <a:pt x="1455948" y="821541"/>
                </a:cubicBezTo>
                <a:cubicBezTo>
                  <a:pt x="1449591" y="829487"/>
                  <a:pt x="1444659" y="838474"/>
                  <a:pt x="1439015" y="846941"/>
                </a:cubicBezTo>
                <a:cubicBezTo>
                  <a:pt x="1441837" y="855408"/>
                  <a:pt x="1442889" y="864688"/>
                  <a:pt x="1447481" y="872341"/>
                </a:cubicBezTo>
                <a:cubicBezTo>
                  <a:pt x="1451588" y="879186"/>
                  <a:pt x="1459428" y="883041"/>
                  <a:pt x="1464415" y="889274"/>
                </a:cubicBezTo>
                <a:cubicBezTo>
                  <a:pt x="1470772" y="897220"/>
                  <a:pt x="1475704" y="906207"/>
                  <a:pt x="1481348" y="914674"/>
                </a:cubicBezTo>
                <a:cubicBezTo>
                  <a:pt x="1478526" y="931607"/>
                  <a:pt x="1479853" y="949787"/>
                  <a:pt x="1472881" y="965474"/>
                </a:cubicBezTo>
                <a:cubicBezTo>
                  <a:pt x="1468018" y="976416"/>
                  <a:pt x="1455146" y="981676"/>
                  <a:pt x="1447481" y="990874"/>
                </a:cubicBezTo>
                <a:cubicBezTo>
                  <a:pt x="1417153" y="1027268"/>
                  <a:pt x="1441172" y="1003491"/>
                  <a:pt x="1422081" y="1041674"/>
                </a:cubicBezTo>
                <a:cubicBezTo>
                  <a:pt x="1417530" y="1050775"/>
                  <a:pt x="1410792" y="1058607"/>
                  <a:pt x="1405148" y="1067074"/>
                </a:cubicBezTo>
                <a:cubicBezTo>
                  <a:pt x="1391037" y="1064252"/>
                  <a:pt x="1376042" y="1064276"/>
                  <a:pt x="1362815" y="1058607"/>
                </a:cubicBezTo>
                <a:cubicBezTo>
                  <a:pt x="1355478" y="1055463"/>
                  <a:pt x="1352726" y="1045781"/>
                  <a:pt x="1345881" y="1041674"/>
                </a:cubicBezTo>
                <a:cubicBezTo>
                  <a:pt x="1338228" y="1037082"/>
                  <a:pt x="1328948" y="1036029"/>
                  <a:pt x="1320481" y="1033207"/>
                </a:cubicBezTo>
                <a:cubicBezTo>
                  <a:pt x="1312014" y="1024740"/>
                  <a:pt x="1305044" y="1014449"/>
                  <a:pt x="1295081" y="1007807"/>
                </a:cubicBezTo>
                <a:cubicBezTo>
                  <a:pt x="1287655" y="1002857"/>
                  <a:pt x="1275992" y="993030"/>
                  <a:pt x="1269681" y="999341"/>
                </a:cubicBezTo>
                <a:cubicBezTo>
                  <a:pt x="1257060" y="1011962"/>
                  <a:pt x="1252748" y="1050141"/>
                  <a:pt x="1252748" y="1050141"/>
                </a:cubicBezTo>
                <a:cubicBezTo>
                  <a:pt x="1249926" y="1078363"/>
                  <a:pt x="1255800" y="1108889"/>
                  <a:pt x="1244281" y="1134807"/>
                </a:cubicBezTo>
                <a:cubicBezTo>
                  <a:pt x="1240656" y="1142962"/>
                  <a:pt x="1224068" y="1133603"/>
                  <a:pt x="1218881" y="1126341"/>
                </a:cubicBezTo>
                <a:cubicBezTo>
                  <a:pt x="1210954" y="1115243"/>
                  <a:pt x="1198007" y="1059777"/>
                  <a:pt x="1193481" y="1041674"/>
                </a:cubicBezTo>
                <a:cubicBezTo>
                  <a:pt x="1182192" y="1047318"/>
                  <a:pt x="1168539" y="1049683"/>
                  <a:pt x="1159615" y="1058607"/>
                </a:cubicBezTo>
                <a:cubicBezTo>
                  <a:pt x="1153304" y="1064918"/>
                  <a:pt x="1153600" y="1075426"/>
                  <a:pt x="1151148" y="1084007"/>
                </a:cubicBezTo>
                <a:cubicBezTo>
                  <a:pt x="1145122" y="1105096"/>
                  <a:pt x="1144843" y="1127998"/>
                  <a:pt x="1125748" y="1143274"/>
                </a:cubicBezTo>
                <a:cubicBezTo>
                  <a:pt x="1118779" y="1148849"/>
                  <a:pt x="1108150" y="1147407"/>
                  <a:pt x="1100348" y="1151741"/>
                </a:cubicBezTo>
                <a:cubicBezTo>
                  <a:pt x="1082558" y="1161624"/>
                  <a:pt x="1049548" y="1185607"/>
                  <a:pt x="1049548" y="1185607"/>
                </a:cubicBezTo>
                <a:cubicBezTo>
                  <a:pt x="1042889" y="1205584"/>
                  <a:pt x="1043517" y="1216320"/>
                  <a:pt x="1024148" y="1227941"/>
                </a:cubicBezTo>
                <a:cubicBezTo>
                  <a:pt x="1016495" y="1232533"/>
                  <a:pt x="1007215" y="1233585"/>
                  <a:pt x="998748" y="1236407"/>
                </a:cubicBezTo>
                <a:cubicBezTo>
                  <a:pt x="948792" y="1286363"/>
                  <a:pt x="980723" y="1268294"/>
                  <a:pt x="897148" y="1278741"/>
                </a:cubicBezTo>
                <a:cubicBezTo>
                  <a:pt x="888681" y="1284385"/>
                  <a:pt x="881924" y="1295674"/>
                  <a:pt x="871748" y="1295674"/>
                </a:cubicBezTo>
                <a:cubicBezTo>
                  <a:pt x="837414" y="1295674"/>
                  <a:pt x="770148" y="1278741"/>
                  <a:pt x="770148" y="1278741"/>
                </a:cubicBezTo>
                <a:cubicBezTo>
                  <a:pt x="764504" y="1273096"/>
                  <a:pt x="757322" y="1268652"/>
                  <a:pt x="753215" y="1261807"/>
                </a:cubicBezTo>
                <a:cubicBezTo>
                  <a:pt x="748623" y="1254154"/>
                  <a:pt x="750323" y="1243376"/>
                  <a:pt x="744748" y="1236407"/>
                </a:cubicBezTo>
                <a:cubicBezTo>
                  <a:pt x="732812" y="1221487"/>
                  <a:pt x="710680" y="1216584"/>
                  <a:pt x="693948" y="1211007"/>
                </a:cubicBezTo>
                <a:cubicBezTo>
                  <a:pt x="671370" y="1213829"/>
                  <a:pt x="648601" y="1215404"/>
                  <a:pt x="626215" y="1219474"/>
                </a:cubicBezTo>
                <a:cubicBezTo>
                  <a:pt x="617434" y="1221071"/>
                  <a:pt x="609740" y="1227941"/>
                  <a:pt x="600815" y="1227941"/>
                </a:cubicBezTo>
                <a:cubicBezTo>
                  <a:pt x="569642" y="1227941"/>
                  <a:pt x="538726" y="1222296"/>
                  <a:pt x="507681" y="1219474"/>
                </a:cubicBezTo>
                <a:cubicBezTo>
                  <a:pt x="443837" y="1198192"/>
                  <a:pt x="522533" y="1226900"/>
                  <a:pt x="456881" y="1194074"/>
                </a:cubicBezTo>
                <a:cubicBezTo>
                  <a:pt x="448899" y="1190083"/>
                  <a:pt x="439948" y="1188429"/>
                  <a:pt x="431481" y="1185607"/>
                </a:cubicBezTo>
                <a:cubicBezTo>
                  <a:pt x="425837" y="1177140"/>
                  <a:pt x="421743" y="1167402"/>
                  <a:pt x="414548" y="1160207"/>
                </a:cubicBezTo>
                <a:cubicBezTo>
                  <a:pt x="407353" y="1153012"/>
                  <a:pt x="395505" y="1151220"/>
                  <a:pt x="389148" y="1143274"/>
                </a:cubicBezTo>
                <a:cubicBezTo>
                  <a:pt x="383573" y="1136305"/>
                  <a:pt x="383503" y="1126341"/>
                  <a:pt x="380681" y="1117874"/>
                </a:cubicBezTo>
                <a:cubicBezTo>
                  <a:pt x="387567" y="1097217"/>
                  <a:pt x="389669" y="1083486"/>
                  <a:pt x="406081" y="1067074"/>
                </a:cubicBezTo>
                <a:cubicBezTo>
                  <a:pt x="413276" y="1059879"/>
                  <a:pt x="423535" y="1056498"/>
                  <a:pt x="431481" y="1050141"/>
                </a:cubicBezTo>
                <a:cubicBezTo>
                  <a:pt x="437715" y="1045154"/>
                  <a:pt x="443428" y="1039441"/>
                  <a:pt x="448415" y="1033207"/>
                </a:cubicBezTo>
                <a:cubicBezTo>
                  <a:pt x="454772" y="1025261"/>
                  <a:pt x="457402" y="1014164"/>
                  <a:pt x="465348" y="1007807"/>
                </a:cubicBezTo>
                <a:cubicBezTo>
                  <a:pt x="472317" y="1002232"/>
                  <a:pt x="482281" y="1002163"/>
                  <a:pt x="490748" y="999341"/>
                </a:cubicBezTo>
                <a:cubicBezTo>
                  <a:pt x="494742" y="987360"/>
                  <a:pt x="507681" y="950709"/>
                  <a:pt x="507681" y="940074"/>
                </a:cubicBezTo>
                <a:cubicBezTo>
                  <a:pt x="507681" y="911711"/>
                  <a:pt x="505593" y="883044"/>
                  <a:pt x="499215" y="855407"/>
                </a:cubicBezTo>
                <a:cubicBezTo>
                  <a:pt x="496927" y="845492"/>
                  <a:pt x="487926" y="838474"/>
                  <a:pt x="482281" y="830007"/>
                </a:cubicBezTo>
                <a:cubicBezTo>
                  <a:pt x="476637" y="835652"/>
                  <a:pt x="472193" y="842834"/>
                  <a:pt x="465348" y="846941"/>
                </a:cubicBezTo>
                <a:cubicBezTo>
                  <a:pt x="457695" y="851533"/>
                  <a:pt x="446259" y="849096"/>
                  <a:pt x="439948" y="855407"/>
                </a:cubicBezTo>
                <a:cubicBezTo>
                  <a:pt x="410981" y="884373"/>
                  <a:pt x="453869" y="878080"/>
                  <a:pt x="414548" y="897741"/>
                </a:cubicBezTo>
                <a:cubicBezTo>
                  <a:pt x="398583" y="905724"/>
                  <a:pt x="363748" y="914674"/>
                  <a:pt x="363748" y="914674"/>
                </a:cubicBezTo>
                <a:cubicBezTo>
                  <a:pt x="353480" y="913207"/>
                  <a:pt x="297550" y="908822"/>
                  <a:pt x="279081" y="897741"/>
                </a:cubicBezTo>
                <a:cubicBezTo>
                  <a:pt x="272236" y="893634"/>
                  <a:pt x="268381" y="885794"/>
                  <a:pt x="262148" y="880807"/>
                </a:cubicBezTo>
                <a:cubicBezTo>
                  <a:pt x="254202" y="874450"/>
                  <a:pt x="245215" y="869518"/>
                  <a:pt x="236748" y="863874"/>
                </a:cubicBezTo>
                <a:cubicBezTo>
                  <a:pt x="231104" y="855407"/>
                  <a:pt x="224366" y="847575"/>
                  <a:pt x="219815" y="838474"/>
                </a:cubicBezTo>
                <a:cubicBezTo>
                  <a:pt x="215824" y="830492"/>
                  <a:pt x="218610" y="818261"/>
                  <a:pt x="211348" y="813074"/>
                </a:cubicBezTo>
                <a:cubicBezTo>
                  <a:pt x="196823" y="802699"/>
                  <a:pt x="177864" y="800470"/>
                  <a:pt x="160548" y="796141"/>
                </a:cubicBezTo>
                <a:cubicBezTo>
                  <a:pt x="112720" y="784184"/>
                  <a:pt x="138091" y="789956"/>
                  <a:pt x="84348" y="779207"/>
                </a:cubicBezTo>
                <a:cubicBezTo>
                  <a:pt x="81526" y="770740"/>
                  <a:pt x="74131" y="762558"/>
                  <a:pt x="75881" y="753807"/>
                </a:cubicBezTo>
                <a:cubicBezTo>
                  <a:pt x="77447" y="745980"/>
                  <a:pt x="88708" y="743719"/>
                  <a:pt x="92815" y="736874"/>
                </a:cubicBezTo>
                <a:cubicBezTo>
                  <a:pt x="97407" y="729221"/>
                  <a:pt x="98459" y="719941"/>
                  <a:pt x="101281" y="711474"/>
                </a:cubicBezTo>
                <a:cubicBezTo>
                  <a:pt x="98459" y="700185"/>
                  <a:pt x="103223" y="682811"/>
                  <a:pt x="92815" y="677607"/>
                </a:cubicBezTo>
                <a:cubicBezTo>
                  <a:pt x="69957" y="666178"/>
                  <a:pt x="38176" y="682861"/>
                  <a:pt x="16615" y="669141"/>
                </a:cubicBezTo>
                <a:cubicBezTo>
                  <a:pt x="-27864" y="640837"/>
                  <a:pt x="30726" y="638096"/>
                  <a:pt x="33548" y="609874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59" name="TextBox 10"/>
          <p:cNvSpPr txBox="1"/>
          <p:nvPr/>
        </p:nvSpPr>
        <p:spPr bwMode="auto">
          <a:xfrm>
            <a:off x="6915325" y="2007862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Атяшевский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60" name="TextBox 23"/>
          <p:cNvSpPr txBox="1"/>
          <p:nvPr/>
        </p:nvSpPr>
        <p:spPr bwMode="auto">
          <a:xfrm>
            <a:off x="7563656" y="2088670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1" name="TextBox 23"/>
          <p:cNvSpPr txBox="1"/>
          <p:nvPr/>
        </p:nvSpPr>
        <p:spPr bwMode="auto">
          <a:xfrm>
            <a:off x="7217294" y="2086674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2" name="TextBox 23"/>
          <p:cNvSpPr txBox="1"/>
          <p:nvPr/>
        </p:nvSpPr>
        <p:spPr bwMode="auto">
          <a:xfrm>
            <a:off x="6885486" y="2096078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3" name="Полилиния 162"/>
          <p:cNvSpPr/>
          <p:nvPr/>
        </p:nvSpPr>
        <p:spPr>
          <a:xfrm>
            <a:off x="7608985" y="2405058"/>
            <a:ext cx="1263609" cy="1088138"/>
          </a:xfrm>
          <a:custGeom>
            <a:avLst/>
            <a:gdLst>
              <a:gd name="connsiteX0" fmla="*/ 0 w 1244600"/>
              <a:gd name="connsiteY0" fmla="*/ 872066 h 1490133"/>
              <a:gd name="connsiteX1" fmla="*/ 42333 w 1244600"/>
              <a:gd name="connsiteY1" fmla="*/ 651933 h 1490133"/>
              <a:gd name="connsiteX2" fmla="*/ 33867 w 1244600"/>
              <a:gd name="connsiteY2" fmla="*/ 626533 h 1490133"/>
              <a:gd name="connsiteX3" fmla="*/ 16933 w 1244600"/>
              <a:gd name="connsiteY3" fmla="*/ 541866 h 1490133"/>
              <a:gd name="connsiteX4" fmla="*/ 25400 w 1244600"/>
              <a:gd name="connsiteY4" fmla="*/ 491066 h 1490133"/>
              <a:gd name="connsiteX5" fmla="*/ 101600 w 1244600"/>
              <a:gd name="connsiteY5" fmla="*/ 491066 h 1490133"/>
              <a:gd name="connsiteX6" fmla="*/ 211667 w 1244600"/>
              <a:gd name="connsiteY6" fmla="*/ 482600 h 1490133"/>
              <a:gd name="connsiteX7" fmla="*/ 245533 w 1244600"/>
              <a:gd name="connsiteY7" fmla="*/ 440266 h 1490133"/>
              <a:gd name="connsiteX8" fmla="*/ 287867 w 1244600"/>
              <a:gd name="connsiteY8" fmla="*/ 414866 h 1490133"/>
              <a:gd name="connsiteX9" fmla="*/ 313267 w 1244600"/>
              <a:gd name="connsiteY9" fmla="*/ 389466 h 1490133"/>
              <a:gd name="connsiteX10" fmla="*/ 338667 w 1244600"/>
              <a:gd name="connsiteY10" fmla="*/ 372533 h 1490133"/>
              <a:gd name="connsiteX11" fmla="*/ 347133 w 1244600"/>
              <a:gd name="connsiteY11" fmla="*/ 338666 h 1490133"/>
              <a:gd name="connsiteX12" fmla="*/ 364067 w 1244600"/>
              <a:gd name="connsiteY12" fmla="*/ 254000 h 1490133"/>
              <a:gd name="connsiteX13" fmla="*/ 397933 w 1244600"/>
              <a:gd name="connsiteY13" fmla="*/ 262466 h 1490133"/>
              <a:gd name="connsiteX14" fmla="*/ 431800 w 1244600"/>
              <a:gd name="connsiteY14" fmla="*/ 304800 h 1490133"/>
              <a:gd name="connsiteX15" fmla="*/ 482600 w 1244600"/>
              <a:gd name="connsiteY15" fmla="*/ 338666 h 1490133"/>
              <a:gd name="connsiteX16" fmla="*/ 508000 w 1244600"/>
              <a:gd name="connsiteY16" fmla="*/ 330200 h 1490133"/>
              <a:gd name="connsiteX17" fmla="*/ 516467 w 1244600"/>
              <a:gd name="connsiteY17" fmla="*/ 304800 h 1490133"/>
              <a:gd name="connsiteX18" fmla="*/ 524933 w 1244600"/>
              <a:gd name="connsiteY18" fmla="*/ 228600 h 1490133"/>
              <a:gd name="connsiteX19" fmla="*/ 550333 w 1244600"/>
              <a:gd name="connsiteY19" fmla="*/ 220133 h 1490133"/>
              <a:gd name="connsiteX20" fmla="*/ 592667 w 1244600"/>
              <a:gd name="connsiteY20" fmla="*/ 245533 h 1490133"/>
              <a:gd name="connsiteX21" fmla="*/ 618067 w 1244600"/>
              <a:gd name="connsiteY21" fmla="*/ 254000 h 1490133"/>
              <a:gd name="connsiteX22" fmla="*/ 677333 w 1244600"/>
              <a:gd name="connsiteY22" fmla="*/ 245533 h 1490133"/>
              <a:gd name="connsiteX23" fmla="*/ 702733 w 1244600"/>
              <a:gd name="connsiteY23" fmla="*/ 237066 h 1490133"/>
              <a:gd name="connsiteX24" fmla="*/ 719667 w 1244600"/>
              <a:gd name="connsiteY24" fmla="*/ 211666 h 1490133"/>
              <a:gd name="connsiteX25" fmla="*/ 711200 w 1244600"/>
              <a:gd name="connsiteY25" fmla="*/ 160866 h 1490133"/>
              <a:gd name="connsiteX26" fmla="*/ 711200 w 1244600"/>
              <a:gd name="connsiteY26" fmla="*/ 59266 h 1490133"/>
              <a:gd name="connsiteX27" fmla="*/ 787400 w 1244600"/>
              <a:gd name="connsiteY27" fmla="*/ 16933 h 1490133"/>
              <a:gd name="connsiteX28" fmla="*/ 812800 w 1244600"/>
              <a:gd name="connsiteY28" fmla="*/ 0 h 1490133"/>
              <a:gd name="connsiteX29" fmla="*/ 863600 w 1244600"/>
              <a:gd name="connsiteY29" fmla="*/ 25400 h 1490133"/>
              <a:gd name="connsiteX30" fmla="*/ 872067 w 1244600"/>
              <a:gd name="connsiteY30" fmla="*/ 50800 h 1490133"/>
              <a:gd name="connsiteX31" fmla="*/ 872067 w 1244600"/>
              <a:gd name="connsiteY31" fmla="*/ 118533 h 1490133"/>
              <a:gd name="connsiteX32" fmla="*/ 897467 w 1244600"/>
              <a:gd name="connsiteY32" fmla="*/ 127000 h 1490133"/>
              <a:gd name="connsiteX33" fmla="*/ 922867 w 1244600"/>
              <a:gd name="connsiteY33" fmla="*/ 143933 h 1490133"/>
              <a:gd name="connsiteX34" fmla="*/ 931333 w 1244600"/>
              <a:gd name="connsiteY34" fmla="*/ 194733 h 1490133"/>
              <a:gd name="connsiteX35" fmla="*/ 905933 w 1244600"/>
              <a:gd name="connsiteY35" fmla="*/ 203200 h 1490133"/>
              <a:gd name="connsiteX36" fmla="*/ 838200 w 1244600"/>
              <a:gd name="connsiteY36" fmla="*/ 262466 h 1490133"/>
              <a:gd name="connsiteX37" fmla="*/ 787400 w 1244600"/>
              <a:gd name="connsiteY37" fmla="*/ 330200 h 1490133"/>
              <a:gd name="connsiteX38" fmla="*/ 778933 w 1244600"/>
              <a:gd name="connsiteY38" fmla="*/ 355600 h 1490133"/>
              <a:gd name="connsiteX39" fmla="*/ 838200 w 1244600"/>
              <a:gd name="connsiteY39" fmla="*/ 397933 h 1490133"/>
              <a:gd name="connsiteX40" fmla="*/ 863600 w 1244600"/>
              <a:gd name="connsiteY40" fmla="*/ 406400 h 1490133"/>
              <a:gd name="connsiteX41" fmla="*/ 931333 w 1244600"/>
              <a:gd name="connsiteY41" fmla="*/ 397933 h 1490133"/>
              <a:gd name="connsiteX42" fmla="*/ 948267 w 1244600"/>
              <a:gd name="connsiteY42" fmla="*/ 414866 h 1490133"/>
              <a:gd name="connsiteX43" fmla="*/ 914400 w 1244600"/>
              <a:gd name="connsiteY43" fmla="*/ 482600 h 1490133"/>
              <a:gd name="connsiteX44" fmla="*/ 889000 w 1244600"/>
              <a:gd name="connsiteY44" fmla="*/ 499533 h 1490133"/>
              <a:gd name="connsiteX45" fmla="*/ 905933 w 1244600"/>
              <a:gd name="connsiteY45" fmla="*/ 601133 h 1490133"/>
              <a:gd name="connsiteX46" fmla="*/ 922867 w 1244600"/>
              <a:gd name="connsiteY46" fmla="*/ 618066 h 1490133"/>
              <a:gd name="connsiteX47" fmla="*/ 982133 w 1244600"/>
              <a:gd name="connsiteY47" fmla="*/ 677333 h 1490133"/>
              <a:gd name="connsiteX48" fmla="*/ 1049867 w 1244600"/>
              <a:gd name="connsiteY48" fmla="*/ 711200 h 1490133"/>
              <a:gd name="connsiteX49" fmla="*/ 1075267 w 1244600"/>
              <a:gd name="connsiteY49" fmla="*/ 719666 h 1490133"/>
              <a:gd name="connsiteX50" fmla="*/ 1100667 w 1244600"/>
              <a:gd name="connsiteY50" fmla="*/ 728133 h 1490133"/>
              <a:gd name="connsiteX51" fmla="*/ 1176867 w 1244600"/>
              <a:gd name="connsiteY51" fmla="*/ 745066 h 1490133"/>
              <a:gd name="connsiteX52" fmla="*/ 1202267 w 1244600"/>
              <a:gd name="connsiteY52" fmla="*/ 753533 h 1490133"/>
              <a:gd name="connsiteX53" fmla="*/ 1244600 w 1244600"/>
              <a:gd name="connsiteY53" fmla="*/ 829733 h 1490133"/>
              <a:gd name="connsiteX54" fmla="*/ 1227667 w 1244600"/>
              <a:gd name="connsiteY54" fmla="*/ 897466 h 1490133"/>
              <a:gd name="connsiteX55" fmla="*/ 1210733 w 1244600"/>
              <a:gd name="connsiteY55" fmla="*/ 914400 h 1490133"/>
              <a:gd name="connsiteX56" fmla="*/ 1193800 w 1244600"/>
              <a:gd name="connsiteY56" fmla="*/ 965200 h 1490133"/>
              <a:gd name="connsiteX57" fmla="*/ 1185333 w 1244600"/>
              <a:gd name="connsiteY57" fmla="*/ 990600 h 1490133"/>
              <a:gd name="connsiteX58" fmla="*/ 1176867 w 1244600"/>
              <a:gd name="connsiteY58" fmla="*/ 1117600 h 1490133"/>
              <a:gd name="connsiteX59" fmla="*/ 1159933 w 1244600"/>
              <a:gd name="connsiteY59" fmla="*/ 1134533 h 1490133"/>
              <a:gd name="connsiteX60" fmla="*/ 1126067 w 1244600"/>
              <a:gd name="connsiteY60" fmla="*/ 1126066 h 1490133"/>
              <a:gd name="connsiteX61" fmla="*/ 1100667 w 1244600"/>
              <a:gd name="connsiteY61" fmla="*/ 1117600 h 1490133"/>
              <a:gd name="connsiteX62" fmla="*/ 1032933 w 1244600"/>
              <a:gd name="connsiteY62" fmla="*/ 1126066 h 1490133"/>
              <a:gd name="connsiteX63" fmla="*/ 982133 w 1244600"/>
              <a:gd name="connsiteY63" fmla="*/ 1143000 h 1490133"/>
              <a:gd name="connsiteX64" fmla="*/ 965200 w 1244600"/>
              <a:gd name="connsiteY64" fmla="*/ 1168400 h 1490133"/>
              <a:gd name="connsiteX65" fmla="*/ 939800 w 1244600"/>
              <a:gd name="connsiteY65" fmla="*/ 1176866 h 1490133"/>
              <a:gd name="connsiteX66" fmla="*/ 922867 w 1244600"/>
              <a:gd name="connsiteY66" fmla="*/ 1227666 h 1490133"/>
              <a:gd name="connsiteX67" fmla="*/ 897467 w 1244600"/>
              <a:gd name="connsiteY67" fmla="*/ 1219200 h 1490133"/>
              <a:gd name="connsiteX68" fmla="*/ 821267 w 1244600"/>
              <a:gd name="connsiteY68" fmla="*/ 1236133 h 1490133"/>
              <a:gd name="connsiteX69" fmla="*/ 787400 w 1244600"/>
              <a:gd name="connsiteY69" fmla="*/ 1270000 h 1490133"/>
              <a:gd name="connsiteX70" fmla="*/ 762000 w 1244600"/>
              <a:gd name="connsiteY70" fmla="*/ 1295400 h 1490133"/>
              <a:gd name="connsiteX71" fmla="*/ 711200 w 1244600"/>
              <a:gd name="connsiteY71" fmla="*/ 1329266 h 1490133"/>
              <a:gd name="connsiteX72" fmla="*/ 677333 w 1244600"/>
              <a:gd name="connsiteY72" fmla="*/ 1363133 h 1490133"/>
              <a:gd name="connsiteX73" fmla="*/ 635000 w 1244600"/>
              <a:gd name="connsiteY73" fmla="*/ 1422400 h 1490133"/>
              <a:gd name="connsiteX74" fmla="*/ 584200 w 1244600"/>
              <a:gd name="connsiteY74" fmla="*/ 1439333 h 1490133"/>
              <a:gd name="connsiteX75" fmla="*/ 567267 w 1244600"/>
              <a:gd name="connsiteY75" fmla="*/ 1464733 h 1490133"/>
              <a:gd name="connsiteX76" fmla="*/ 558800 w 1244600"/>
              <a:gd name="connsiteY76" fmla="*/ 1490133 h 1490133"/>
              <a:gd name="connsiteX77" fmla="*/ 541867 w 1244600"/>
              <a:gd name="connsiteY77" fmla="*/ 1464733 h 1490133"/>
              <a:gd name="connsiteX78" fmla="*/ 550333 w 1244600"/>
              <a:gd name="connsiteY78" fmla="*/ 1439333 h 1490133"/>
              <a:gd name="connsiteX79" fmla="*/ 575733 w 1244600"/>
              <a:gd name="connsiteY79" fmla="*/ 1430866 h 1490133"/>
              <a:gd name="connsiteX80" fmla="*/ 592667 w 1244600"/>
              <a:gd name="connsiteY80" fmla="*/ 1380066 h 1490133"/>
              <a:gd name="connsiteX81" fmla="*/ 575733 w 1244600"/>
              <a:gd name="connsiteY81" fmla="*/ 1329266 h 1490133"/>
              <a:gd name="connsiteX82" fmla="*/ 567267 w 1244600"/>
              <a:gd name="connsiteY82" fmla="*/ 1303866 h 1490133"/>
              <a:gd name="connsiteX83" fmla="*/ 541867 w 1244600"/>
              <a:gd name="connsiteY83" fmla="*/ 1219200 h 1490133"/>
              <a:gd name="connsiteX84" fmla="*/ 533400 w 1244600"/>
              <a:gd name="connsiteY84" fmla="*/ 1193800 h 1490133"/>
              <a:gd name="connsiteX85" fmla="*/ 499533 w 1244600"/>
              <a:gd name="connsiteY85" fmla="*/ 1159933 h 1490133"/>
              <a:gd name="connsiteX86" fmla="*/ 491067 w 1244600"/>
              <a:gd name="connsiteY86" fmla="*/ 1134533 h 1490133"/>
              <a:gd name="connsiteX87" fmla="*/ 448733 w 1244600"/>
              <a:gd name="connsiteY87" fmla="*/ 1100666 h 1490133"/>
              <a:gd name="connsiteX88" fmla="*/ 431800 w 1244600"/>
              <a:gd name="connsiteY88" fmla="*/ 1075266 h 1490133"/>
              <a:gd name="connsiteX89" fmla="*/ 406400 w 1244600"/>
              <a:gd name="connsiteY89" fmla="*/ 1058333 h 1490133"/>
              <a:gd name="connsiteX90" fmla="*/ 397933 w 1244600"/>
              <a:gd name="connsiteY90" fmla="*/ 1032933 h 1490133"/>
              <a:gd name="connsiteX91" fmla="*/ 372533 w 1244600"/>
              <a:gd name="connsiteY91" fmla="*/ 1016000 h 1490133"/>
              <a:gd name="connsiteX92" fmla="*/ 355600 w 1244600"/>
              <a:gd name="connsiteY92" fmla="*/ 999066 h 1490133"/>
              <a:gd name="connsiteX93" fmla="*/ 304800 w 1244600"/>
              <a:gd name="connsiteY93" fmla="*/ 965200 h 1490133"/>
              <a:gd name="connsiteX94" fmla="*/ 203200 w 1244600"/>
              <a:gd name="connsiteY94" fmla="*/ 965200 h 1490133"/>
              <a:gd name="connsiteX95" fmla="*/ 152400 w 1244600"/>
              <a:gd name="connsiteY95" fmla="*/ 948266 h 1490133"/>
              <a:gd name="connsiteX96" fmla="*/ 101600 w 1244600"/>
              <a:gd name="connsiteY96" fmla="*/ 914400 h 1490133"/>
              <a:gd name="connsiteX97" fmla="*/ 59267 w 1244600"/>
              <a:gd name="connsiteY97" fmla="*/ 889000 h 1490133"/>
              <a:gd name="connsiteX98" fmla="*/ 50800 w 1244600"/>
              <a:gd name="connsiteY98" fmla="*/ 863600 h 1490133"/>
              <a:gd name="connsiteX99" fmla="*/ 25400 w 1244600"/>
              <a:gd name="connsiteY99" fmla="*/ 821266 h 1490133"/>
              <a:gd name="connsiteX100" fmla="*/ 42333 w 1244600"/>
              <a:gd name="connsiteY100" fmla="*/ 770466 h 1490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1244600" h="1490133">
                <a:moveTo>
                  <a:pt x="0" y="872066"/>
                </a:moveTo>
                <a:cubicBezTo>
                  <a:pt x="14111" y="798688"/>
                  <a:pt x="32123" y="725954"/>
                  <a:pt x="42333" y="651933"/>
                </a:cubicBezTo>
                <a:cubicBezTo>
                  <a:pt x="43552" y="643092"/>
                  <a:pt x="35617" y="635284"/>
                  <a:pt x="33867" y="626533"/>
                </a:cubicBezTo>
                <a:cubicBezTo>
                  <a:pt x="14412" y="529253"/>
                  <a:pt x="36061" y="599247"/>
                  <a:pt x="16933" y="541866"/>
                </a:cubicBezTo>
                <a:cubicBezTo>
                  <a:pt x="19755" y="524933"/>
                  <a:pt x="16883" y="505971"/>
                  <a:pt x="25400" y="491066"/>
                </a:cubicBezTo>
                <a:cubicBezTo>
                  <a:pt x="36274" y="472037"/>
                  <a:pt x="101265" y="491010"/>
                  <a:pt x="101600" y="491066"/>
                </a:cubicBezTo>
                <a:cubicBezTo>
                  <a:pt x="138289" y="488244"/>
                  <a:pt x="175584" y="489817"/>
                  <a:pt x="211667" y="482600"/>
                </a:cubicBezTo>
                <a:cubicBezTo>
                  <a:pt x="221401" y="480653"/>
                  <a:pt x="242521" y="444031"/>
                  <a:pt x="245533" y="440266"/>
                </a:cubicBezTo>
                <a:cubicBezTo>
                  <a:pt x="262437" y="419136"/>
                  <a:pt x="261983" y="423494"/>
                  <a:pt x="287867" y="414866"/>
                </a:cubicBezTo>
                <a:cubicBezTo>
                  <a:pt x="296334" y="406399"/>
                  <a:pt x="304069" y="397131"/>
                  <a:pt x="313267" y="389466"/>
                </a:cubicBezTo>
                <a:cubicBezTo>
                  <a:pt x="321084" y="382952"/>
                  <a:pt x="333023" y="381000"/>
                  <a:pt x="338667" y="372533"/>
                </a:cubicBezTo>
                <a:cubicBezTo>
                  <a:pt x="345122" y="362851"/>
                  <a:pt x="345051" y="350115"/>
                  <a:pt x="347133" y="338666"/>
                </a:cubicBezTo>
                <a:cubicBezTo>
                  <a:pt x="362698" y="253060"/>
                  <a:pt x="346679" y="306160"/>
                  <a:pt x="364067" y="254000"/>
                </a:cubicBezTo>
                <a:cubicBezTo>
                  <a:pt x="375356" y="256822"/>
                  <a:pt x="387525" y="257262"/>
                  <a:pt x="397933" y="262466"/>
                </a:cubicBezTo>
                <a:cubicBezTo>
                  <a:pt x="412010" y="269504"/>
                  <a:pt x="423253" y="294544"/>
                  <a:pt x="431800" y="304800"/>
                </a:cubicBezTo>
                <a:cubicBezTo>
                  <a:pt x="456193" y="334072"/>
                  <a:pt x="451295" y="328232"/>
                  <a:pt x="482600" y="338666"/>
                </a:cubicBezTo>
                <a:cubicBezTo>
                  <a:pt x="491067" y="335844"/>
                  <a:pt x="501689" y="336511"/>
                  <a:pt x="508000" y="330200"/>
                </a:cubicBezTo>
                <a:cubicBezTo>
                  <a:pt x="514311" y="323889"/>
                  <a:pt x="515000" y="313603"/>
                  <a:pt x="516467" y="304800"/>
                </a:cubicBezTo>
                <a:cubicBezTo>
                  <a:pt x="520668" y="279591"/>
                  <a:pt x="515442" y="252328"/>
                  <a:pt x="524933" y="228600"/>
                </a:cubicBezTo>
                <a:cubicBezTo>
                  <a:pt x="528247" y="220314"/>
                  <a:pt x="541866" y="222955"/>
                  <a:pt x="550333" y="220133"/>
                </a:cubicBezTo>
                <a:cubicBezTo>
                  <a:pt x="622287" y="244119"/>
                  <a:pt x="534556" y="210667"/>
                  <a:pt x="592667" y="245533"/>
                </a:cubicBezTo>
                <a:cubicBezTo>
                  <a:pt x="600320" y="250125"/>
                  <a:pt x="609600" y="251178"/>
                  <a:pt x="618067" y="254000"/>
                </a:cubicBezTo>
                <a:cubicBezTo>
                  <a:pt x="637822" y="251178"/>
                  <a:pt x="657765" y="249447"/>
                  <a:pt x="677333" y="245533"/>
                </a:cubicBezTo>
                <a:cubicBezTo>
                  <a:pt x="686084" y="243783"/>
                  <a:pt x="695764" y="242641"/>
                  <a:pt x="702733" y="237066"/>
                </a:cubicBezTo>
                <a:cubicBezTo>
                  <a:pt x="710679" y="230709"/>
                  <a:pt x="714022" y="220133"/>
                  <a:pt x="719667" y="211666"/>
                </a:cubicBezTo>
                <a:cubicBezTo>
                  <a:pt x="716845" y="194733"/>
                  <a:pt x="714924" y="177624"/>
                  <a:pt x="711200" y="160866"/>
                </a:cubicBezTo>
                <a:cubicBezTo>
                  <a:pt x="702265" y="120659"/>
                  <a:pt x="679945" y="117310"/>
                  <a:pt x="711200" y="59266"/>
                </a:cubicBezTo>
                <a:cubicBezTo>
                  <a:pt x="730869" y="22738"/>
                  <a:pt x="759602" y="30832"/>
                  <a:pt x="787400" y="16933"/>
                </a:cubicBezTo>
                <a:cubicBezTo>
                  <a:pt x="796501" y="12382"/>
                  <a:pt x="804333" y="5644"/>
                  <a:pt x="812800" y="0"/>
                </a:cubicBezTo>
                <a:cubicBezTo>
                  <a:pt x="837153" y="6088"/>
                  <a:pt x="850279" y="3197"/>
                  <a:pt x="863600" y="25400"/>
                </a:cubicBezTo>
                <a:cubicBezTo>
                  <a:pt x="868192" y="33053"/>
                  <a:pt x="869245" y="42333"/>
                  <a:pt x="872067" y="50800"/>
                </a:cubicBezTo>
                <a:cubicBezTo>
                  <a:pt x="859951" y="87146"/>
                  <a:pt x="839228" y="98830"/>
                  <a:pt x="872067" y="118533"/>
                </a:cubicBezTo>
                <a:cubicBezTo>
                  <a:pt x="879720" y="123125"/>
                  <a:pt x="889485" y="123009"/>
                  <a:pt x="897467" y="127000"/>
                </a:cubicBezTo>
                <a:cubicBezTo>
                  <a:pt x="906568" y="131551"/>
                  <a:pt x="914400" y="138289"/>
                  <a:pt x="922867" y="143933"/>
                </a:cubicBezTo>
                <a:cubicBezTo>
                  <a:pt x="934093" y="160772"/>
                  <a:pt x="952365" y="173701"/>
                  <a:pt x="931333" y="194733"/>
                </a:cubicBezTo>
                <a:cubicBezTo>
                  <a:pt x="925022" y="201044"/>
                  <a:pt x="914400" y="200378"/>
                  <a:pt x="905933" y="203200"/>
                </a:cubicBezTo>
                <a:cubicBezTo>
                  <a:pt x="857950" y="275175"/>
                  <a:pt x="936989" y="163671"/>
                  <a:pt x="838200" y="262466"/>
                </a:cubicBezTo>
                <a:cubicBezTo>
                  <a:pt x="818142" y="282525"/>
                  <a:pt x="796973" y="301482"/>
                  <a:pt x="787400" y="330200"/>
                </a:cubicBezTo>
                <a:lnTo>
                  <a:pt x="778933" y="355600"/>
                </a:lnTo>
                <a:cubicBezTo>
                  <a:pt x="793045" y="397933"/>
                  <a:pt x="778933" y="378177"/>
                  <a:pt x="838200" y="397933"/>
                </a:cubicBezTo>
                <a:lnTo>
                  <a:pt x="863600" y="406400"/>
                </a:lnTo>
                <a:cubicBezTo>
                  <a:pt x="886178" y="403578"/>
                  <a:pt x="908693" y="395669"/>
                  <a:pt x="931333" y="397933"/>
                </a:cubicBezTo>
                <a:cubicBezTo>
                  <a:pt x="939276" y="398727"/>
                  <a:pt x="948267" y="406883"/>
                  <a:pt x="948267" y="414866"/>
                </a:cubicBezTo>
                <a:cubicBezTo>
                  <a:pt x="948267" y="444452"/>
                  <a:pt x="935252" y="465918"/>
                  <a:pt x="914400" y="482600"/>
                </a:cubicBezTo>
                <a:cubicBezTo>
                  <a:pt x="906454" y="488957"/>
                  <a:pt x="897467" y="493889"/>
                  <a:pt x="889000" y="499533"/>
                </a:cubicBezTo>
                <a:cubicBezTo>
                  <a:pt x="889835" y="507051"/>
                  <a:pt x="892395" y="578570"/>
                  <a:pt x="905933" y="601133"/>
                </a:cubicBezTo>
                <a:cubicBezTo>
                  <a:pt x="910040" y="607978"/>
                  <a:pt x="918077" y="611680"/>
                  <a:pt x="922867" y="618066"/>
                </a:cubicBezTo>
                <a:cubicBezTo>
                  <a:pt x="968154" y="678449"/>
                  <a:pt x="934589" y="661484"/>
                  <a:pt x="982133" y="677333"/>
                </a:cubicBezTo>
                <a:cubicBezTo>
                  <a:pt x="1011688" y="706887"/>
                  <a:pt x="991495" y="691743"/>
                  <a:pt x="1049867" y="711200"/>
                </a:cubicBezTo>
                <a:lnTo>
                  <a:pt x="1075267" y="719666"/>
                </a:lnTo>
                <a:cubicBezTo>
                  <a:pt x="1083734" y="722488"/>
                  <a:pt x="1091916" y="726383"/>
                  <a:pt x="1100667" y="728133"/>
                </a:cubicBezTo>
                <a:cubicBezTo>
                  <a:pt x="1129750" y="733950"/>
                  <a:pt x="1148980" y="737098"/>
                  <a:pt x="1176867" y="745066"/>
                </a:cubicBezTo>
                <a:cubicBezTo>
                  <a:pt x="1185448" y="747518"/>
                  <a:pt x="1193800" y="750711"/>
                  <a:pt x="1202267" y="753533"/>
                </a:cubicBezTo>
                <a:cubicBezTo>
                  <a:pt x="1241083" y="811759"/>
                  <a:pt x="1229697" y="785026"/>
                  <a:pt x="1244600" y="829733"/>
                </a:cubicBezTo>
                <a:cubicBezTo>
                  <a:pt x="1242780" y="838833"/>
                  <a:pt x="1235476" y="884451"/>
                  <a:pt x="1227667" y="897466"/>
                </a:cubicBezTo>
                <a:cubicBezTo>
                  <a:pt x="1223560" y="904311"/>
                  <a:pt x="1216378" y="908755"/>
                  <a:pt x="1210733" y="914400"/>
                </a:cubicBezTo>
                <a:lnTo>
                  <a:pt x="1193800" y="965200"/>
                </a:lnTo>
                <a:lnTo>
                  <a:pt x="1185333" y="990600"/>
                </a:lnTo>
                <a:cubicBezTo>
                  <a:pt x="1182511" y="1032933"/>
                  <a:pt x="1184240" y="1075818"/>
                  <a:pt x="1176867" y="1117600"/>
                </a:cubicBezTo>
                <a:cubicBezTo>
                  <a:pt x="1175480" y="1125461"/>
                  <a:pt x="1167807" y="1133221"/>
                  <a:pt x="1159933" y="1134533"/>
                </a:cubicBezTo>
                <a:cubicBezTo>
                  <a:pt x="1148455" y="1136446"/>
                  <a:pt x="1137255" y="1129263"/>
                  <a:pt x="1126067" y="1126066"/>
                </a:cubicBezTo>
                <a:cubicBezTo>
                  <a:pt x="1117486" y="1123614"/>
                  <a:pt x="1109134" y="1120422"/>
                  <a:pt x="1100667" y="1117600"/>
                </a:cubicBezTo>
                <a:cubicBezTo>
                  <a:pt x="1078089" y="1120422"/>
                  <a:pt x="1055182" y="1121298"/>
                  <a:pt x="1032933" y="1126066"/>
                </a:cubicBezTo>
                <a:cubicBezTo>
                  <a:pt x="1015480" y="1129806"/>
                  <a:pt x="982133" y="1143000"/>
                  <a:pt x="982133" y="1143000"/>
                </a:cubicBezTo>
                <a:cubicBezTo>
                  <a:pt x="976489" y="1151467"/>
                  <a:pt x="973146" y="1162043"/>
                  <a:pt x="965200" y="1168400"/>
                </a:cubicBezTo>
                <a:cubicBezTo>
                  <a:pt x="958231" y="1173975"/>
                  <a:pt x="944987" y="1169604"/>
                  <a:pt x="939800" y="1176866"/>
                </a:cubicBezTo>
                <a:cubicBezTo>
                  <a:pt x="929425" y="1191391"/>
                  <a:pt x="922867" y="1227666"/>
                  <a:pt x="922867" y="1227666"/>
                </a:cubicBezTo>
                <a:cubicBezTo>
                  <a:pt x="914400" y="1224844"/>
                  <a:pt x="906392" y="1219200"/>
                  <a:pt x="897467" y="1219200"/>
                </a:cubicBezTo>
                <a:cubicBezTo>
                  <a:pt x="867662" y="1219200"/>
                  <a:pt x="847461" y="1227401"/>
                  <a:pt x="821267" y="1236133"/>
                </a:cubicBezTo>
                <a:lnTo>
                  <a:pt x="787400" y="1270000"/>
                </a:lnTo>
                <a:cubicBezTo>
                  <a:pt x="778933" y="1278467"/>
                  <a:pt x="771963" y="1288758"/>
                  <a:pt x="762000" y="1295400"/>
                </a:cubicBezTo>
                <a:cubicBezTo>
                  <a:pt x="745067" y="1306689"/>
                  <a:pt x="725590" y="1314876"/>
                  <a:pt x="711200" y="1329266"/>
                </a:cubicBezTo>
                <a:lnTo>
                  <a:pt x="677333" y="1363133"/>
                </a:lnTo>
                <a:cubicBezTo>
                  <a:pt x="669433" y="1386834"/>
                  <a:pt x="665134" y="1412356"/>
                  <a:pt x="635000" y="1422400"/>
                </a:cubicBezTo>
                <a:lnTo>
                  <a:pt x="584200" y="1439333"/>
                </a:lnTo>
                <a:cubicBezTo>
                  <a:pt x="578556" y="1447800"/>
                  <a:pt x="571818" y="1455632"/>
                  <a:pt x="567267" y="1464733"/>
                </a:cubicBezTo>
                <a:cubicBezTo>
                  <a:pt x="563276" y="1472715"/>
                  <a:pt x="567725" y="1490133"/>
                  <a:pt x="558800" y="1490133"/>
                </a:cubicBezTo>
                <a:cubicBezTo>
                  <a:pt x="548624" y="1490133"/>
                  <a:pt x="547511" y="1473200"/>
                  <a:pt x="541867" y="1464733"/>
                </a:cubicBezTo>
                <a:cubicBezTo>
                  <a:pt x="544689" y="1456266"/>
                  <a:pt x="544022" y="1445644"/>
                  <a:pt x="550333" y="1439333"/>
                </a:cubicBezTo>
                <a:cubicBezTo>
                  <a:pt x="556644" y="1433022"/>
                  <a:pt x="570546" y="1438128"/>
                  <a:pt x="575733" y="1430866"/>
                </a:cubicBezTo>
                <a:cubicBezTo>
                  <a:pt x="586108" y="1416341"/>
                  <a:pt x="592667" y="1380066"/>
                  <a:pt x="592667" y="1380066"/>
                </a:cubicBezTo>
                <a:lnTo>
                  <a:pt x="575733" y="1329266"/>
                </a:lnTo>
                <a:lnTo>
                  <a:pt x="567267" y="1303866"/>
                </a:lnTo>
                <a:cubicBezTo>
                  <a:pt x="551869" y="1196086"/>
                  <a:pt x="572670" y="1280805"/>
                  <a:pt x="541867" y="1219200"/>
                </a:cubicBezTo>
                <a:cubicBezTo>
                  <a:pt x="537876" y="1211218"/>
                  <a:pt x="538587" y="1201062"/>
                  <a:pt x="533400" y="1193800"/>
                </a:cubicBezTo>
                <a:cubicBezTo>
                  <a:pt x="524120" y="1180809"/>
                  <a:pt x="499533" y="1159933"/>
                  <a:pt x="499533" y="1159933"/>
                </a:cubicBezTo>
                <a:cubicBezTo>
                  <a:pt x="496711" y="1151466"/>
                  <a:pt x="495659" y="1142186"/>
                  <a:pt x="491067" y="1134533"/>
                </a:cubicBezTo>
                <a:cubicBezTo>
                  <a:pt x="483026" y="1121131"/>
                  <a:pt x="460266" y="1108355"/>
                  <a:pt x="448733" y="1100666"/>
                </a:cubicBezTo>
                <a:cubicBezTo>
                  <a:pt x="443089" y="1092199"/>
                  <a:pt x="438995" y="1082461"/>
                  <a:pt x="431800" y="1075266"/>
                </a:cubicBezTo>
                <a:cubicBezTo>
                  <a:pt x="424605" y="1068071"/>
                  <a:pt x="412757" y="1066279"/>
                  <a:pt x="406400" y="1058333"/>
                </a:cubicBezTo>
                <a:cubicBezTo>
                  <a:pt x="400825" y="1051364"/>
                  <a:pt x="403508" y="1039902"/>
                  <a:pt x="397933" y="1032933"/>
                </a:cubicBezTo>
                <a:cubicBezTo>
                  <a:pt x="391576" y="1024987"/>
                  <a:pt x="380479" y="1022357"/>
                  <a:pt x="372533" y="1016000"/>
                </a:cubicBezTo>
                <a:cubicBezTo>
                  <a:pt x="366300" y="1011013"/>
                  <a:pt x="361986" y="1003856"/>
                  <a:pt x="355600" y="999066"/>
                </a:cubicBezTo>
                <a:cubicBezTo>
                  <a:pt x="339319" y="986855"/>
                  <a:pt x="304800" y="965200"/>
                  <a:pt x="304800" y="965200"/>
                </a:cubicBezTo>
                <a:cubicBezTo>
                  <a:pt x="260107" y="980097"/>
                  <a:pt x="274090" y="979378"/>
                  <a:pt x="203200" y="965200"/>
                </a:cubicBezTo>
                <a:cubicBezTo>
                  <a:pt x="185697" y="961699"/>
                  <a:pt x="152400" y="948266"/>
                  <a:pt x="152400" y="948266"/>
                </a:cubicBezTo>
                <a:cubicBezTo>
                  <a:pt x="87806" y="883672"/>
                  <a:pt x="162869" y="951161"/>
                  <a:pt x="101600" y="914400"/>
                </a:cubicBezTo>
                <a:cubicBezTo>
                  <a:pt x="43491" y="879534"/>
                  <a:pt x="131220" y="912983"/>
                  <a:pt x="59267" y="889000"/>
                </a:cubicBezTo>
                <a:cubicBezTo>
                  <a:pt x="56445" y="880533"/>
                  <a:pt x="55392" y="871253"/>
                  <a:pt x="50800" y="863600"/>
                </a:cubicBezTo>
                <a:cubicBezTo>
                  <a:pt x="15934" y="805489"/>
                  <a:pt x="49386" y="893220"/>
                  <a:pt x="25400" y="821266"/>
                </a:cubicBezTo>
                <a:cubicBezTo>
                  <a:pt x="35398" y="781278"/>
                  <a:pt x="28664" y="797808"/>
                  <a:pt x="42333" y="770466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64" name="TextBox 10"/>
          <p:cNvSpPr txBox="1"/>
          <p:nvPr/>
        </p:nvSpPr>
        <p:spPr bwMode="auto">
          <a:xfrm>
            <a:off x="7613316" y="2678486"/>
            <a:ext cx="85768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Дубенский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65" name="TextBox 23"/>
          <p:cNvSpPr txBox="1"/>
          <p:nvPr/>
        </p:nvSpPr>
        <p:spPr bwMode="auto">
          <a:xfrm>
            <a:off x="8230791" y="2780634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6" name="TextBox 23"/>
          <p:cNvSpPr txBox="1"/>
          <p:nvPr/>
        </p:nvSpPr>
        <p:spPr bwMode="auto">
          <a:xfrm>
            <a:off x="7904963" y="2779901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7" name="TextBox 23"/>
          <p:cNvSpPr txBox="1"/>
          <p:nvPr/>
        </p:nvSpPr>
        <p:spPr bwMode="auto">
          <a:xfrm>
            <a:off x="7552621" y="2788042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8" name="Полилиния 167"/>
          <p:cNvSpPr/>
          <p:nvPr/>
        </p:nvSpPr>
        <p:spPr>
          <a:xfrm>
            <a:off x="6619076" y="2276808"/>
            <a:ext cx="1111312" cy="1148335"/>
          </a:xfrm>
          <a:custGeom>
            <a:avLst/>
            <a:gdLst>
              <a:gd name="connsiteX0" fmla="*/ 392968 w 1474055"/>
              <a:gd name="connsiteY0" fmla="*/ 1633537 h 1633642"/>
              <a:gd name="connsiteX1" fmla="*/ 373918 w 1474055"/>
              <a:gd name="connsiteY1" fmla="*/ 1609725 h 1633642"/>
              <a:gd name="connsiteX2" fmla="*/ 369155 w 1474055"/>
              <a:gd name="connsiteY2" fmla="*/ 1595437 h 1633642"/>
              <a:gd name="connsiteX3" fmla="*/ 354868 w 1474055"/>
              <a:gd name="connsiteY3" fmla="*/ 1590675 h 1633642"/>
              <a:gd name="connsiteX4" fmla="*/ 340580 w 1474055"/>
              <a:gd name="connsiteY4" fmla="*/ 1581150 h 1633642"/>
              <a:gd name="connsiteX5" fmla="*/ 312005 w 1474055"/>
              <a:gd name="connsiteY5" fmla="*/ 1571625 h 1633642"/>
              <a:gd name="connsiteX6" fmla="*/ 278668 w 1474055"/>
              <a:gd name="connsiteY6" fmla="*/ 1533525 h 1633642"/>
              <a:gd name="connsiteX7" fmla="*/ 264380 w 1474055"/>
              <a:gd name="connsiteY7" fmla="*/ 1519237 h 1633642"/>
              <a:gd name="connsiteX8" fmla="*/ 245330 w 1474055"/>
              <a:gd name="connsiteY8" fmla="*/ 1490662 h 1633642"/>
              <a:gd name="connsiteX9" fmla="*/ 240568 w 1474055"/>
              <a:gd name="connsiteY9" fmla="*/ 1476375 h 1633642"/>
              <a:gd name="connsiteX10" fmla="*/ 221518 w 1474055"/>
              <a:gd name="connsiteY10" fmla="*/ 1447800 h 1633642"/>
              <a:gd name="connsiteX11" fmla="*/ 226280 w 1474055"/>
              <a:gd name="connsiteY11" fmla="*/ 1423987 h 1633642"/>
              <a:gd name="connsiteX12" fmla="*/ 240568 w 1474055"/>
              <a:gd name="connsiteY12" fmla="*/ 1419225 h 1633642"/>
              <a:gd name="connsiteX13" fmla="*/ 269143 w 1474055"/>
              <a:gd name="connsiteY13" fmla="*/ 1395412 h 1633642"/>
              <a:gd name="connsiteX14" fmla="*/ 269143 w 1474055"/>
              <a:gd name="connsiteY14" fmla="*/ 1309687 h 1633642"/>
              <a:gd name="connsiteX15" fmla="*/ 259618 w 1474055"/>
              <a:gd name="connsiteY15" fmla="*/ 1276350 h 1633642"/>
              <a:gd name="connsiteX16" fmla="*/ 245330 w 1474055"/>
              <a:gd name="connsiteY16" fmla="*/ 1228725 h 1633642"/>
              <a:gd name="connsiteX17" fmla="*/ 231043 w 1474055"/>
              <a:gd name="connsiteY17" fmla="*/ 1200150 h 1633642"/>
              <a:gd name="connsiteX18" fmla="*/ 202468 w 1474055"/>
              <a:gd name="connsiteY18" fmla="*/ 1171575 h 1633642"/>
              <a:gd name="connsiteX19" fmla="*/ 178655 w 1474055"/>
              <a:gd name="connsiteY19" fmla="*/ 1152525 h 1633642"/>
              <a:gd name="connsiteX20" fmla="*/ 173893 w 1474055"/>
              <a:gd name="connsiteY20" fmla="*/ 1138237 h 1633642"/>
              <a:gd name="connsiteX21" fmla="*/ 159605 w 1474055"/>
              <a:gd name="connsiteY21" fmla="*/ 1128712 h 1633642"/>
              <a:gd name="connsiteX22" fmla="*/ 116743 w 1474055"/>
              <a:gd name="connsiteY22" fmla="*/ 1095375 h 1633642"/>
              <a:gd name="connsiteX23" fmla="*/ 73880 w 1474055"/>
              <a:gd name="connsiteY23" fmla="*/ 1066800 h 1633642"/>
              <a:gd name="connsiteX24" fmla="*/ 59593 w 1474055"/>
              <a:gd name="connsiteY24" fmla="*/ 1057275 h 1633642"/>
              <a:gd name="connsiteX25" fmla="*/ 26255 w 1474055"/>
              <a:gd name="connsiteY25" fmla="*/ 1047750 h 1633642"/>
              <a:gd name="connsiteX26" fmla="*/ 11968 w 1474055"/>
              <a:gd name="connsiteY26" fmla="*/ 1042987 h 1633642"/>
              <a:gd name="connsiteX27" fmla="*/ 7205 w 1474055"/>
              <a:gd name="connsiteY27" fmla="*/ 1004887 h 1633642"/>
              <a:gd name="connsiteX28" fmla="*/ 31018 w 1474055"/>
              <a:gd name="connsiteY28" fmla="*/ 1000125 h 1633642"/>
              <a:gd name="connsiteX29" fmla="*/ 35780 w 1474055"/>
              <a:gd name="connsiteY29" fmla="*/ 985837 h 1633642"/>
              <a:gd name="connsiteX30" fmla="*/ 59593 w 1474055"/>
              <a:gd name="connsiteY30" fmla="*/ 942975 h 1633642"/>
              <a:gd name="connsiteX31" fmla="*/ 69118 w 1474055"/>
              <a:gd name="connsiteY31" fmla="*/ 890587 h 1633642"/>
              <a:gd name="connsiteX32" fmla="*/ 73880 w 1474055"/>
              <a:gd name="connsiteY32" fmla="*/ 871537 h 1633642"/>
              <a:gd name="connsiteX33" fmla="*/ 78643 w 1474055"/>
              <a:gd name="connsiteY33" fmla="*/ 857250 h 1633642"/>
              <a:gd name="connsiteX34" fmla="*/ 102455 w 1474055"/>
              <a:gd name="connsiteY34" fmla="*/ 828675 h 1633642"/>
              <a:gd name="connsiteX35" fmla="*/ 121505 w 1474055"/>
              <a:gd name="connsiteY35" fmla="*/ 800100 h 1633642"/>
              <a:gd name="connsiteX36" fmla="*/ 126268 w 1474055"/>
              <a:gd name="connsiteY36" fmla="*/ 785812 h 1633642"/>
              <a:gd name="connsiteX37" fmla="*/ 145318 w 1474055"/>
              <a:gd name="connsiteY37" fmla="*/ 757237 h 1633642"/>
              <a:gd name="connsiteX38" fmla="*/ 154843 w 1474055"/>
              <a:gd name="connsiteY38" fmla="*/ 742950 h 1633642"/>
              <a:gd name="connsiteX39" fmla="*/ 169130 w 1474055"/>
              <a:gd name="connsiteY39" fmla="*/ 714375 h 1633642"/>
              <a:gd name="connsiteX40" fmla="*/ 178655 w 1474055"/>
              <a:gd name="connsiteY40" fmla="*/ 685800 h 1633642"/>
              <a:gd name="connsiteX41" fmla="*/ 183418 w 1474055"/>
              <a:gd name="connsiteY41" fmla="*/ 671512 h 1633642"/>
              <a:gd name="connsiteX42" fmla="*/ 211993 w 1474055"/>
              <a:gd name="connsiteY42" fmla="*/ 628650 h 1633642"/>
              <a:gd name="connsiteX43" fmla="*/ 221518 w 1474055"/>
              <a:gd name="connsiteY43" fmla="*/ 614362 h 1633642"/>
              <a:gd name="connsiteX44" fmla="*/ 235805 w 1474055"/>
              <a:gd name="connsiteY44" fmla="*/ 604837 h 1633642"/>
              <a:gd name="connsiteX45" fmla="*/ 240568 w 1474055"/>
              <a:gd name="connsiteY45" fmla="*/ 590550 h 1633642"/>
              <a:gd name="connsiteX46" fmla="*/ 254855 w 1474055"/>
              <a:gd name="connsiteY46" fmla="*/ 585787 h 1633642"/>
              <a:gd name="connsiteX47" fmla="*/ 269143 w 1474055"/>
              <a:gd name="connsiteY47" fmla="*/ 576262 h 1633642"/>
              <a:gd name="connsiteX48" fmla="*/ 307243 w 1474055"/>
              <a:gd name="connsiteY48" fmla="*/ 566737 h 1633642"/>
              <a:gd name="connsiteX49" fmla="*/ 326293 w 1474055"/>
              <a:gd name="connsiteY49" fmla="*/ 523875 h 1633642"/>
              <a:gd name="connsiteX50" fmla="*/ 331055 w 1474055"/>
              <a:gd name="connsiteY50" fmla="*/ 509587 h 1633642"/>
              <a:gd name="connsiteX51" fmla="*/ 335818 w 1474055"/>
              <a:gd name="connsiteY51" fmla="*/ 495300 h 1633642"/>
              <a:gd name="connsiteX52" fmla="*/ 331055 w 1474055"/>
              <a:gd name="connsiteY52" fmla="*/ 442912 h 1633642"/>
              <a:gd name="connsiteX53" fmla="*/ 326293 w 1474055"/>
              <a:gd name="connsiteY53" fmla="*/ 423862 h 1633642"/>
              <a:gd name="connsiteX54" fmla="*/ 321530 w 1474055"/>
              <a:gd name="connsiteY54" fmla="*/ 390525 h 1633642"/>
              <a:gd name="connsiteX55" fmla="*/ 326293 w 1474055"/>
              <a:gd name="connsiteY55" fmla="*/ 347662 h 1633642"/>
              <a:gd name="connsiteX56" fmla="*/ 335818 w 1474055"/>
              <a:gd name="connsiteY56" fmla="*/ 319087 h 1633642"/>
              <a:gd name="connsiteX57" fmla="*/ 340580 w 1474055"/>
              <a:gd name="connsiteY57" fmla="*/ 304800 h 1633642"/>
              <a:gd name="connsiteX58" fmla="*/ 326293 w 1474055"/>
              <a:gd name="connsiteY58" fmla="*/ 271462 h 1633642"/>
              <a:gd name="connsiteX59" fmla="*/ 312005 w 1474055"/>
              <a:gd name="connsiteY59" fmla="*/ 261937 h 1633642"/>
              <a:gd name="connsiteX60" fmla="*/ 312005 w 1474055"/>
              <a:gd name="connsiteY60" fmla="*/ 185737 h 1633642"/>
              <a:gd name="connsiteX61" fmla="*/ 302480 w 1474055"/>
              <a:gd name="connsiteY61" fmla="*/ 157162 h 1633642"/>
              <a:gd name="connsiteX62" fmla="*/ 316768 w 1474055"/>
              <a:gd name="connsiteY62" fmla="*/ 123825 h 1633642"/>
              <a:gd name="connsiteX63" fmla="*/ 326293 w 1474055"/>
              <a:gd name="connsiteY63" fmla="*/ 95250 h 1633642"/>
              <a:gd name="connsiteX64" fmla="*/ 331055 w 1474055"/>
              <a:gd name="connsiteY64" fmla="*/ 80962 h 1633642"/>
              <a:gd name="connsiteX65" fmla="*/ 350105 w 1474055"/>
              <a:gd name="connsiteY65" fmla="*/ 52387 h 1633642"/>
              <a:gd name="connsiteX66" fmla="*/ 359630 w 1474055"/>
              <a:gd name="connsiteY66" fmla="*/ 38100 h 1633642"/>
              <a:gd name="connsiteX67" fmla="*/ 364393 w 1474055"/>
              <a:gd name="connsiteY67" fmla="*/ 23812 h 1633642"/>
              <a:gd name="connsiteX68" fmla="*/ 373918 w 1474055"/>
              <a:gd name="connsiteY68" fmla="*/ 9525 h 1633642"/>
              <a:gd name="connsiteX69" fmla="*/ 402493 w 1474055"/>
              <a:gd name="connsiteY69" fmla="*/ 0 h 1633642"/>
              <a:gd name="connsiteX70" fmla="*/ 435830 w 1474055"/>
              <a:gd name="connsiteY70" fmla="*/ 4762 h 1633642"/>
              <a:gd name="connsiteX71" fmla="*/ 464405 w 1474055"/>
              <a:gd name="connsiteY71" fmla="*/ 28575 h 1633642"/>
              <a:gd name="connsiteX72" fmla="*/ 483455 w 1474055"/>
              <a:gd name="connsiteY72" fmla="*/ 33337 h 1633642"/>
              <a:gd name="connsiteX73" fmla="*/ 521555 w 1474055"/>
              <a:gd name="connsiteY73" fmla="*/ 33337 h 1633642"/>
              <a:gd name="connsiteX74" fmla="*/ 507268 w 1474055"/>
              <a:gd name="connsiteY74" fmla="*/ 42862 h 1633642"/>
              <a:gd name="connsiteX75" fmla="*/ 497743 w 1474055"/>
              <a:gd name="connsiteY75" fmla="*/ 57150 h 1633642"/>
              <a:gd name="connsiteX76" fmla="*/ 502505 w 1474055"/>
              <a:gd name="connsiteY76" fmla="*/ 109537 h 1633642"/>
              <a:gd name="connsiteX77" fmla="*/ 540605 w 1474055"/>
              <a:gd name="connsiteY77" fmla="*/ 142875 h 1633642"/>
              <a:gd name="connsiteX78" fmla="*/ 592993 w 1474055"/>
              <a:gd name="connsiteY78" fmla="*/ 157162 h 1633642"/>
              <a:gd name="connsiteX79" fmla="*/ 621568 w 1474055"/>
              <a:gd name="connsiteY79" fmla="*/ 166687 h 1633642"/>
              <a:gd name="connsiteX80" fmla="*/ 654905 w 1474055"/>
              <a:gd name="connsiteY80" fmla="*/ 176212 h 1633642"/>
              <a:gd name="connsiteX81" fmla="*/ 683480 w 1474055"/>
              <a:gd name="connsiteY81" fmla="*/ 200025 h 1633642"/>
              <a:gd name="connsiteX82" fmla="*/ 712055 w 1474055"/>
              <a:gd name="connsiteY82" fmla="*/ 219075 h 1633642"/>
              <a:gd name="connsiteX83" fmla="*/ 740630 w 1474055"/>
              <a:gd name="connsiteY83" fmla="*/ 238125 h 1633642"/>
              <a:gd name="connsiteX84" fmla="*/ 754918 w 1474055"/>
              <a:gd name="connsiteY84" fmla="*/ 247650 h 1633642"/>
              <a:gd name="connsiteX85" fmla="*/ 783493 w 1474055"/>
              <a:gd name="connsiteY85" fmla="*/ 257175 h 1633642"/>
              <a:gd name="connsiteX86" fmla="*/ 826355 w 1474055"/>
              <a:gd name="connsiteY86" fmla="*/ 271462 h 1633642"/>
              <a:gd name="connsiteX87" fmla="*/ 840643 w 1474055"/>
              <a:gd name="connsiteY87" fmla="*/ 276225 h 1633642"/>
              <a:gd name="connsiteX88" fmla="*/ 854930 w 1474055"/>
              <a:gd name="connsiteY88" fmla="*/ 280987 h 1633642"/>
              <a:gd name="connsiteX89" fmla="*/ 973993 w 1474055"/>
              <a:gd name="connsiteY89" fmla="*/ 276225 h 1633642"/>
              <a:gd name="connsiteX90" fmla="*/ 993043 w 1474055"/>
              <a:gd name="connsiteY90" fmla="*/ 252412 h 1633642"/>
              <a:gd name="connsiteX91" fmla="*/ 1021618 w 1474055"/>
              <a:gd name="connsiteY91" fmla="*/ 238125 h 1633642"/>
              <a:gd name="connsiteX92" fmla="*/ 1035905 w 1474055"/>
              <a:gd name="connsiteY92" fmla="*/ 228600 h 1633642"/>
              <a:gd name="connsiteX93" fmla="*/ 1045430 w 1474055"/>
              <a:gd name="connsiteY93" fmla="*/ 214312 h 1633642"/>
              <a:gd name="connsiteX94" fmla="*/ 1059718 w 1474055"/>
              <a:gd name="connsiteY94" fmla="*/ 219075 h 1633642"/>
              <a:gd name="connsiteX95" fmla="*/ 1059718 w 1474055"/>
              <a:gd name="connsiteY95" fmla="*/ 309562 h 1633642"/>
              <a:gd name="connsiteX96" fmla="*/ 1031143 w 1474055"/>
              <a:gd name="connsiteY96" fmla="*/ 328612 h 1633642"/>
              <a:gd name="connsiteX97" fmla="*/ 1021618 w 1474055"/>
              <a:gd name="connsiteY97" fmla="*/ 342900 h 1633642"/>
              <a:gd name="connsiteX98" fmla="*/ 978755 w 1474055"/>
              <a:gd name="connsiteY98" fmla="*/ 361950 h 1633642"/>
              <a:gd name="connsiteX99" fmla="*/ 964468 w 1474055"/>
              <a:gd name="connsiteY99" fmla="*/ 376237 h 1633642"/>
              <a:gd name="connsiteX100" fmla="*/ 954943 w 1474055"/>
              <a:gd name="connsiteY100" fmla="*/ 390525 h 1633642"/>
              <a:gd name="connsiteX101" fmla="*/ 940655 w 1474055"/>
              <a:gd name="connsiteY101" fmla="*/ 395287 h 1633642"/>
              <a:gd name="connsiteX102" fmla="*/ 926368 w 1474055"/>
              <a:gd name="connsiteY102" fmla="*/ 409575 h 1633642"/>
              <a:gd name="connsiteX103" fmla="*/ 912080 w 1474055"/>
              <a:gd name="connsiteY103" fmla="*/ 419100 h 1633642"/>
              <a:gd name="connsiteX104" fmla="*/ 897793 w 1474055"/>
              <a:gd name="connsiteY104" fmla="*/ 471487 h 1633642"/>
              <a:gd name="connsiteX105" fmla="*/ 912080 w 1474055"/>
              <a:gd name="connsiteY105" fmla="*/ 542925 h 1633642"/>
              <a:gd name="connsiteX106" fmla="*/ 926368 w 1474055"/>
              <a:gd name="connsiteY106" fmla="*/ 552450 h 1633642"/>
              <a:gd name="connsiteX107" fmla="*/ 931130 w 1474055"/>
              <a:gd name="connsiteY107" fmla="*/ 566737 h 1633642"/>
              <a:gd name="connsiteX108" fmla="*/ 945418 w 1474055"/>
              <a:gd name="connsiteY108" fmla="*/ 576262 h 1633642"/>
              <a:gd name="connsiteX109" fmla="*/ 959705 w 1474055"/>
              <a:gd name="connsiteY109" fmla="*/ 581025 h 1633642"/>
              <a:gd name="connsiteX110" fmla="*/ 1050193 w 1474055"/>
              <a:gd name="connsiteY110" fmla="*/ 585787 h 1633642"/>
              <a:gd name="connsiteX111" fmla="*/ 1078768 w 1474055"/>
              <a:gd name="connsiteY111" fmla="*/ 595312 h 1633642"/>
              <a:gd name="connsiteX112" fmla="*/ 1093055 w 1474055"/>
              <a:gd name="connsiteY112" fmla="*/ 600075 h 1633642"/>
              <a:gd name="connsiteX113" fmla="*/ 1107343 w 1474055"/>
              <a:gd name="connsiteY113" fmla="*/ 609600 h 1633642"/>
              <a:gd name="connsiteX114" fmla="*/ 1145443 w 1474055"/>
              <a:gd name="connsiteY114" fmla="*/ 619125 h 1633642"/>
              <a:gd name="connsiteX115" fmla="*/ 1302605 w 1474055"/>
              <a:gd name="connsiteY115" fmla="*/ 609600 h 1633642"/>
              <a:gd name="connsiteX116" fmla="*/ 1316893 w 1474055"/>
              <a:gd name="connsiteY116" fmla="*/ 604837 h 1633642"/>
              <a:gd name="connsiteX117" fmla="*/ 1364518 w 1474055"/>
              <a:gd name="connsiteY117" fmla="*/ 609600 h 1633642"/>
              <a:gd name="connsiteX118" fmla="*/ 1378805 w 1474055"/>
              <a:gd name="connsiteY118" fmla="*/ 614362 h 1633642"/>
              <a:gd name="connsiteX119" fmla="*/ 1383568 w 1474055"/>
              <a:gd name="connsiteY119" fmla="*/ 628650 h 1633642"/>
              <a:gd name="connsiteX120" fmla="*/ 1393093 w 1474055"/>
              <a:gd name="connsiteY120" fmla="*/ 642937 h 1633642"/>
              <a:gd name="connsiteX121" fmla="*/ 1426430 w 1474055"/>
              <a:gd name="connsiteY121" fmla="*/ 661987 h 1633642"/>
              <a:gd name="connsiteX122" fmla="*/ 1440718 w 1474055"/>
              <a:gd name="connsiteY122" fmla="*/ 671512 h 1633642"/>
              <a:gd name="connsiteX123" fmla="*/ 1450243 w 1474055"/>
              <a:gd name="connsiteY123" fmla="*/ 747712 h 1633642"/>
              <a:gd name="connsiteX124" fmla="*/ 1455005 w 1474055"/>
              <a:gd name="connsiteY124" fmla="*/ 762000 h 1633642"/>
              <a:gd name="connsiteX125" fmla="*/ 1459768 w 1474055"/>
              <a:gd name="connsiteY125" fmla="*/ 790575 h 1633642"/>
              <a:gd name="connsiteX126" fmla="*/ 1464530 w 1474055"/>
              <a:gd name="connsiteY126" fmla="*/ 828675 h 1633642"/>
              <a:gd name="connsiteX127" fmla="*/ 1474055 w 1474055"/>
              <a:gd name="connsiteY127" fmla="*/ 857250 h 1633642"/>
              <a:gd name="connsiteX128" fmla="*/ 1459768 w 1474055"/>
              <a:gd name="connsiteY128" fmla="*/ 885825 h 1633642"/>
              <a:gd name="connsiteX129" fmla="*/ 1450243 w 1474055"/>
              <a:gd name="connsiteY129" fmla="*/ 914400 h 1633642"/>
              <a:gd name="connsiteX130" fmla="*/ 1445480 w 1474055"/>
              <a:gd name="connsiteY130" fmla="*/ 933450 h 1633642"/>
              <a:gd name="connsiteX131" fmla="*/ 1435955 w 1474055"/>
              <a:gd name="connsiteY131" fmla="*/ 947737 h 1633642"/>
              <a:gd name="connsiteX132" fmla="*/ 1431193 w 1474055"/>
              <a:gd name="connsiteY132" fmla="*/ 962025 h 1633642"/>
              <a:gd name="connsiteX133" fmla="*/ 1416905 w 1474055"/>
              <a:gd name="connsiteY133" fmla="*/ 990600 h 1633642"/>
              <a:gd name="connsiteX134" fmla="*/ 1412143 w 1474055"/>
              <a:gd name="connsiteY134" fmla="*/ 1028700 h 1633642"/>
              <a:gd name="connsiteX135" fmla="*/ 1383568 w 1474055"/>
              <a:gd name="connsiteY135" fmla="*/ 1038225 h 1633642"/>
              <a:gd name="connsiteX136" fmla="*/ 1345468 w 1474055"/>
              <a:gd name="connsiteY136" fmla="*/ 1033462 h 1633642"/>
              <a:gd name="connsiteX137" fmla="*/ 1316893 w 1474055"/>
              <a:gd name="connsiteY137" fmla="*/ 1023937 h 1633642"/>
              <a:gd name="connsiteX138" fmla="*/ 1278793 w 1474055"/>
              <a:gd name="connsiteY138" fmla="*/ 1019175 h 1633642"/>
              <a:gd name="connsiteX139" fmla="*/ 1212118 w 1474055"/>
              <a:gd name="connsiteY139" fmla="*/ 1023937 h 1633642"/>
              <a:gd name="connsiteX140" fmla="*/ 1150205 w 1474055"/>
              <a:gd name="connsiteY140" fmla="*/ 1033462 h 1633642"/>
              <a:gd name="connsiteX141" fmla="*/ 1131155 w 1474055"/>
              <a:gd name="connsiteY141" fmla="*/ 1062037 h 1633642"/>
              <a:gd name="connsiteX142" fmla="*/ 1121630 w 1474055"/>
              <a:gd name="connsiteY142" fmla="*/ 1090612 h 1633642"/>
              <a:gd name="connsiteX143" fmla="*/ 1135918 w 1474055"/>
              <a:gd name="connsiteY143" fmla="*/ 1138237 h 1633642"/>
              <a:gd name="connsiteX144" fmla="*/ 1150205 w 1474055"/>
              <a:gd name="connsiteY144" fmla="*/ 1166812 h 1633642"/>
              <a:gd name="connsiteX145" fmla="*/ 1178780 w 1474055"/>
              <a:gd name="connsiteY145" fmla="*/ 1181100 h 1633642"/>
              <a:gd name="connsiteX146" fmla="*/ 1188305 w 1474055"/>
              <a:gd name="connsiteY146" fmla="*/ 1195387 h 1633642"/>
              <a:gd name="connsiteX147" fmla="*/ 1183543 w 1474055"/>
              <a:gd name="connsiteY147" fmla="*/ 1223962 h 1633642"/>
              <a:gd name="connsiteX148" fmla="*/ 1169255 w 1474055"/>
              <a:gd name="connsiteY148" fmla="*/ 1228725 h 1633642"/>
              <a:gd name="connsiteX149" fmla="*/ 1154968 w 1474055"/>
              <a:gd name="connsiteY149" fmla="*/ 1238250 h 1633642"/>
              <a:gd name="connsiteX150" fmla="*/ 1097818 w 1474055"/>
              <a:gd name="connsiteY150" fmla="*/ 1252537 h 1633642"/>
              <a:gd name="connsiteX151" fmla="*/ 1054955 w 1474055"/>
              <a:gd name="connsiteY151" fmla="*/ 1266825 h 1633642"/>
              <a:gd name="connsiteX152" fmla="*/ 1040668 w 1474055"/>
              <a:gd name="connsiteY152" fmla="*/ 1271587 h 1633642"/>
              <a:gd name="connsiteX153" fmla="*/ 1026380 w 1474055"/>
              <a:gd name="connsiteY153" fmla="*/ 1276350 h 1633642"/>
              <a:gd name="connsiteX154" fmla="*/ 1016855 w 1474055"/>
              <a:gd name="connsiteY154" fmla="*/ 1290637 h 1633642"/>
              <a:gd name="connsiteX155" fmla="*/ 988280 w 1474055"/>
              <a:gd name="connsiteY155" fmla="*/ 1300162 h 1633642"/>
              <a:gd name="connsiteX156" fmla="*/ 973993 w 1474055"/>
              <a:gd name="connsiteY156" fmla="*/ 1309687 h 1633642"/>
              <a:gd name="connsiteX157" fmla="*/ 959705 w 1474055"/>
              <a:gd name="connsiteY157" fmla="*/ 1314450 h 1633642"/>
              <a:gd name="connsiteX158" fmla="*/ 945418 w 1474055"/>
              <a:gd name="connsiteY158" fmla="*/ 1328737 h 1633642"/>
              <a:gd name="connsiteX159" fmla="*/ 931130 w 1474055"/>
              <a:gd name="connsiteY159" fmla="*/ 1333500 h 1633642"/>
              <a:gd name="connsiteX160" fmla="*/ 912080 w 1474055"/>
              <a:gd name="connsiteY160" fmla="*/ 1343025 h 1633642"/>
              <a:gd name="connsiteX161" fmla="*/ 883505 w 1474055"/>
              <a:gd name="connsiteY161" fmla="*/ 1362075 h 1633642"/>
              <a:gd name="connsiteX162" fmla="*/ 873980 w 1474055"/>
              <a:gd name="connsiteY162" fmla="*/ 1376362 h 1633642"/>
              <a:gd name="connsiteX163" fmla="*/ 831118 w 1474055"/>
              <a:gd name="connsiteY163" fmla="*/ 1409700 h 1633642"/>
              <a:gd name="connsiteX164" fmla="*/ 816830 w 1474055"/>
              <a:gd name="connsiteY164" fmla="*/ 1414462 h 1633642"/>
              <a:gd name="connsiteX165" fmla="*/ 773968 w 1474055"/>
              <a:gd name="connsiteY165" fmla="*/ 1433512 h 1633642"/>
              <a:gd name="connsiteX166" fmla="*/ 745393 w 1474055"/>
              <a:gd name="connsiteY166" fmla="*/ 1443037 h 1633642"/>
              <a:gd name="connsiteX167" fmla="*/ 731105 w 1474055"/>
              <a:gd name="connsiteY167" fmla="*/ 1447800 h 1633642"/>
              <a:gd name="connsiteX168" fmla="*/ 697768 w 1474055"/>
              <a:gd name="connsiteY168" fmla="*/ 1457325 h 1633642"/>
              <a:gd name="connsiteX169" fmla="*/ 669193 w 1474055"/>
              <a:gd name="connsiteY169" fmla="*/ 1438275 h 1633642"/>
              <a:gd name="connsiteX170" fmla="*/ 650143 w 1474055"/>
              <a:gd name="connsiteY170" fmla="*/ 1414462 h 1633642"/>
              <a:gd name="connsiteX171" fmla="*/ 545368 w 1474055"/>
              <a:gd name="connsiteY171" fmla="*/ 1419225 h 1633642"/>
              <a:gd name="connsiteX172" fmla="*/ 516793 w 1474055"/>
              <a:gd name="connsiteY172" fmla="*/ 1428750 h 1633642"/>
              <a:gd name="connsiteX173" fmla="*/ 473930 w 1474055"/>
              <a:gd name="connsiteY173" fmla="*/ 1447800 h 1633642"/>
              <a:gd name="connsiteX174" fmla="*/ 459643 w 1474055"/>
              <a:gd name="connsiteY174" fmla="*/ 1452562 h 1633642"/>
              <a:gd name="connsiteX175" fmla="*/ 440593 w 1474055"/>
              <a:gd name="connsiteY175" fmla="*/ 1481137 h 1633642"/>
              <a:gd name="connsiteX176" fmla="*/ 431068 w 1474055"/>
              <a:gd name="connsiteY176" fmla="*/ 1495425 h 1633642"/>
              <a:gd name="connsiteX177" fmla="*/ 416780 w 1474055"/>
              <a:gd name="connsiteY177" fmla="*/ 1509712 h 1633642"/>
              <a:gd name="connsiteX178" fmla="*/ 407255 w 1474055"/>
              <a:gd name="connsiteY178" fmla="*/ 1538287 h 1633642"/>
              <a:gd name="connsiteX179" fmla="*/ 397730 w 1474055"/>
              <a:gd name="connsiteY179" fmla="*/ 1600200 h 1633642"/>
              <a:gd name="connsiteX180" fmla="*/ 392968 w 1474055"/>
              <a:gd name="connsiteY180" fmla="*/ 1633537 h 1633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</a:cxnLst>
            <a:rect l="l" t="t" r="r" b="b"/>
            <a:pathLst>
              <a:path w="1474055" h="1633642">
                <a:moveTo>
                  <a:pt x="392968" y="1633537"/>
                </a:moveTo>
                <a:cubicBezTo>
                  <a:pt x="388999" y="1635124"/>
                  <a:pt x="379305" y="1618345"/>
                  <a:pt x="373918" y="1609725"/>
                </a:cubicBezTo>
                <a:cubicBezTo>
                  <a:pt x="371257" y="1605468"/>
                  <a:pt x="372705" y="1598987"/>
                  <a:pt x="369155" y="1595437"/>
                </a:cubicBezTo>
                <a:cubicBezTo>
                  <a:pt x="365605" y="1591887"/>
                  <a:pt x="359630" y="1592262"/>
                  <a:pt x="354868" y="1590675"/>
                </a:cubicBezTo>
                <a:cubicBezTo>
                  <a:pt x="350105" y="1587500"/>
                  <a:pt x="345811" y="1583475"/>
                  <a:pt x="340580" y="1581150"/>
                </a:cubicBezTo>
                <a:cubicBezTo>
                  <a:pt x="331405" y="1577072"/>
                  <a:pt x="312005" y="1571625"/>
                  <a:pt x="312005" y="1571625"/>
                </a:cubicBezTo>
                <a:cubicBezTo>
                  <a:pt x="271524" y="1544636"/>
                  <a:pt x="334233" y="1589090"/>
                  <a:pt x="278668" y="1533525"/>
                </a:cubicBezTo>
                <a:cubicBezTo>
                  <a:pt x="273905" y="1528762"/>
                  <a:pt x="268515" y="1524554"/>
                  <a:pt x="264380" y="1519237"/>
                </a:cubicBezTo>
                <a:cubicBezTo>
                  <a:pt x="257352" y="1510201"/>
                  <a:pt x="245330" y="1490662"/>
                  <a:pt x="245330" y="1490662"/>
                </a:cubicBezTo>
                <a:cubicBezTo>
                  <a:pt x="243743" y="1485900"/>
                  <a:pt x="243006" y="1480763"/>
                  <a:pt x="240568" y="1476375"/>
                </a:cubicBezTo>
                <a:cubicBezTo>
                  <a:pt x="235009" y="1466368"/>
                  <a:pt x="221518" y="1447800"/>
                  <a:pt x="221518" y="1447800"/>
                </a:cubicBezTo>
                <a:cubicBezTo>
                  <a:pt x="223105" y="1439862"/>
                  <a:pt x="221790" y="1430722"/>
                  <a:pt x="226280" y="1423987"/>
                </a:cubicBezTo>
                <a:cubicBezTo>
                  <a:pt x="229065" y="1419810"/>
                  <a:pt x="236078" y="1421470"/>
                  <a:pt x="240568" y="1419225"/>
                </a:cubicBezTo>
                <a:cubicBezTo>
                  <a:pt x="253827" y="1412596"/>
                  <a:pt x="258612" y="1405943"/>
                  <a:pt x="269143" y="1395412"/>
                </a:cubicBezTo>
                <a:cubicBezTo>
                  <a:pt x="280980" y="1359899"/>
                  <a:pt x="276482" y="1379405"/>
                  <a:pt x="269143" y="1309687"/>
                </a:cubicBezTo>
                <a:cubicBezTo>
                  <a:pt x="267903" y="1297908"/>
                  <a:pt x="262814" y="1287536"/>
                  <a:pt x="259618" y="1276350"/>
                </a:cubicBezTo>
                <a:cubicBezTo>
                  <a:pt x="245222" y="1225964"/>
                  <a:pt x="267966" y="1296636"/>
                  <a:pt x="245330" y="1228725"/>
                </a:cubicBezTo>
                <a:cubicBezTo>
                  <a:pt x="240916" y="1215483"/>
                  <a:pt x="240892" y="1211230"/>
                  <a:pt x="231043" y="1200150"/>
                </a:cubicBezTo>
                <a:cubicBezTo>
                  <a:pt x="222094" y="1190082"/>
                  <a:pt x="209940" y="1182783"/>
                  <a:pt x="202468" y="1171575"/>
                </a:cubicBezTo>
                <a:cubicBezTo>
                  <a:pt x="190158" y="1153110"/>
                  <a:pt x="198373" y="1159097"/>
                  <a:pt x="178655" y="1152525"/>
                </a:cubicBezTo>
                <a:cubicBezTo>
                  <a:pt x="177068" y="1147762"/>
                  <a:pt x="177029" y="1142157"/>
                  <a:pt x="173893" y="1138237"/>
                </a:cubicBezTo>
                <a:cubicBezTo>
                  <a:pt x="170317" y="1133767"/>
                  <a:pt x="164002" y="1132376"/>
                  <a:pt x="159605" y="1128712"/>
                </a:cubicBezTo>
                <a:cubicBezTo>
                  <a:pt x="114839" y="1091408"/>
                  <a:pt x="188969" y="1143525"/>
                  <a:pt x="116743" y="1095375"/>
                </a:cubicBezTo>
                <a:lnTo>
                  <a:pt x="73880" y="1066800"/>
                </a:lnTo>
                <a:cubicBezTo>
                  <a:pt x="69118" y="1063625"/>
                  <a:pt x="65023" y="1059085"/>
                  <a:pt x="59593" y="1057275"/>
                </a:cubicBezTo>
                <a:cubicBezTo>
                  <a:pt x="25329" y="1045853"/>
                  <a:pt x="68124" y="1059713"/>
                  <a:pt x="26255" y="1047750"/>
                </a:cubicBezTo>
                <a:cubicBezTo>
                  <a:pt x="21428" y="1046371"/>
                  <a:pt x="16730" y="1044575"/>
                  <a:pt x="11968" y="1042987"/>
                </a:cubicBezTo>
                <a:cubicBezTo>
                  <a:pt x="4611" y="1031952"/>
                  <a:pt x="-8096" y="1020188"/>
                  <a:pt x="7205" y="1004887"/>
                </a:cubicBezTo>
                <a:cubicBezTo>
                  <a:pt x="12929" y="999163"/>
                  <a:pt x="23080" y="1001712"/>
                  <a:pt x="31018" y="1000125"/>
                </a:cubicBezTo>
                <a:cubicBezTo>
                  <a:pt x="32605" y="995362"/>
                  <a:pt x="33342" y="990225"/>
                  <a:pt x="35780" y="985837"/>
                </a:cubicBezTo>
                <a:cubicBezTo>
                  <a:pt x="51899" y="956822"/>
                  <a:pt x="53716" y="966483"/>
                  <a:pt x="59593" y="942975"/>
                </a:cubicBezTo>
                <a:cubicBezTo>
                  <a:pt x="64694" y="922571"/>
                  <a:pt x="64878" y="911785"/>
                  <a:pt x="69118" y="890587"/>
                </a:cubicBezTo>
                <a:cubicBezTo>
                  <a:pt x="70402" y="884169"/>
                  <a:pt x="72082" y="877831"/>
                  <a:pt x="73880" y="871537"/>
                </a:cubicBezTo>
                <a:cubicBezTo>
                  <a:pt x="75259" y="866710"/>
                  <a:pt x="76398" y="861740"/>
                  <a:pt x="78643" y="857250"/>
                </a:cubicBezTo>
                <a:cubicBezTo>
                  <a:pt x="85275" y="843987"/>
                  <a:pt x="91921" y="839209"/>
                  <a:pt x="102455" y="828675"/>
                </a:cubicBezTo>
                <a:cubicBezTo>
                  <a:pt x="113780" y="794701"/>
                  <a:pt x="97722" y="835775"/>
                  <a:pt x="121505" y="800100"/>
                </a:cubicBezTo>
                <a:cubicBezTo>
                  <a:pt x="124290" y="795923"/>
                  <a:pt x="123830" y="790201"/>
                  <a:pt x="126268" y="785812"/>
                </a:cubicBezTo>
                <a:cubicBezTo>
                  <a:pt x="131827" y="775805"/>
                  <a:pt x="138968" y="766762"/>
                  <a:pt x="145318" y="757237"/>
                </a:cubicBezTo>
                <a:lnTo>
                  <a:pt x="154843" y="742950"/>
                </a:lnTo>
                <a:cubicBezTo>
                  <a:pt x="172206" y="690855"/>
                  <a:pt x="144517" y="769753"/>
                  <a:pt x="169130" y="714375"/>
                </a:cubicBezTo>
                <a:cubicBezTo>
                  <a:pt x="173208" y="705200"/>
                  <a:pt x="175480" y="695325"/>
                  <a:pt x="178655" y="685800"/>
                </a:cubicBezTo>
                <a:cubicBezTo>
                  <a:pt x="180243" y="681037"/>
                  <a:pt x="180633" y="675689"/>
                  <a:pt x="183418" y="671512"/>
                </a:cubicBezTo>
                <a:lnTo>
                  <a:pt x="211993" y="628650"/>
                </a:lnTo>
                <a:cubicBezTo>
                  <a:pt x="215168" y="623887"/>
                  <a:pt x="216755" y="617537"/>
                  <a:pt x="221518" y="614362"/>
                </a:cubicBezTo>
                <a:lnTo>
                  <a:pt x="235805" y="604837"/>
                </a:lnTo>
                <a:cubicBezTo>
                  <a:pt x="237393" y="600075"/>
                  <a:pt x="237018" y="594100"/>
                  <a:pt x="240568" y="590550"/>
                </a:cubicBezTo>
                <a:cubicBezTo>
                  <a:pt x="244118" y="587000"/>
                  <a:pt x="250365" y="588032"/>
                  <a:pt x="254855" y="585787"/>
                </a:cubicBezTo>
                <a:cubicBezTo>
                  <a:pt x="259975" y="583227"/>
                  <a:pt x="264023" y="578822"/>
                  <a:pt x="269143" y="576262"/>
                </a:cubicBezTo>
                <a:cubicBezTo>
                  <a:pt x="278904" y="571382"/>
                  <a:pt x="298190" y="568548"/>
                  <a:pt x="307243" y="566737"/>
                </a:cubicBezTo>
                <a:cubicBezTo>
                  <a:pt x="322337" y="544097"/>
                  <a:pt x="314959" y="557878"/>
                  <a:pt x="326293" y="523875"/>
                </a:cubicBezTo>
                <a:lnTo>
                  <a:pt x="331055" y="509587"/>
                </a:lnTo>
                <a:lnTo>
                  <a:pt x="335818" y="495300"/>
                </a:lnTo>
                <a:cubicBezTo>
                  <a:pt x="334230" y="477837"/>
                  <a:pt x="333372" y="460293"/>
                  <a:pt x="331055" y="442912"/>
                </a:cubicBezTo>
                <a:cubicBezTo>
                  <a:pt x="330190" y="436424"/>
                  <a:pt x="327464" y="430302"/>
                  <a:pt x="326293" y="423862"/>
                </a:cubicBezTo>
                <a:cubicBezTo>
                  <a:pt x="324285" y="412818"/>
                  <a:pt x="323118" y="401637"/>
                  <a:pt x="321530" y="390525"/>
                </a:cubicBezTo>
                <a:cubicBezTo>
                  <a:pt x="323118" y="376237"/>
                  <a:pt x="323474" y="361758"/>
                  <a:pt x="326293" y="347662"/>
                </a:cubicBezTo>
                <a:cubicBezTo>
                  <a:pt x="328262" y="337817"/>
                  <a:pt x="332643" y="328612"/>
                  <a:pt x="335818" y="319087"/>
                </a:cubicBezTo>
                <a:lnTo>
                  <a:pt x="340580" y="304800"/>
                </a:lnTo>
                <a:cubicBezTo>
                  <a:pt x="336937" y="290227"/>
                  <a:pt x="337256" y="282425"/>
                  <a:pt x="326293" y="271462"/>
                </a:cubicBezTo>
                <a:cubicBezTo>
                  <a:pt x="322246" y="267415"/>
                  <a:pt x="316768" y="265112"/>
                  <a:pt x="312005" y="261937"/>
                </a:cubicBezTo>
                <a:cubicBezTo>
                  <a:pt x="316685" y="224504"/>
                  <a:pt x="320027" y="223170"/>
                  <a:pt x="312005" y="185737"/>
                </a:cubicBezTo>
                <a:cubicBezTo>
                  <a:pt x="309901" y="175920"/>
                  <a:pt x="302480" y="157162"/>
                  <a:pt x="302480" y="157162"/>
                </a:cubicBezTo>
                <a:cubicBezTo>
                  <a:pt x="315081" y="106764"/>
                  <a:pt x="297972" y="166115"/>
                  <a:pt x="316768" y="123825"/>
                </a:cubicBezTo>
                <a:cubicBezTo>
                  <a:pt x="320846" y="114650"/>
                  <a:pt x="323118" y="104775"/>
                  <a:pt x="326293" y="95250"/>
                </a:cubicBezTo>
                <a:cubicBezTo>
                  <a:pt x="327880" y="90487"/>
                  <a:pt x="328270" y="85139"/>
                  <a:pt x="331055" y="80962"/>
                </a:cubicBezTo>
                <a:lnTo>
                  <a:pt x="350105" y="52387"/>
                </a:lnTo>
                <a:cubicBezTo>
                  <a:pt x="353280" y="47625"/>
                  <a:pt x="357820" y="43530"/>
                  <a:pt x="359630" y="38100"/>
                </a:cubicBezTo>
                <a:cubicBezTo>
                  <a:pt x="361218" y="33337"/>
                  <a:pt x="362148" y="28302"/>
                  <a:pt x="364393" y="23812"/>
                </a:cubicBezTo>
                <a:cubicBezTo>
                  <a:pt x="366953" y="18693"/>
                  <a:pt x="369064" y="12558"/>
                  <a:pt x="373918" y="9525"/>
                </a:cubicBezTo>
                <a:cubicBezTo>
                  <a:pt x="382432" y="4204"/>
                  <a:pt x="402493" y="0"/>
                  <a:pt x="402493" y="0"/>
                </a:cubicBezTo>
                <a:cubicBezTo>
                  <a:pt x="413605" y="1587"/>
                  <a:pt x="425078" y="1537"/>
                  <a:pt x="435830" y="4762"/>
                </a:cubicBezTo>
                <a:cubicBezTo>
                  <a:pt x="453457" y="10050"/>
                  <a:pt x="448735" y="19621"/>
                  <a:pt x="464405" y="28575"/>
                </a:cubicBezTo>
                <a:cubicBezTo>
                  <a:pt x="470088" y="31822"/>
                  <a:pt x="477105" y="31750"/>
                  <a:pt x="483455" y="33337"/>
                </a:cubicBezTo>
                <a:cubicBezTo>
                  <a:pt x="487363" y="32360"/>
                  <a:pt x="517647" y="21615"/>
                  <a:pt x="521555" y="33337"/>
                </a:cubicBezTo>
                <a:cubicBezTo>
                  <a:pt x="523365" y="38767"/>
                  <a:pt x="512030" y="39687"/>
                  <a:pt x="507268" y="42862"/>
                </a:cubicBezTo>
                <a:cubicBezTo>
                  <a:pt x="504093" y="47625"/>
                  <a:pt x="498151" y="51441"/>
                  <a:pt x="497743" y="57150"/>
                </a:cubicBezTo>
                <a:cubicBezTo>
                  <a:pt x="496494" y="74640"/>
                  <a:pt x="498831" y="92392"/>
                  <a:pt x="502505" y="109537"/>
                </a:cubicBezTo>
                <a:cubicBezTo>
                  <a:pt x="505497" y="123499"/>
                  <a:pt x="533033" y="140351"/>
                  <a:pt x="540605" y="142875"/>
                </a:cubicBezTo>
                <a:cubicBezTo>
                  <a:pt x="626955" y="171658"/>
                  <a:pt x="518946" y="136968"/>
                  <a:pt x="592993" y="157162"/>
                </a:cubicBezTo>
                <a:cubicBezTo>
                  <a:pt x="602679" y="159804"/>
                  <a:pt x="611828" y="164252"/>
                  <a:pt x="621568" y="166687"/>
                </a:cubicBezTo>
                <a:cubicBezTo>
                  <a:pt x="645488" y="172668"/>
                  <a:pt x="634408" y="169380"/>
                  <a:pt x="654905" y="176212"/>
                </a:cubicBezTo>
                <a:cubicBezTo>
                  <a:pt x="705955" y="210244"/>
                  <a:pt x="628484" y="157249"/>
                  <a:pt x="683480" y="200025"/>
                </a:cubicBezTo>
                <a:cubicBezTo>
                  <a:pt x="692516" y="207053"/>
                  <a:pt x="702530" y="212725"/>
                  <a:pt x="712055" y="219075"/>
                </a:cubicBezTo>
                <a:lnTo>
                  <a:pt x="740630" y="238125"/>
                </a:lnTo>
                <a:cubicBezTo>
                  <a:pt x="745393" y="241300"/>
                  <a:pt x="749488" y="245840"/>
                  <a:pt x="754918" y="247650"/>
                </a:cubicBezTo>
                <a:lnTo>
                  <a:pt x="783493" y="257175"/>
                </a:lnTo>
                <a:lnTo>
                  <a:pt x="826355" y="271462"/>
                </a:lnTo>
                <a:lnTo>
                  <a:pt x="840643" y="276225"/>
                </a:lnTo>
                <a:lnTo>
                  <a:pt x="854930" y="280987"/>
                </a:lnTo>
                <a:cubicBezTo>
                  <a:pt x="894618" y="279400"/>
                  <a:pt x="934500" y="280456"/>
                  <a:pt x="973993" y="276225"/>
                </a:cubicBezTo>
                <a:cubicBezTo>
                  <a:pt x="994891" y="273986"/>
                  <a:pt x="984336" y="263297"/>
                  <a:pt x="993043" y="252412"/>
                </a:cubicBezTo>
                <a:cubicBezTo>
                  <a:pt x="999758" y="244018"/>
                  <a:pt x="1012205" y="241262"/>
                  <a:pt x="1021618" y="238125"/>
                </a:cubicBezTo>
                <a:cubicBezTo>
                  <a:pt x="1026380" y="234950"/>
                  <a:pt x="1031858" y="232647"/>
                  <a:pt x="1035905" y="228600"/>
                </a:cubicBezTo>
                <a:cubicBezTo>
                  <a:pt x="1039952" y="224552"/>
                  <a:pt x="1040115" y="216438"/>
                  <a:pt x="1045430" y="214312"/>
                </a:cubicBezTo>
                <a:cubicBezTo>
                  <a:pt x="1050091" y="212448"/>
                  <a:pt x="1054955" y="217487"/>
                  <a:pt x="1059718" y="219075"/>
                </a:cubicBezTo>
                <a:cubicBezTo>
                  <a:pt x="1062881" y="244379"/>
                  <a:pt x="1070809" y="285796"/>
                  <a:pt x="1059718" y="309562"/>
                </a:cubicBezTo>
                <a:cubicBezTo>
                  <a:pt x="1054877" y="319936"/>
                  <a:pt x="1031143" y="328612"/>
                  <a:pt x="1031143" y="328612"/>
                </a:cubicBezTo>
                <a:cubicBezTo>
                  <a:pt x="1027968" y="333375"/>
                  <a:pt x="1026472" y="339866"/>
                  <a:pt x="1021618" y="342900"/>
                </a:cubicBezTo>
                <a:cubicBezTo>
                  <a:pt x="971775" y="374053"/>
                  <a:pt x="1010426" y="335558"/>
                  <a:pt x="978755" y="361950"/>
                </a:cubicBezTo>
                <a:cubicBezTo>
                  <a:pt x="973581" y="366262"/>
                  <a:pt x="968780" y="371063"/>
                  <a:pt x="964468" y="376237"/>
                </a:cubicBezTo>
                <a:cubicBezTo>
                  <a:pt x="960804" y="380634"/>
                  <a:pt x="959413" y="386949"/>
                  <a:pt x="954943" y="390525"/>
                </a:cubicBezTo>
                <a:cubicBezTo>
                  <a:pt x="951023" y="393661"/>
                  <a:pt x="945418" y="393700"/>
                  <a:pt x="940655" y="395287"/>
                </a:cubicBezTo>
                <a:cubicBezTo>
                  <a:pt x="935893" y="400050"/>
                  <a:pt x="931542" y="405263"/>
                  <a:pt x="926368" y="409575"/>
                </a:cubicBezTo>
                <a:cubicBezTo>
                  <a:pt x="921971" y="413239"/>
                  <a:pt x="915114" y="414246"/>
                  <a:pt x="912080" y="419100"/>
                </a:cubicBezTo>
                <a:cubicBezTo>
                  <a:pt x="904971" y="430474"/>
                  <a:pt x="900513" y="457888"/>
                  <a:pt x="897793" y="471487"/>
                </a:cubicBezTo>
                <a:cubicBezTo>
                  <a:pt x="898023" y="473559"/>
                  <a:pt x="901948" y="536171"/>
                  <a:pt x="912080" y="542925"/>
                </a:cubicBezTo>
                <a:lnTo>
                  <a:pt x="926368" y="552450"/>
                </a:lnTo>
                <a:cubicBezTo>
                  <a:pt x="927955" y="557212"/>
                  <a:pt x="927994" y="562817"/>
                  <a:pt x="931130" y="566737"/>
                </a:cubicBezTo>
                <a:cubicBezTo>
                  <a:pt x="934706" y="571207"/>
                  <a:pt x="940298" y="573702"/>
                  <a:pt x="945418" y="576262"/>
                </a:cubicBezTo>
                <a:cubicBezTo>
                  <a:pt x="949908" y="578507"/>
                  <a:pt x="954706" y="580571"/>
                  <a:pt x="959705" y="581025"/>
                </a:cubicBezTo>
                <a:cubicBezTo>
                  <a:pt x="989785" y="583760"/>
                  <a:pt x="1020030" y="584200"/>
                  <a:pt x="1050193" y="585787"/>
                </a:cubicBezTo>
                <a:lnTo>
                  <a:pt x="1078768" y="595312"/>
                </a:lnTo>
                <a:cubicBezTo>
                  <a:pt x="1083530" y="596900"/>
                  <a:pt x="1088878" y="597290"/>
                  <a:pt x="1093055" y="600075"/>
                </a:cubicBezTo>
                <a:cubicBezTo>
                  <a:pt x="1097818" y="603250"/>
                  <a:pt x="1102223" y="607040"/>
                  <a:pt x="1107343" y="609600"/>
                </a:cubicBezTo>
                <a:cubicBezTo>
                  <a:pt x="1117104" y="614480"/>
                  <a:pt x="1136390" y="617314"/>
                  <a:pt x="1145443" y="619125"/>
                </a:cubicBezTo>
                <a:cubicBezTo>
                  <a:pt x="1226286" y="616337"/>
                  <a:pt x="1247932" y="625221"/>
                  <a:pt x="1302605" y="609600"/>
                </a:cubicBezTo>
                <a:cubicBezTo>
                  <a:pt x="1307432" y="608221"/>
                  <a:pt x="1312130" y="606425"/>
                  <a:pt x="1316893" y="604837"/>
                </a:cubicBezTo>
                <a:cubicBezTo>
                  <a:pt x="1332768" y="606425"/>
                  <a:pt x="1348749" y="607174"/>
                  <a:pt x="1364518" y="609600"/>
                </a:cubicBezTo>
                <a:cubicBezTo>
                  <a:pt x="1369480" y="610363"/>
                  <a:pt x="1375255" y="610812"/>
                  <a:pt x="1378805" y="614362"/>
                </a:cubicBezTo>
                <a:cubicBezTo>
                  <a:pt x="1382355" y="617912"/>
                  <a:pt x="1381323" y="624160"/>
                  <a:pt x="1383568" y="628650"/>
                </a:cubicBezTo>
                <a:cubicBezTo>
                  <a:pt x="1386128" y="633769"/>
                  <a:pt x="1389046" y="638890"/>
                  <a:pt x="1393093" y="642937"/>
                </a:cubicBezTo>
                <a:cubicBezTo>
                  <a:pt x="1400829" y="650673"/>
                  <a:pt x="1417713" y="657006"/>
                  <a:pt x="1426430" y="661987"/>
                </a:cubicBezTo>
                <a:cubicBezTo>
                  <a:pt x="1431400" y="664827"/>
                  <a:pt x="1435955" y="668337"/>
                  <a:pt x="1440718" y="671512"/>
                </a:cubicBezTo>
                <a:cubicBezTo>
                  <a:pt x="1453273" y="709182"/>
                  <a:pt x="1439948" y="665351"/>
                  <a:pt x="1450243" y="747712"/>
                </a:cubicBezTo>
                <a:cubicBezTo>
                  <a:pt x="1450866" y="752693"/>
                  <a:pt x="1453916" y="757099"/>
                  <a:pt x="1455005" y="762000"/>
                </a:cubicBezTo>
                <a:cubicBezTo>
                  <a:pt x="1457100" y="771426"/>
                  <a:pt x="1458402" y="781016"/>
                  <a:pt x="1459768" y="790575"/>
                </a:cubicBezTo>
                <a:cubicBezTo>
                  <a:pt x="1461578" y="803245"/>
                  <a:pt x="1461848" y="816160"/>
                  <a:pt x="1464530" y="828675"/>
                </a:cubicBezTo>
                <a:cubicBezTo>
                  <a:pt x="1466634" y="838492"/>
                  <a:pt x="1474055" y="857250"/>
                  <a:pt x="1474055" y="857250"/>
                </a:cubicBezTo>
                <a:cubicBezTo>
                  <a:pt x="1456691" y="909347"/>
                  <a:pt x="1484384" y="830439"/>
                  <a:pt x="1459768" y="885825"/>
                </a:cubicBezTo>
                <a:cubicBezTo>
                  <a:pt x="1455690" y="895000"/>
                  <a:pt x="1452678" y="904660"/>
                  <a:pt x="1450243" y="914400"/>
                </a:cubicBezTo>
                <a:cubicBezTo>
                  <a:pt x="1448655" y="920750"/>
                  <a:pt x="1448058" y="927434"/>
                  <a:pt x="1445480" y="933450"/>
                </a:cubicBezTo>
                <a:cubicBezTo>
                  <a:pt x="1443225" y="938711"/>
                  <a:pt x="1439130" y="942975"/>
                  <a:pt x="1435955" y="947737"/>
                </a:cubicBezTo>
                <a:cubicBezTo>
                  <a:pt x="1434368" y="952500"/>
                  <a:pt x="1433438" y="957535"/>
                  <a:pt x="1431193" y="962025"/>
                </a:cubicBezTo>
                <a:cubicBezTo>
                  <a:pt x="1412725" y="998962"/>
                  <a:pt x="1428880" y="954679"/>
                  <a:pt x="1416905" y="990600"/>
                </a:cubicBezTo>
                <a:cubicBezTo>
                  <a:pt x="1415318" y="1003300"/>
                  <a:pt x="1419483" y="1018215"/>
                  <a:pt x="1412143" y="1028700"/>
                </a:cubicBezTo>
                <a:cubicBezTo>
                  <a:pt x="1406385" y="1036925"/>
                  <a:pt x="1383568" y="1038225"/>
                  <a:pt x="1383568" y="1038225"/>
                </a:cubicBezTo>
                <a:cubicBezTo>
                  <a:pt x="1370868" y="1036637"/>
                  <a:pt x="1357983" y="1036144"/>
                  <a:pt x="1345468" y="1033462"/>
                </a:cubicBezTo>
                <a:cubicBezTo>
                  <a:pt x="1335651" y="1031358"/>
                  <a:pt x="1326856" y="1025182"/>
                  <a:pt x="1316893" y="1023937"/>
                </a:cubicBezTo>
                <a:lnTo>
                  <a:pt x="1278793" y="1019175"/>
                </a:lnTo>
                <a:lnTo>
                  <a:pt x="1212118" y="1023937"/>
                </a:lnTo>
                <a:cubicBezTo>
                  <a:pt x="1163009" y="1028029"/>
                  <a:pt x="1178524" y="1024024"/>
                  <a:pt x="1150205" y="1033462"/>
                </a:cubicBezTo>
                <a:cubicBezTo>
                  <a:pt x="1143855" y="1042987"/>
                  <a:pt x="1134775" y="1051177"/>
                  <a:pt x="1131155" y="1062037"/>
                </a:cubicBezTo>
                <a:lnTo>
                  <a:pt x="1121630" y="1090612"/>
                </a:lnTo>
                <a:cubicBezTo>
                  <a:pt x="1130293" y="1151248"/>
                  <a:pt x="1118590" y="1103580"/>
                  <a:pt x="1135918" y="1138237"/>
                </a:cubicBezTo>
                <a:cubicBezTo>
                  <a:pt x="1143665" y="1153732"/>
                  <a:pt x="1136555" y="1153162"/>
                  <a:pt x="1150205" y="1166812"/>
                </a:cubicBezTo>
                <a:cubicBezTo>
                  <a:pt x="1159437" y="1176043"/>
                  <a:pt x="1167161" y="1177226"/>
                  <a:pt x="1178780" y="1181100"/>
                </a:cubicBezTo>
                <a:cubicBezTo>
                  <a:pt x="1181955" y="1185862"/>
                  <a:pt x="1187673" y="1189698"/>
                  <a:pt x="1188305" y="1195387"/>
                </a:cubicBezTo>
                <a:cubicBezTo>
                  <a:pt x="1189371" y="1204984"/>
                  <a:pt x="1188334" y="1215578"/>
                  <a:pt x="1183543" y="1223962"/>
                </a:cubicBezTo>
                <a:cubicBezTo>
                  <a:pt x="1181052" y="1228321"/>
                  <a:pt x="1173745" y="1226480"/>
                  <a:pt x="1169255" y="1228725"/>
                </a:cubicBezTo>
                <a:cubicBezTo>
                  <a:pt x="1164136" y="1231285"/>
                  <a:pt x="1160198" y="1235925"/>
                  <a:pt x="1154968" y="1238250"/>
                </a:cubicBezTo>
                <a:cubicBezTo>
                  <a:pt x="1132326" y="1248313"/>
                  <a:pt x="1121780" y="1248544"/>
                  <a:pt x="1097818" y="1252537"/>
                </a:cubicBezTo>
                <a:lnTo>
                  <a:pt x="1054955" y="1266825"/>
                </a:lnTo>
                <a:lnTo>
                  <a:pt x="1040668" y="1271587"/>
                </a:lnTo>
                <a:lnTo>
                  <a:pt x="1026380" y="1276350"/>
                </a:lnTo>
                <a:cubicBezTo>
                  <a:pt x="1023205" y="1281112"/>
                  <a:pt x="1021709" y="1287604"/>
                  <a:pt x="1016855" y="1290637"/>
                </a:cubicBezTo>
                <a:cubicBezTo>
                  <a:pt x="1008341" y="1295958"/>
                  <a:pt x="988280" y="1300162"/>
                  <a:pt x="988280" y="1300162"/>
                </a:cubicBezTo>
                <a:cubicBezTo>
                  <a:pt x="983518" y="1303337"/>
                  <a:pt x="979112" y="1307127"/>
                  <a:pt x="973993" y="1309687"/>
                </a:cubicBezTo>
                <a:cubicBezTo>
                  <a:pt x="969503" y="1311932"/>
                  <a:pt x="963882" y="1311665"/>
                  <a:pt x="959705" y="1314450"/>
                </a:cubicBezTo>
                <a:cubicBezTo>
                  <a:pt x="954101" y="1318186"/>
                  <a:pt x="951022" y="1325001"/>
                  <a:pt x="945418" y="1328737"/>
                </a:cubicBezTo>
                <a:cubicBezTo>
                  <a:pt x="941241" y="1331522"/>
                  <a:pt x="935744" y="1331522"/>
                  <a:pt x="931130" y="1333500"/>
                </a:cubicBezTo>
                <a:cubicBezTo>
                  <a:pt x="924605" y="1336297"/>
                  <a:pt x="917857" y="1338899"/>
                  <a:pt x="912080" y="1343025"/>
                </a:cubicBezTo>
                <a:cubicBezTo>
                  <a:pt x="880864" y="1365322"/>
                  <a:pt x="914155" y="1351858"/>
                  <a:pt x="883505" y="1362075"/>
                </a:cubicBezTo>
                <a:cubicBezTo>
                  <a:pt x="880330" y="1366837"/>
                  <a:pt x="877644" y="1371965"/>
                  <a:pt x="873980" y="1376362"/>
                </a:cubicBezTo>
                <a:cubicBezTo>
                  <a:pt x="864497" y="1387742"/>
                  <a:pt x="843374" y="1405615"/>
                  <a:pt x="831118" y="1409700"/>
                </a:cubicBezTo>
                <a:lnTo>
                  <a:pt x="816830" y="1414462"/>
                </a:lnTo>
                <a:cubicBezTo>
                  <a:pt x="792986" y="1438308"/>
                  <a:pt x="813100" y="1423729"/>
                  <a:pt x="773968" y="1433512"/>
                </a:cubicBezTo>
                <a:cubicBezTo>
                  <a:pt x="764228" y="1435947"/>
                  <a:pt x="754918" y="1439862"/>
                  <a:pt x="745393" y="1443037"/>
                </a:cubicBezTo>
                <a:cubicBezTo>
                  <a:pt x="740630" y="1444625"/>
                  <a:pt x="735975" y="1446583"/>
                  <a:pt x="731105" y="1447800"/>
                </a:cubicBezTo>
                <a:cubicBezTo>
                  <a:pt x="707185" y="1453779"/>
                  <a:pt x="718264" y="1450492"/>
                  <a:pt x="697768" y="1457325"/>
                </a:cubicBezTo>
                <a:cubicBezTo>
                  <a:pt x="688243" y="1450975"/>
                  <a:pt x="672813" y="1449135"/>
                  <a:pt x="669193" y="1438275"/>
                </a:cubicBezTo>
                <a:cubicBezTo>
                  <a:pt x="662620" y="1418557"/>
                  <a:pt x="668607" y="1426772"/>
                  <a:pt x="650143" y="1414462"/>
                </a:cubicBezTo>
                <a:cubicBezTo>
                  <a:pt x="615218" y="1416050"/>
                  <a:pt x="580130" y="1415500"/>
                  <a:pt x="545368" y="1419225"/>
                </a:cubicBezTo>
                <a:cubicBezTo>
                  <a:pt x="535385" y="1420295"/>
                  <a:pt x="525147" y="1423181"/>
                  <a:pt x="516793" y="1428750"/>
                </a:cubicBezTo>
                <a:cubicBezTo>
                  <a:pt x="494151" y="1443844"/>
                  <a:pt x="507934" y="1436465"/>
                  <a:pt x="473930" y="1447800"/>
                </a:cubicBezTo>
                <a:lnTo>
                  <a:pt x="459643" y="1452562"/>
                </a:lnTo>
                <a:lnTo>
                  <a:pt x="440593" y="1481137"/>
                </a:lnTo>
                <a:cubicBezTo>
                  <a:pt x="437418" y="1485900"/>
                  <a:pt x="435116" y="1491378"/>
                  <a:pt x="431068" y="1495425"/>
                </a:cubicBezTo>
                <a:lnTo>
                  <a:pt x="416780" y="1509712"/>
                </a:lnTo>
                <a:cubicBezTo>
                  <a:pt x="413605" y="1519237"/>
                  <a:pt x="408254" y="1528297"/>
                  <a:pt x="407255" y="1538287"/>
                </a:cubicBezTo>
                <a:cubicBezTo>
                  <a:pt x="404070" y="1570139"/>
                  <a:pt x="406885" y="1577312"/>
                  <a:pt x="397730" y="1600200"/>
                </a:cubicBezTo>
                <a:cubicBezTo>
                  <a:pt x="396412" y="1603496"/>
                  <a:pt x="396937" y="1631950"/>
                  <a:pt x="392968" y="1633537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69" name="TextBox 10"/>
          <p:cNvSpPr txBox="1"/>
          <p:nvPr/>
        </p:nvSpPr>
        <p:spPr bwMode="auto">
          <a:xfrm>
            <a:off x="6775807" y="2628378"/>
            <a:ext cx="87081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Чамзинский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70" name="TextBox 23"/>
          <p:cNvSpPr txBox="1"/>
          <p:nvPr/>
        </p:nvSpPr>
        <p:spPr bwMode="auto">
          <a:xfrm>
            <a:off x="7263160" y="2715156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1" name="TextBox 23"/>
          <p:cNvSpPr txBox="1"/>
          <p:nvPr/>
        </p:nvSpPr>
        <p:spPr bwMode="auto">
          <a:xfrm>
            <a:off x="6916798" y="2713160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2" name="TextBox 23"/>
          <p:cNvSpPr txBox="1"/>
          <p:nvPr/>
        </p:nvSpPr>
        <p:spPr bwMode="auto">
          <a:xfrm>
            <a:off x="6584990" y="2722564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3" name="Полилиния 172"/>
          <p:cNvSpPr/>
          <p:nvPr/>
        </p:nvSpPr>
        <p:spPr>
          <a:xfrm>
            <a:off x="6819946" y="2965274"/>
            <a:ext cx="1380367" cy="1140948"/>
          </a:xfrm>
          <a:custGeom>
            <a:avLst/>
            <a:gdLst>
              <a:gd name="connsiteX0" fmla="*/ 127000 w 1473200"/>
              <a:gd name="connsiteY0" fmla="*/ 584200 h 1320800"/>
              <a:gd name="connsiteX1" fmla="*/ 186267 w 1473200"/>
              <a:gd name="connsiteY1" fmla="*/ 474133 h 1320800"/>
              <a:gd name="connsiteX2" fmla="*/ 194734 w 1473200"/>
              <a:gd name="connsiteY2" fmla="*/ 397933 h 1320800"/>
              <a:gd name="connsiteX3" fmla="*/ 414867 w 1473200"/>
              <a:gd name="connsiteY3" fmla="*/ 389466 h 1320800"/>
              <a:gd name="connsiteX4" fmla="*/ 474134 w 1473200"/>
              <a:gd name="connsiteY4" fmla="*/ 347133 h 1320800"/>
              <a:gd name="connsiteX5" fmla="*/ 499534 w 1473200"/>
              <a:gd name="connsiteY5" fmla="*/ 321733 h 1320800"/>
              <a:gd name="connsiteX6" fmla="*/ 524934 w 1473200"/>
              <a:gd name="connsiteY6" fmla="*/ 296333 h 1320800"/>
              <a:gd name="connsiteX7" fmla="*/ 550334 w 1473200"/>
              <a:gd name="connsiteY7" fmla="*/ 279400 h 1320800"/>
              <a:gd name="connsiteX8" fmla="*/ 592667 w 1473200"/>
              <a:gd name="connsiteY8" fmla="*/ 254000 h 1320800"/>
              <a:gd name="connsiteX9" fmla="*/ 609600 w 1473200"/>
              <a:gd name="connsiteY9" fmla="*/ 237066 h 1320800"/>
              <a:gd name="connsiteX10" fmla="*/ 651934 w 1473200"/>
              <a:gd name="connsiteY10" fmla="*/ 211666 h 1320800"/>
              <a:gd name="connsiteX11" fmla="*/ 685800 w 1473200"/>
              <a:gd name="connsiteY11" fmla="*/ 254000 h 1320800"/>
              <a:gd name="connsiteX12" fmla="*/ 694267 w 1473200"/>
              <a:gd name="connsiteY12" fmla="*/ 313266 h 1320800"/>
              <a:gd name="connsiteX13" fmla="*/ 711200 w 1473200"/>
              <a:gd name="connsiteY13" fmla="*/ 287866 h 1320800"/>
              <a:gd name="connsiteX14" fmla="*/ 745067 w 1473200"/>
              <a:gd name="connsiteY14" fmla="*/ 279400 h 1320800"/>
              <a:gd name="connsiteX15" fmla="*/ 855134 w 1473200"/>
              <a:gd name="connsiteY15" fmla="*/ 270933 h 1320800"/>
              <a:gd name="connsiteX16" fmla="*/ 863600 w 1473200"/>
              <a:gd name="connsiteY16" fmla="*/ 245533 h 1320800"/>
              <a:gd name="connsiteX17" fmla="*/ 838200 w 1473200"/>
              <a:gd name="connsiteY17" fmla="*/ 228600 h 1320800"/>
              <a:gd name="connsiteX18" fmla="*/ 821267 w 1473200"/>
              <a:gd name="connsiteY18" fmla="*/ 211666 h 1320800"/>
              <a:gd name="connsiteX19" fmla="*/ 778934 w 1473200"/>
              <a:gd name="connsiteY19" fmla="*/ 169333 h 1320800"/>
              <a:gd name="connsiteX20" fmla="*/ 719667 w 1473200"/>
              <a:gd name="connsiteY20" fmla="*/ 127000 h 1320800"/>
              <a:gd name="connsiteX21" fmla="*/ 694267 w 1473200"/>
              <a:gd name="connsiteY21" fmla="*/ 8466 h 1320800"/>
              <a:gd name="connsiteX22" fmla="*/ 719667 w 1473200"/>
              <a:gd name="connsiteY22" fmla="*/ 0 h 1320800"/>
              <a:gd name="connsiteX23" fmla="*/ 829734 w 1473200"/>
              <a:gd name="connsiteY23" fmla="*/ 8466 h 1320800"/>
              <a:gd name="connsiteX24" fmla="*/ 880534 w 1473200"/>
              <a:gd name="connsiteY24" fmla="*/ 33866 h 1320800"/>
              <a:gd name="connsiteX25" fmla="*/ 905934 w 1473200"/>
              <a:gd name="connsiteY25" fmla="*/ 42333 h 1320800"/>
              <a:gd name="connsiteX26" fmla="*/ 948267 w 1473200"/>
              <a:gd name="connsiteY26" fmla="*/ 76200 h 1320800"/>
              <a:gd name="connsiteX27" fmla="*/ 973667 w 1473200"/>
              <a:gd name="connsiteY27" fmla="*/ 93133 h 1320800"/>
              <a:gd name="connsiteX28" fmla="*/ 990600 w 1473200"/>
              <a:gd name="connsiteY28" fmla="*/ 118533 h 1320800"/>
              <a:gd name="connsiteX29" fmla="*/ 1041400 w 1473200"/>
              <a:gd name="connsiteY29" fmla="*/ 135466 h 1320800"/>
              <a:gd name="connsiteX30" fmla="*/ 1227667 w 1473200"/>
              <a:gd name="connsiteY30" fmla="*/ 135466 h 1320800"/>
              <a:gd name="connsiteX31" fmla="*/ 1278467 w 1473200"/>
              <a:gd name="connsiteY31" fmla="*/ 194733 h 1320800"/>
              <a:gd name="connsiteX32" fmla="*/ 1303867 w 1473200"/>
              <a:gd name="connsiteY32" fmla="*/ 211666 h 1320800"/>
              <a:gd name="connsiteX33" fmla="*/ 1312334 w 1473200"/>
              <a:gd name="connsiteY33" fmla="*/ 237066 h 1320800"/>
              <a:gd name="connsiteX34" fmla="*/ 1363134 w 1473200"/>
              <a:gd name="connsiteY34" fmla="*/ 270933 h 1320800"/>
              <a:gd name="connsiteX35" fmla="*/ 1413934 w 1473200"/>
              <a:gd name="connsiteY35" fmla="*/ 338666 h 1320800"/>
              <a:gd name="connsiteX36" fmla="*/ 1456267 w 1473200"/>
              <a:gd name="connsiteY36" fmla="*/ 465666 h 1320800"/>
              <a:gd name="connsiteX37" fmla="*/ 1464734 w 1473200"/>
              <a:gd name="connsiteY37" fmla="*/ 491066 h 1320800"/>
              <a:gd name="connsiteX38" fmla="*/ 1473200 w 1473200"/>
              <a:gd name="connsiteY38" fmla="*/ 516466 h 1320800"/>
              <a:gd name="connsiteX39" fmla="*/ 1456267 w 1473200"/>
              <a:gd name="connsiteY39" fmla="*/ 575733 h 1320800"/>
              <a:gd name="connsiteX40" fmla="*/ 1430867 w 1473200"/>
              <a:gd name="connsiteY40" fmla="*/ 592666 h 1320800"/>
              <a:gd name="connsiteX41" fmla="*/ 1397000 w 1473200"/>
              <a:gd name="connsiteY41" fmla="*/ 626533 h 1320800"/>
              <a:gd name="connsiteX42" fmla="*/ 1388534 w 1473200"/>
              <a:gd name="connsiteY42" fmla="*/ 651933 h 1320800"/>
              <a:gd name="connsiteX43" fmla="*/ 1346200 w 1473200"/>
              <a:gd name="connsiteY43" fmla="*/ 677333 h 1320800"/>
              <a:gd name="connsiteX44" fmla="*/ 1278467 w 1473200"/>
              <a:gd name="connsiteY44" fmla="*/ 685800 h 1320800"/>
              <a:gd name="connsiteX45" fmla="*/ 1227667 w 1473200"/>
              <a:gd name="connsiteY45" fmla="*/ 702733 h 1320800"/>
              <a:gd name="connsiteX46" fmla="*/ 1202267 w 1473200"/>
              <a:gd name="connsiteY46" fmla="*/ 711200 h 1320800"/>
              <a:gd name="connsiteX47" fmla="*/ 1176867 w 1473200"/>
              <a:gd name="connsiteY47" fmla="*/ 728133 h 1320800"/>
              <a:gd name="connsiteX48" fmla="*/ 1134534 w 1473200"/>
              <a:gd name="connsiteY48" fmla="*/ 736600 h 1320800"/>
              <a:gd name="connsiteX49" fmla="*/ 999067 w 1473200"/>
              <a:gd name="connsiteY49" fmla="*/ 745066 h 1320800"/>
              <a:gd name="connsiteX50" fmla="*/ 889000 w 1473200"/>
              <a:gd name="connsiteY50" fmla="*/ 770466 h 1320800"/>
              <a:gd name="connsiteX51" fmla="*/ 880534 w 1473200"/>
              <a:gd name="connsiteY51" fmla="*/ 795866 h 1320800"/>
              <a:gd name="connsiteX52" fmla="*/ 838200 w 1473200"/>
              <a:gd name="connsiteY52" fmla="*/ 821266 h 1320800"/>
              <a:gd name="connsiteX53" fmla="*/ 821267 w 1473200"/>
              <a:gd name="connsiteY53" fmla="*/ 872066 h 1320800"/>
              <a:gd name="connsiteX54" fmla="*/ 812800 w 1473200"/>
              <a:gd name="connsiteY54" fmla="*/ 905933 h 1320800"/>
              <a:gd name="connsiteX55" fmla="*/ 787400 w 1473200"/>
              <a:gd name="connsiteY55" fmla="*/ 922866 h 1320800"/>
              <a:gd name="connsiteX56" fmla="*/ 770467 w 1473200"/>
              <a:gd name="connsiteY56" fmla="*/ 897466 h 1320800"/>
              <a:gd name="connsiteX57" fmla="*/ 762000 w 1473200"/>
              <a:gd name="connsiteY57" fmla="*/ 872066 h 1320800"/>
              <a:gd name="connsiteX58" fmla="*/ 736600 w 1473200"/>
              <a:gd name="connsiteY58" fmla="*/ 855133 h 1320800"/>
              <a:gd name="connsiteX59" fmla="*/ 711200 w 1473200"/>
              <a:gd name="connsiteY59" fmla="*/ 872066 h 1320800"/>
              <a:gd name="connsiteX60" fmla="*/ 685800 w 1473200"/>
              <a:gd name="connsiteY60" fmla="*/ 956733 h 1320800"/>
              <a:gd name="connsiteX61" fmla="*/ 677334 w 1473200"/>
              <a:gd name="connsiteY61" fmla="*/ 982133 h 1320800"/>
              <a:gd name="connsiteX62" fmla="*/ 660400 w 1473200"/>
              <a:gd name="connsiteY62" fmla="*/ 999066 h 1320800"/>
              <a:gd name="connsiteX63" fmla="*/ 643467 w 1473200"/>
              <a:gd name="connsiteY63" fmla="*/ 1049866 h 1320800"/>
              <a:gd name="connsiteX64" fmla="*/ 626534 w 1473200"/>
              <a:gd name="connsiteY64" fmla="*/ 1075266 h 1320800"/>
              <a:gd name="connsiteX65" fmla="*/ 601134 w 1473200"/>
              <a:gd name="connsiteY65" fmla="*/ 1117600 h 1320800"/>
              <a:gd name="connsiteX66" fmla="*/ 575734 w 1473200"/>
              <a:gd name="connsiteY66" fmla="*/ 1168400 h 1320800"/>
              <a:gd name="connsiteX67" fmla="*/ 567267 w 1473200"/>
              <a:gd name="connsiteY67" fmla="*/ 1193800 h 1320800"/>
              <a:gd name="connsiteX68" fmla="*/ 541867 w 1473200"/>
              <a:gd name="connsiteY68" fmla="*/ 1210733 h 1320800"/>
              <a:gd name="connsiteX69" fmla="*/ 524934 w 1473200"/>
              <a:gd name="connsiteY69" fmla="*/ 1261533 h 1320800"/>
              <a:gd name="connsiteX70" fmla="*/ 516467 w 1473200"/>
              <a:gd name="connsiteY70" fmla="*/ 1286933 h 1320800"/>
              <a:gd name="connsiteX71" fmla="*/ 440267 w 1473200"/>
              <a:gd name="connsiteY71" fmla="*/ 1312333 h 1320800"/>
              <a:gd name="connsiteX72" fmla="*/ 414867 w 1473200"/>
              <a:gd name="connsiteY72" fmla="*/ 1320800 h 1320800"/>
              <a:gd name="connsiteX73" fmla="*/ 338667 w 1473200"/>
              <a:gd name="connsiteY73" fmla="*/ 1312333 h 1320800"/>
              <a:gd name="connsiteX74" fmla="*/ 313267 w 1473200"/>
              <a:gd name="connsiteY74" fmla="*/ 1303866 h 1320800"/>
              <a:gd name="connsiteX75" fmla="*/ 254000 w 1473200"/>
              <a:gd name="connsiteY75" fmla="*/ 1227666 h 1320800"/>
              <a:gd name="connsiteX76" fmla="*/ 237067 w 1473200"/>
              <a:gd name="connsiteY76" fmla="*/ 1202266 h 1320800"/>
              <a:gd name="connsiteX77" fmla="*/ 211667 w 1473200"/>
              <a:gd name="connsiteY77" fmla="*/ 1151466 h 1320800"/>
              <a:gd name="connsiteX78" fmla="*/ 186267 w 1473200"/>
              <a:gd name="connsiteY78" fmla="*/ 1134533 h 1320800"/>
              <a:gd name="connsiteX79" fmla="*/ 169334 w 1473200"/>
              <a:gd name="connsiteY79" fmla="*/ 1109133 h 1320800"/>
              <a:gd name="connsiteX80" fmla="*/ 152400 w 1473200"/>
              <a:gd name="connsiteY80" fmla="*/ 1092200 h 1320800"/>
              <a:gd name="connsiteX81" fmla="*/ 135467 w 1473200"/>
              <a:gd name="connsiteY81" fmla="*/ 1041400 h 1320800"/>
              <a:gd name="connsiteX82" fmla="*/ 127000 w 1473200"/>
              <a:gd name="connsiteY82" fmla="*/ 1016000 h 1320800"/>
              <a:gd name="connsiteX83" fmla="*/ 110067 w 1473200"/>
              <a:gd name="connsiteY83" fmla="*/ 999066 h 1320800"/>
              <a:gd name="connsiteX84" fmla="*/ 76200 w 1473200"/>
              <a:gd name="connsiteY84" fmla="*/ 956733 h 1320800"/>
              <a:gd name="connsiteX85" fmla="*/ 33867 w 1473200"/>
              <a:gd name="connsiteY85" fmla="*/ 922866 h 1320800"/>
              <a:gd name="connsiteX86" fmla="*/ 0 w 1473200"/>
              <a:gd name="connsiteY86" fmla="*/ 880533 h 1320800"/>
              <a:gd name="connsiteX87" fmla="*/ 8467 w 1473200"/>
              <a:gd name="connsiteY87" fmla="*/ 829733 h 1320800"/>
              <a:gd name="connsiteX88" fmla="*/ 59267 w 1473200"/>
              <a:gd name="connsiteY88" fmla="*/ 795866 h 1320800"/>
              <a:gd name="connsiteX89" fmla="*/ 84667 w 1473200"/>
              <a:gd name="connsiteY89" fmla="*/ 719666 h 1320800"/>
              <a:gd name="connsiteX90" fmla="*/ 93134 w 1473200"/>
              <a:gd name="connsiteY90" fmla="*/ 694266 h 1320800"/>
              <a:gd name="connsiteX91" fmla="*/ 127000 w 1473200"/>
              <a:gd name="connsiteY91" fmla="*/ 58420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1473200" h="1320800">
                <a:moveTo>
                  <a:pt x="127000" y="584200"/>
                </a:moveTo>
                <a:cubicBezTo>
                  <a:pt x="142522" y="547511"/>
                  <a:pt x="180459" y="508977"/>
                  <a:pt x="186267" y="474133"/>
                </a:cubicBezTo>
                <a:cubicBezTo>
                  <a:pt x="190469" y="448924"/>
                  <a:pt x="170769" y="406809"/>
                  <a:pt x="194734" y="397933"/>
                </a:cubicBezTo>
                <a:cubicBezTo>
                  <a:pt x="263595" y="372429"/>
                  <a:pt x="341489" y="392288"/>
                  <a:pt x="414867" y="389466"/>
                </a:cubicBezTo>
                <a:cubicBezTo>
                  <a:pt x="455413" y="375952"/>
                  <a:pt x="433956" y="387311"/>
                  <a:pt x="474134" y="347133"/>
                </a:cubicBezTo>
                <a:lnTo>
                  <a:pt x="499534" y="321733"/>
                </a:lnTo>
                <a:cubicBezTo>
                  <a:pt x="508001" y="313266"/>
                  <a:pt x="514971" y="302975"/>
                  <a:pt x="524934" y="296333"/>
                </a:cubicBezTo>
                <a:cubicBezTo>
                  <a:pt x="533401" y="290689"/>
                  <a:pt x="542388" y="285757"/>
                  <a:pt x="550334" y="279400"/>
                </a:cubicBezTo>
                <a:cubicBezTo>
                  <a:pt x="583540" y="252834"/>
                  <a:pt x="548555" y="268703"/>
                  <a:pt x="592667" y="254000"/>
                </a:cubicBezTo>
                <a:cubicBezTo>
                  <a:pt x="598311" y="248355"/>
                  <a:pt x="602755" y="241173"/>
                  <a:pt x="609600" y="237066"/>
                </a:cubicBezTo>
                <a:cubicBezTo>
                  <a:pt x="664558" y="204091"/>
                  <a:pt x="609025" y="254575"/>
                  <a:pt x="651934" y="211666"/>
                </a:cubicBezTo>
                <a:cubicBezTo>
                  <a:pt x="662896" y="222628"/>
                  <a:pt x="681223" y="238743"/>
                  <a:pt x="685800" y="254000"/>
                </a:cubicBezTo>
                <a:cubicBezTo>
                  <a:pt x="691534" y="273114"/>
                  <a:pt x="691445" y="293511"/>
                  <a:pt x="694267" y="313266"/>
                </a:cubicBezTo>
                <a:cubicBezTo>
                  <a:pt x="699911" y="304799"/>
                  <a:pt x="702733" y="293510"/>
                  <a:pt x="711200" y="287866"/>
                </a:cubicBezTo>
                <a:cubicBezTo>
                  <a:pt x="720882" y="281411"/>
                  <a:pt x="733510" y="280760"/>
                  <a:pt x="745067" y="279400"/>
                </a:cubicBezTo>
                <a:cubicBezTo>
                  <a:pt x="781612" y="275101"/>
                  <a:pt x="818445" y="273755"/>
                  <a:pt x="855134" y="270933"/>
                </a:cubicBezTo>
                <a:cubicBezTo>
                  <a:pt x="857956" y="262466"/>
                  <a:pt x="866915" y="253819"/>
                  <a:pt x="863600" y="245533"/>
                </a:cubicBezTo>
                <a:cubicBezTo>
                  <a:pt x="859821" y="236085"/>
                  <a:pt x="846146" y="234957"/>
                  <a:pt x="838200" y="228600"/>
                </a:cubicBezTo>
                <a:cubicBezTo>
                  <a:pt x="831967" y="223613"/>
                  <a:pt x="826254" y="217899"/>
                  <a:pt x="821267" y="211666"/>
                </a:cubicBezTo>
                <a:cubicBezTo>
                  <a:pt x="767906" y="144962"/>
                  <a:pt x="843584" y="224747"/>
                  <a:pt x="778934" y="169333"/>
                </a:cubicBezTo>
                <a:cubicBezTo>
                  <a:pt x="727799" y="125503"/>
                  <a:pt x="766338" y="142556"/>
                  <a:pt x="719667" y="127000"/>
                </a:cubicBezTo>
                <a:cubicBezTo>
                  <a:pt x="676687" y="84020"/>
                  <a:pt x="664771" y="89579"/>
                  <a:pt x="694267" y="8466"/>
                </a:cubicBezTo>
                <a:cubicBezTo>
                  <a:pt x="697317" y="79"/>
                  <a:pt x="711200" y="2822"/>
                  <a:pt x="719667" y="0"/>
                </a:cubicBezTo>
                <a:cubicBezTo>
                  <a:pt x="756356" y="2822"/>
                  <a:pt x="793221" y="3902"/>
                  <a:pt x="829734" y="8466"/>
                </a:cubicBezTo>
                <a:cubicBezTo>
                  <a:pt x="858107" y="12012"/>
                  <a:pt x="855325" y="21262"/>
                  <a:pt x="880534" y="33866"/>
                </a:cubicBezTo>
                <a:cubicBezTo>
                  <a:pt x="888516" y="37857"/>
                  <a:pt x="897952" y="38342"/>
                  <a:pt x="905934" y="42333"/>
                </a:cubicBezTo>
                <a:cubicBezTo>
                  <a:pt x="940685" y="59709"/>
                  <a:pt x="922014" y="55197"/>
                  <a:pt x="948267" y="76200"/>
                </a:cubicBezTo>
                <a:cubicBezTo>
                  <a:pt x="956213" y="82557"/>
                  <a:pt x="965200" y="87489"/>
                  <a:pt x="973667" y="93133"/>
                </a:cubicBezTo>
                <a:cubicBezTo>
                  <a:pt x="979311" y="101600"/>
                  <a:pt x="981971" y="113140"/>
                  <a:pt x="990600" y="118533"/>
                </a:cubicBezTo>
                <a:cubicBezTo>
                  <a:pt x="1005736" y="127993"/>
                  <a:pt x="1041400" y="135466"/>
                  <a:pt x="1041400" y="135466"/>
                </a:cubicBezTo>
                <a:cubicBezTo>
                  <a:pt x="1099666" y="129640"/>
                  <a:pt x="1169952" y="117430"/>
                  <a:pt x="1227667" y="135466"/>
                </a:cubicBezTo>
                <a:cubicBezTo>
                  <a:pt x="1257095" y="144662"/>
                  <a:pt x="1260094" y="176360"/>
                  <a:pt x="1278467" y="194733"/>
                </a:cubicBezTo>
                <a:cubicBezTo>
                  <a:pt x="1285662" y="201928"/>
                  <a:pt x="1295400" y="206022"/>
                  <a:pt x="1303867" y="211666"/>
                </a:cubicBezTo>
                <a:cubicBezTo>
                  <a:pt x="1306689" y="220133"/>
                  <a:pt x="1306023" y="230755"/>
                  <a:pt x="1312334" y="237066"/>
                </a:cubicBezTo>
                <a:cubicBezTo>
                  <a:pt x="1326725" y="251457"/>
                  <a:pt x="1363134" y="270933"/>
                  <a:pt x="1363134" y="270933"/>
                </a:cubicBezTo>
                <a:cubicBezTo>
                  <a:pt x="1401428" y="328375"/>
                  <a:pt x="1382609" y="307343"/>
                  <a:pt x="1413934" y="338666"/>
                </a:cubicBezTo>
                <a:lnTo>
                  <a:pt x="1456267" y="465666"/>
                </a:lnTo>
                <a:lnTo>
                  <a:pt x="1464734" y="491066"/>
                </a:lnTo>
                <a:lnTo>
                  <a:pt x="1473200" y="516466"/>
                </a:lnTo>
                <a:cubicBezTo>
                  <a:pt x="1472646" y="518682"/>
                  <a:pt x="1460686" y="570210"/>
                  <a:pt x="1456267" y="575733"/>
                </a:cubicBezTo>
                <a:cubicBezTo>
                  <a:pt x="1449910" y="583679"/>
                  <a:pt x="1438593" y="586044"/>
                  <a:pt x="1430867" y="592666"/>
                </a:cubicBezTo>
                <a:cubicBezTo>
                  <a:pt x="1418745" y="603056"/>
                  <a:pt x="1397000" y="626533"/>
                  <a:pt x="1397000" y="626533"/>
                </a:cubicBezTo>
                <a:cubicBezTo>
                  <a:pt x="1394178" y="635000"/>
                  <a:pt x="1393126" y="644280"/>
                  <a:pt x="1388534" y="651933"/>
                </a:cubicBezTo>
                <a:cubicBezTo>
                  <a:pt x="1378736" y="668263"/>
                  <a:pt x="1364139" y="674071"/>
                  <a:pt x="1346200" y="677333"/>
                </a:cubicBezTo>
                <a:cubicBezTo>
                  <a:pt x="1323814" y="681403"/>
                  <a:pt x="1301045" y="682978"/>
                  <a:pt x="1278467" y="685800"/>
                </a:cubicBezTo>
                <a:lnTo>
                  <a:pt x="1227667" y="702733"/>
                </a:lnTo>
                <a:cubicBezTo>
                  <a:pt x="1219200" y="705555"/>
                  <a:pt x="1209693" y="706250"/>
                  <a:pt x="1202267" y="711200"/>
                </a:cubicBezTo>
                <a:cubicBezTo>
                  <a:pt x="1193800" y="716844"/>
                  <a:pt x="1186395" y="724560"/>
                  <a:pt x="1176867" y="728133"/>
                </a:cubicBezTo>
                <a:cubicBezTo>
                  <a:pt x="1163393" y="733186"/>
                  <a:pt x="1148860" y="735236"/>
                  <a:pt x="1134534" y="736600"/>
                </a:cubicBezTo>
                <a:cubicBezTo>
                  <a:pt x="1089494" y="740889"/>
                  <a:pt x="1044223" y="742244"/>
                  <a:pt x="999067" y="745066"/>
                </a:cubicBezTo>
                <a:cubicBezTo>
                  <a:pt x="974107" y="748632"/>
                  <a:pt x="912243" y="753864"/>
                  <a:pt x="889000" y="770466"/>
                </a:cubicBezTo>
                <a:cubicBezTo>
                  <a:pt x="881738" y="775653"/>
                  <a:pt x="885126" y="788213"/>
                  <a:pt x="880534" y="795866"/>
                </a:cubicBezTo>
                <a:cubicBezTo>
                  <a:pt x="868912" y="815237"/>
                  <a:pt x="858180" y="814607"/>
                  <a:pt x="838200" y="821266"/>
                </a:cubicBezTo>
                <a:cubicBezTo>
                  <a:pt x="832556" y="838199"/>
                  <a:pt x="825596" y="854750"/>
                  <a:pt x="821267" y="872066"/>
                </a:cubicBezTo>
                <a:cubicBezTo>
                  <a:pt x="818445" y="883355"/>
                  <a:pt x="819255" y="896251"/>
                  <a:pt x="812800" y="905933"/>
                </a:cubicBezTo>
                <a:cubicBezTo>
                  <a:pt x="807156" y="914400"/>
                  <a:pt x="795867" y="917222"/>
                  <a:pt x="787400" y="922866"/>
                </a:cubicBezTo>
                <a:cubicBezTo>
                  <a:pt x="781756" y="914399"/>
                  <a:pt x="775018" y="906567"/>
                  <a:pt x="770467" y="897466"/>
                </a:cubicBezTo>
                <a:cubicBezTo>
                  <a:pt x="766476" y="889484"/>
                  <a:pt x="767575" y="879035"/>
                  <a:pt x="762000" y="872066"/>
                </a:cubicBezTo>
                <a:cubicBezTo>
                  <a:pt x="755643" y="864120"/>
                  <a:pt x="745067" y="860777"/>
                  <a:pt x="736600" y="855133"/>
                </a:cubicBezTo>
                <a:cubicBezTo>
                  <a:pt x="728133" y="860777"/>
                  <a:pt x="716593" y="863437"/>
                  <a:pt x="711200" y="872066"/>
                </a:cubicBezTo>
                <a:cubicBezTo>
                  <a:pt x="700613" y="889006"/>
                  <a:pt x="692060" y="934821"/>
                  <a:pt x="685800" y="956733"/>
                </a:cubicBezTo>
                <a:cubicBezTo>
                  <a:pt x="683348" y="965314"/>
                  <a:pt x="681926" y="974480"/>
                  <a:pt x="677334" y="982133"/>
                </a:cubicBezTo>
                <a:cubicBezTo>
                  <a:pt x="673227" y="988978"/>
                  <a:pt x="666045" y="993422"/>
                  <a:pt x="660400" y="999066"/>
                </a:cubicBezTo>
                <a:cubicBezTo>
                  <a:pt x="654756" y="1015999"/>
                  <a:pt x="653368" y="1035014"/>
                  <a:pt x="643467" y="1049866"/>
                </a:cubicBezTo>
                <a:cubicBezTo>
                  <a:pt x="637823" y="1058333"/>
                  <a:pt x="631085" y="1066165"/>
                  <a:pt x="626534" y="1075266"/>
                </a:cubicBezTo>
                <a:cubicBezTo>
                  <a:pt x="604552" y="1119230"/>
                  <a:pt x="634208" y="1084524"/>
                  <a:pt x="601134" y="1117600"/>
                </a:cubicBezTo>
                <a:cubicBezTo>
                  <a:pt x="579852" y="1181444"/>
                  <a:pt x="608560" y="1102748"/>
                  <a:pt x="575734" y="1168400"/>
                </a:cubicBezTo>
                <a:cubicBezTo>
                  <a:pt x="571743" y="1176382"/>
                  <a:pt x="572842" y="1186831"/>
                  <a:pt x="567267" y="1193800"/>
                </a:cubicBezTo>
                <a:cubicBezTo>
                  <a:pt x="560910" y="1201746"/>
                  <a:pt x="550334" y="1205089"/>
                  <a:pt x="541867" y="1210733"/>
                </a:cubicBezTo>
                <a:lnTo>
                  <a:pt x="524934" y="1261533"/>
                </a:lnTo>
                <a:cubicBezTo>
                  <a:pt x="522112" y="1270000"/>
                  <a:pt x="524934" y="1284111"/>
                  <a:pt x="516467" y="1286933"/>
                </a:cubicBezTo>
                <a:lnTo>
                  <a:pt x="440267" y="1312333"/>
                </a:lnTo>
                <a:lnTo>
                  <a:pt x="414867" y="1320800"/>
                </a:lnTo>
                <a:cubicBezTo>
                  <a:pt x="389467" y="1317978"/>
                  <a:pt x="363876" y="1316535"/>
                  <a:pt x="338667" y="1312333"/>
                </a:cubicBezTo>
                <a:cubicBezTo>
                  <a:pt x="329864" y="1310866"/>
                  <a:pt x="320693" y="1308817"/>
                  <a:pt x="313267" y="1303866"/>
                </a:cubicBezTo>
                <a:cubicBezTo>
                  <a:pt x="289393" y="1287950"/>
                  <a:pt x="267456" y="1247850"/>
                  <a:pt x="254000" y="1227666"/>
                </a:cubicBezTo>
                <a:cubicBezTo>
                  <a:pt x="248356" y="1219199"/>
                  <a:pt x="240285" y="1211919"/>
                  <a:pt x="237067" y="1202266"/>
                </a:cubicBezTo>
                <a:cubicBezTo>
                  <a:pt x="230181" y="1181609"/>
                  <a:pt x="228079" y="1167878"/>
                  <a:pt x="211667" y="1151466"/>
                </a:cubicBezTo>
                <a:cubicBezTo>
                  <a:pt x="204472" y="1144271"/>
                  <a:pt x="194734" y="1140177"/>
                  <a:pt x="186267" y="1134533"/>
                </a:cubicBezTo>
                <a:cubicBezTo>
                  <a:pt x="180623" y="1126066"/>
                  <a:pt x="175691" y="1117079"/>
                  <a:pt x="169334" y="1109133"/>
                </a:cubicBezTo>
                <a:cubicBezTo>
                  <a:pt x="164347" y="1102900"/>
                  <a:pt x="155970" y="1099340"/>
                  <a:pt x="152400" y="1092200"/>
                </a:cubicBezTo>
                <a:cubicBezTo>
                  <a:pt x="144417" y="1076235"/>
                  <a:pt x="141111" y="1058333"/>
                  <a:pt x="135467" y="1041400"/>
                </a:cubicBezTo>
                <a:cubicBezTo>
                  <a:pt x="132645" y="1032933"/>
                  <a:pt x="133311" y="1022311"/>
                  <a:pt x="127000" y="1016000"/>
                </a:cubicBezTo>
                <a:cubicBezTo>
                  <a:pt x="121356" y="1010355"/>
                  <a:pt x="115054" y="1005299"/>
                  <a:pt x="110067" y="999066"/>
                </a:cubicBezTo>
                <a:cubicBezTo>
                  <a:pt x="90508" y="974616"/>
                  <a:pt x="98916" y="974905"/>
                  <a:pt x="76200" y="956733"/>
                </a:cubicBezTo>
                <a:cubicBezTo>
                  <a:pt x="51750" y="937174"/>
                  <a:pt x="52039" y="945582"/>
                  <a:pt x="33867" y="922866"/>
                </a:cubicBezTo>
                <a:cubicBezTo>
                  <a:pt x="-8845" y="869475"/>
                  <a:pt x="40879" y="921409"/>
                  <a:pt x="0" y="880533"/>
                </a:cubicBezTo>
                <a:cubicBezTo>
                  <a:pt x="2822" y="863600"/>
                  <a:pt x="-1378" y="843797"/>
                  <a:pt x="8467" y="829733"/>
                </a:cubicBezTo>
                <a:cubicBezTo>
                  <a:pt x="20138" y="813060"/>
                  <a:pt x="59267" y="795866"/>
                  <a:pt x="59267" y="795866"/>
                </a:cubicBezTo>
                <a:lnTo>
                  <a:pt x="84667" y="719666"/>
                </a:lnTo>
                <a:lnTo>
                  <a:pt x="93134" y="694266"/>
                </a:lnTo>
                <a:cubicBezTo>
                  <a:pt x="84044" y="612456"/>
                  <a:pt x="111478" y="620889"/>
                  <a:pt x="127000" y="58420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74" name="Полилиния 173"/>
          <p:cNvSpPr/>
          <p:nvPr/>
        </p:nvSpPr>
        <p:spPr>
          <a:xfrm>
            <a:off x="5809678" y="3322262"/>
            <a:ext cx="551259" cy="346511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>
            <a:solidFill>
              <a:srgbClr val="FF0000">
                <a:alpha val="2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5" name="TextBox 10"/>
          <p:cNvSpPr txBox="1"/>
          <p:nvPr/>
        </p:nvSpPr>
        <p:spPr bwMode="auto">
          <a:xfrm>
            <a:off x="5652568" y="3682637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Кочкуровский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76" name="TextBox 10"/>
          <p:cNvSpPr txBox="1"/>
          <p:nvPr/>
        </p:nvSpPr>
        <p:spPr bwMode="auto">
          <a:xfrm>
            <a:off x="6583413" y="2987368"/>
            <a:ext cx="134013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Большеберезниковский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77" name="TextBox 10"/>
          <p:cNvSpPr txBox="1"/>
          <p:nvPr/>
        </p:nvSpPr>
        <p:spPr bwMode="auto">
          <a:xfrm>
            <a:off x="5572392" y="3303647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Г.о</a:t>
            </a:r>
            <a:r>
              <a:rPr lang="ru-RU" kern="0" dirty="0" smtClean="0">
                <a:solidFill>
                  <a:prstClr val="black"/>
                </a:solidFill>
              </a:rPr>
              <a:t>. Саранск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78" name="TextBox 23"/>
          <p:cNvSpPr txBox="1"/>
          <p:nvPr/>
        </p:nvSpPr>
        <p:spPr bwMode="auto">
          <a:xfrm>
            <a:off x="6368780" y="3418955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9" name="TextBox 23"/>
          <p:cNvSpPr txBox="1"/>
          <p:nvPr/>
        </p:nvSpPr>
        <p:spPr bwMode="auto">
          <a:xfrm>
            <a:off x="6022418" y="3416959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0" name="TextBox 23"/>
          <p:cNvSpPr txBox="1"/>
          <p:nvPr/>
        </p:nvSpPr>
        <p:spPr bwMode="auto">
          <a:xfrm>
            <a:off x="5758457" y="3426363"/>
            <a:ext cx="413496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2" name="TextBox 23"/>
          <p:cNvSpPr txBox="1"/>
          <p:nvPr/>
        </p:nvSpPr>
        <p:spPr bwMode="auto">
          <a:xfrm>
            <a:off x="6034409" y="3781261"/>
            <a:ext cx="399729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3" name="TextBox 23"/>
          <p:cNvSpPr txBox="1"/>
          <p:nvPr/>
        </p:nvSpPr>
        <p:spPr bwMode="auto">
          <a:xfrm>
            <a:off x="5760008" y="3778093"/>
            <a:ext cx="360892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4" name="TextBox 23"/>
          <p:cNvSpPr txBox="1"/>
          <p:nvPr/>
        </p:nvSpPr>
        <p:spPr bwMode="auto">
          <a:xfrm>
            <a:off x="7765063" y="3087935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7" name="TextBox 23"/>
          <p:cNvSpPr txBox="1"/>
          <p:nvPr/>
        </p:nvSpPr>
        <p:spPr bwMode="auto">
          <a:xfrm>
            <a:off x="7411196" y="3084334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8" name="TextBox 23"/>
          <p:cNvSpPr txBox="1"/>
          <p:nvPr/>
        </p:nvSpPr>
        <p:spPr bwMode="auto">
          <a:xfrm>
            <a:off x="7059940" y="3100304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7" name="Прямоугольник 196"/>
          <p:cNvSpPr/>
          <p:nvPr/>
        </p:nvSpPr>
        <p:spPr bwMode="auto">
          <a:xfrm>
            <a:off x="4613279" y="2954912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5370/12844</a:t>
            </a:r>
          </a:p>
        </p:txBody>
      </p:sp>
      <p:sp>
        <p:nvSpPr>
          <p:cNvPr id="198" name="Прямоугольник 197"/>
          <p:cNvSpPr/>
          <p:nvPr/>
        </p:nvSpPr>
        <p:spPr bwMode="auto">
          <a:xfrm>
            <a:off x="4994476" y="3746123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25544/64888</a:t>
            </a:r>
          </a:p>
        </p:txBody>
      </p:sp>
      <p:sp>
        <p:nvSpPr>
          <p:cNvPr id="200" name="Прямоугольник 199"/>
          <p:cNvSpPr/>
          <p:nvPr/>
        </p:nvSpPr>
        <p:spPr bwMode="auto">
          <a:xfrm>
            <a:off x="6583989" y="1323291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2436/7254</a:t>
            </a:r>
          </a:p>
        </p:txBody>
      </p:sp>
      <p:sp>
        <p:nvSpPr>
          <p:cNvPr id="201" name="Прямоугольник 200"/>
          <p:cNvSpPr/>
          <p:nvPr/>
        </p:nvSpPr>
        <p:spPr bwMode="auto">
          <a:xfrm>
            <a:off x="6248461" y="1955208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9753/19050</a:t>
            </a:r>
          </a:p>
        </p:txBody>
      </p:sp>
      <p:sp>
        <p:nvSpPr>
          <p:cNvPr id="202" name="Прямоугольник 201"/>
          <p:cNvSpPr/>
          <p:nvPr/>
        </p:nvSpPr>
        <p:spPr bwMode="auto">
          <a:xfrm>
            <a:off x="7503547" y="1578086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9751/26198</a:t>
            </a:r>
          </a:p>
        </p:txBody>
      </p:sp>
      <p:sp>
        <p:nvSpPr>
          <p:cNvPr id="203" name="Прямоугольник 202"/>
          <p:cNvSpPr/>
          <p:nvPr/>
        </p:nvSpPr>
        <p:spPr bwMode="auto">
          <a:xfrm>
            <a:off x="7345726" y="2261574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5476/18311</a:t>
            </a:r>
          </a:p>
        </p:txBody>
      </p:sp>
      <p:sp>
        <p:nvSpPr>
          <p:cNvPr id="204" name="Прямоугольник 203"/>
          <p:cNvSpPr/>
          <p:nvPr/>
        </p:nvSpPr>
        <p:spPr bwMode="auto">
          <a:xfrm>
            <a:off x="6078843" y="2689565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9837/19705</a:t>
            </a:r>
          </a:p>
        </p:txBody>
      </p:sp>
      <p:sp>
        <p:nvSpPr>
          <p:cNvPr id="205" name="Прямоугольник 204"/>
          <p:cNvSpPr/>
          <p:nvPr/>
        </p:nvSpPr>
        <p:spPr bwMode="auto">
          <a:xfrm>
            <a:off x="6870371" y="2880665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6580/30378</a:t>
            </a:r>
          </a:p>
        </p:txBody>
      </p:sp>
      <p:sp>
        <p:nvSpPr>
          <p:cNvPr id="206" name="Прямоугольник 205"/>
          <p:cNvSpPr/>
          <p:nvPr/>
        </p:nvSpPr>
        <p:spPr bwMode="auto">
          <a:xfrm>
            <a:off x="7886463" y="2950093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7713/12184</a:t>
            </a:r>
          </a:p>
        </p:txBody>
      </p:sp>
      <p:sp>
        <p:nvSpPr>
          <p:cNvPr id="207" name="Прямоугольник 206"/>
          <p:cNvSpPr/>
          <p:nvPr/>
        </p:nvSpPr>
        <p:spPr bwMode="auto">
          <a:xfrm>
            <a:off x="5738907" y="3231482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11764/34323</a:t>
            </a:r>
          </a:p>
        </p:txBody>
      </p:sp>
      <p:sp>
        <p:nvSpPr>
          <p:cNvPr id="208" name="Прямоугольник 207"/>
          <p:cNvSpPr/>
          <p:nvPr/>
        </p:nvSpPr>
        <p:spPr bwMode="auto">
          <a:xfrm>
            <a:off x="5976989" y="3577340"/>
            <a:ext cx="642087" cy="11717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21862/348358</a:t>
            </a:r>
          </a:p>
        </p:txBody>
      </p:sp>
      <p:sp>
        <p:nvSpPr>
          <p:cNvPr id="209" name="Прямоугольник 208"/>
          <p:cNvSpPr/>
          <p:nvPr/>
        </p:nvSpPr>
        <p:spPr bwMode="auto">
          <a:xfrm>
            <a:off x="6031456" y="3934091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5735/10086</a:t>
            </a:r>
          </a:p>
        </p:txBody>
      </p:sp>
      <p:sp>
        <p:nvSpPr>
          <p:cNvPr id="210" name="Прямоугольник 209"/>
          <p:cNvSpPr/>
          <p:nvPr/>
        </p:nvSpPr>
        <p:spPr bwMode="auto">
          <a:xfrm>
            <a:off x="7336650" y="3260874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8276/12440</a:t>
            </a:r>
          </a:p>
        </p:txBody>
      </p:sp>
      <p:sp>
        <p:nvSpPr>
          <p:cNvPr id="181" name="TextBox 23"/>
          <p:cNvSpPr txBox="1"/>
          <p:nvPr/>
        </p:nvSpPr>
        <p:spPr bwMode="auto">
          <a:xfrm>
            <a:off x="6316023" y="3783522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grpSp>
        <p:nvGrpSpPr>
          <p:cNvPr id="93" name="Группа 226"/>
          <p:cNvGrpSpPr>
            <a:grpSpLocks/>
          </p:cNvGrpSpPr>
          <p:nvPr/>
        </p:nvGrpSpPr>
        <p:grpSpPr bwMode="auto">
          <a:xfrm>
            <a:off x="6647903" y="3387146"/>
            <a:ext cx="2736850" cy="1764747"/>
            <a:chOff x="9218009" y="5175949"/>
            <a:chExt cx="3158958" cy="1551186"/>
          </a:xfrm>
        </p:grpSpPr>
        <p:sp>
          <p:nvSpPr>
            <p:cNvPr id="94" name="Text Box 97"/>
            <p:cNvSpPr txBox="1">
              <a:spLocks noChangeArrowheads="1"/>
            </p:cNvSpPr>
            <p:nvPr/>
          </p:nvSpPr>
          <p:spPr bwMode="auto">
            <a:xfrm>
              <a:off x="9669657" y="6492363"/>
              <a:ext cx="2571028" cy="234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2587" tIns="71296" rIns="142587" bIns="71296">
              <a:spAutoFit/>
            </a:bodyPr>
            <a:lstStyle>
              <a:lvl1pPr defTabSz="1900238" eaLnBrk="0" hangingPunct="0">
                <a:lnSpc>
                  <a:spcPct val="90000"/>
                </a:lnSpc>
                <a:spcBef>
                  <a:spcPts val="1163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defTabSz="1900238" eaLnBrk="0" hangingPunct="0">
                <a:lnSpc>
                  <a:spcPct val="90000"/>
                </a:lnSpc>
                <a:spcBef>
                  <a:spcPts val="575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defTabSz="1900238" eaLnBrk="0" hangingPunct="0">
                <a:lnSpc>
                  <a:spcPct val="90000"/>
                </a:lnSpc>
                <a:spcBef>
                  <a:spcPts val="575"/>
                </a:spcBef>
                <a:buFont typeface="Arial" charset="0"/>
                <a:buChar char="•"/>
                <a:defRPr sz="23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defTabSz="1900238" eaLnBrk="0" hangingPunct="0">
                <a:lnSpc>
                  <a:spcPct val="90000"/>
                </a:lnSpc>
                <a:spcBef>
                  <a:spcPts val="575"/>
                </a:spcBef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defTabSz="1900238" eaLnBrk="0" hangingPunct="0">
                <a:lnSpc>
                  <a:spcPct val="90000"/>
                </a:lnSpc>
                <a:spcBef>
                  <a:spcPts val="575"/>
                </a:spcBef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1900238" eaLnBrk="0" fontAlgn="base" hangingPunct="0">
                <a:lnSpc>
                  <a:spcPct val="90000"/>
                </a:lnSpc>
                <a:spcBef>
                  <a:spcPts val="575"/>
                </a:spcBef>
                <a:spcAft>
                  <a:spcPct val="0"/>
                </a:spcAft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1900238" eaLnBrk="0" fontAlgn="base" hangingPunct="0">
                <a:lnSpc>
                  <a:spcPct val="90000"/>
                </a:lnSpc>
                <a:spcBef>
                  <a:spcPts val="575"/>
                </a:spcBef>
                <a:spcAft>
                  <a:spcPct val="0"/>
                </a:spcAft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1900238" eaLnBrk="0" fontAlgn="base" hangingPunct="0">
                <a:lnSpc>
                  <a:spcPct val="90000"/>
                </a:lnSpc>
                <a:spcBef>
                  <a:spcPts val="575"/>
                </a:spcBef>
                <a:spcAft>
                  <a:spcPct val="0"/>
                </a:spcAft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1900238" eaLnBrk="0" fontAlgn="base" hangingPunct="0">
                <a:lnSpc>
                  <a:spcPct val="90000"/>
                </a:lnSpc>
                <a:spcBef>
                  <a:spcPts val="575"/>
                </a:spcBef>
                <a:spcAft>
                  <a:spcPct val="0"/>
                </a:spcAft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ru-RU" altLang="ru-RU" sz="8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grpSp>
          <p:nvGrpSpPr>
            <p:cNvPr id="95" name="Группа 111"/>
            <p:cNvGrpSpPr>
              <a:grpSpLocks/>
            </p:cNvGrpSpPr>
            <p:nvPr/>
          </p:nvGrpSpPr>
          <p:grpSpPr bwMode="auto">
            <a:xfrm>
              <a:off x="9218009" y="5175949"/>
              <a:ext cx="3158958" cy="1537606"/>
              <a:chOff x="12551218" y="5768392"/>
              <a:chExt cx="2531396" cy="1045322"/>
            </a:xfrm>
          </p:grpSpPr>
          <p:sp>
            <p:nvSpPr>
              <p:cNvPr id="96" name="Text Box 97"/>
              <p:cNvSpPr txBox="1">
                <a:spLocks noChangeArrowheads="1"/>
              </p:cNvSpPr>
              <p:nvPr/>
            </p:nvSpPr>
            <p:spPr bwMode="auto">
              <a:xfrm>
                <a:off x="12922704" y="6078596"/>
                <a:ext cx="1547617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порывы ветра</a:t>
                </a:r>
              </a:p>
            </p:txBody>
          </p:sp>
          <p:sp>
            <p:nvSpPr>
              <p:cNvPr id="97" name="Rectangle 93"/>
              <p:cNvSpPr>
                <a:spLocks noChangeArrowheads="1"/>
              </p:cNvSpPr>
              <p:nvPr/>
            </p:nvSpPr>
            <p:spPr bwMode="auto">
              <a:xfrm>
                <a:off x="12568838" y="5768393"/>
                <a:ext cx="2290590" cy="1045321"/>
              </a:xfrm>
              <a:prstGeom prst="rect">
                <a:avLst/>
              </a:prstGeom>
              <a:solidFill>
                <a:sysClr val="window" lastClr="FFFFFF"/>
              </a:solidFill>
              <a:ln w="19050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  <a:extLst/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704389">
                  <a:defRPr/>
                </a:pPr>
                <a:endParaRPr lang="ru-RU" altLang="ru-RU" sz="700" kern="0" dirty="0">
                  <a:solidFill>
                    <a:srgbClr val="000000"/>
                  </a:solidFill>
                  <a:latin typeface="Calibri" panose="020F0502020204030204" pitchFamily="34" charset="0"/>
                  <a:cs typeface="Arial" pitchFamily="34" charset="0"/>
                </a:endParaRPr>
              </a:p>
            </p:txBody>
          </p:sp>
          <p:sp>
            <p:nvSpPr>
              <p:cNvPr id="98" name="Text Box 97"/>
              <p:cNvSpPr txBox="1">
                <a:spLocks noChangeArrowheads="1"/>
              </p:cNvSpPr>
              <p:nvPr/>
            </p:nvSpPr>
            <p:spPr bwMode="auto">
              <a:xfrm>
                <a:off x="13009336" y="5882228"/>
                <a:ext cx="2073278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район с 4 или 5 классом пожарной опасности</a:t>
                </a:r>
              </a:p>
            </p:txBody>
          </p:sp>
          <p:sp>
            <p:nvSpPr>
              <p:cNvPr id="99" name="Text Box 97"/>
              <p:cNvSpPr txBox="1">
                <a:spLocks noChangeArrowheads="1"/>
              </p:cNvSpPr>
              <p:nvPr/>
            </p:nvSpPr>
            <p:spPr bwMode="auto">
              <a:xfrm>
                <a:off x="13134030" y="5768392"/>
                <a:ext cx="1775208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kern="0" dirty="0">
                    <a:solidFill>
                      <a:srgbClr val="000000"/>
                    </a:solidFill>
                    <a:cs typeface="Arial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100" name="TextBox 10"/>
              <p:cNvSpPr txBox="1"/>
              <p:nvPr/>
            </p:nvSpPr>
            <p:spPr>
              <a:xfrm>
                <a:off x="12551218" y="6483206"/>
                <a:ext cx="697450" cy="119546"/>
              </a:xfrm>
              <a:prstGeom prst="rect">
                <a:avLst/>
              </a:prstGeom>
              <a:solidFill>
                <a:sysClr val="window" lastClr="FFFFFF"/>
              </a:solidFill>
              <a:effectLst>
                <a:softEdge rad="63500"/>
              </a:effectLst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defTabSz="704389">
                  <a:defRPr/>
                </a:pPr>
                <a:r>
                  <a:rPr lang="ru-RU" kern="0" dirty="0" err="1" smtClean="0">
                    <a:solidFill>
                      <a:prstClr val="black"/>
                    </a:solidFill>
                  </a:rPr>
                  <a:t>Вольский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1" name="Text Box 97"/>
              <p:cNvSpPr txBox="1">
                <a:spLocks noChangeArrowheads="1"/>
              </p:cNvSpPr>
              <p:nvPr/>
            </p:nvSpPr>
            <p:spPr bwMode="auto">
              <a:xfrm>
                <a:off x="12999057" y="6169489"/>
                <a:ext cx="1807511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</a:t>
                </a:r>
                <a:r>
                  <a:rPr lang="ru-RU" altLang="ru-RU" sz="700" b="0" dirty="0">
                    <a:solidFill>
                      <a:srgbClr val="000000"/>
                    </a:solidFill>
                    <a:cs typeface="Arial" pitchFamily="34" charset="0"/>
                  </a:rPr>
                  <a:t>количество осадков в мм за 24 ч</a:t>
                </a:r>
              </a:p>
            </p:txBody>
          </p:sp>
          <p:sp>
            <p:nvSpPr>
              <p:cNvPr id="102" name="TextBox 23"/>
              <p:cNvSpPr txBox="1"/>
              <p:nvPr/>
            </p:nvSpPr>
            <p:spPr>
              <a:xfrm>
                <a:off x="12635770" y="6181999"/>
                <a:ext cx="445209" cy="128742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704389">
                  <a:defRPr/>
                </a:pPr>
                <a:r>
                  <a:rPr lang="ru-RU" sz="800" kern="0" dirty="0">
                    <a:solidFill>
                      <a:prstClr val="black"/>
                    </a:solidFill>
                    <a:cs typeface="Arial" charset="0"/>
                  </a:rPr>
                  <a:t>20</a:t>
                </a:r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>
                <a:off x="12718607" y="5881517"/>
                <a:ext cx="324500" cy="142310"/>
              </a:xfrm>
              <a:custGeom>
                <a:avLst/>
                <a:gdLst>
                  <a:gd name="connsiteX0" fmla="*/ 42863 w 324905"/>
                  <a:gd name="connsiteY0" fmla="*/ 28575 h 204788"/>
                  <a:gd name="connsiteX1" fmla="*/ 47625 w 324905"/>
                  <a:gd name="connsiteY1" fmla="*/ 4763 h 204788"/>
                  <a:gd name="connsiteX2" fmla="*/ 61913 w 324905"/>
                  <a:gd name="connsiteY2" fmla="*/ 0 h 204788"/>
                  <a:gd name="connsiteX3" fmla="*/ 95250 w 324905"/>
                  <a:gd name="connsiteY3" fmla="*/ 4763 h 204788"/>
                  <a:gd name="connsiteX4" fmla="*/ 200025 w 324905"/>
                  <a:gd name="connsiteY4" fmla="*/ 9525 h 204788"/>
                  <a:gd name="connsiteX5" fmla="*/ 252413 w 324905"/>
                  <a:gd name="connsiteY5" fmla="*/ 14288 h 204788"/>
                  <a:gd name="connsiteX6" fmla="*/ 280988 w 324905"/>
                  <a:gd name="connsiteY6" fmla="*/ 23813 h 204788"/>
                  <a:gd name="connsiteX7" fmla="*/ 285750 w 324905"/>
                  <a:gd name="connsiteY7" fmla="*/ 52388 h 204788"/>
                  <a:gd name="connsiteX8" fmla="*/ 300038 w 324905"/>
                  <a:gd name="connsiteY8" fmla="*/ 57150 h 204788"/>
                  <a:gd name="connsiteX9" fmla="*/ 314325 w 324905"/>
                  <a:gd name="connsiteY9" fmla="*/ 66675 h 204788"/>
                  <a:gd name="connsiteX10" fmla="*/ 323850 w 324905"/>
                  <a:gd name="connsiteY10" fmla="*/ 80963 h 204788"/>
                  <a:gd name="connsiteX11" fmla="*/ 319088 w 324905"/>
                  <a:gd name="connsiteY11" fmla="*/ 180975 h 204788"/>
                  <a:gd name="connsiteX12" fmla="*/ 300038 w 324905"/>
                  <a:gd name="connsiteY12" fmla="*/ 185738 h 204788"/>
                  <a:gd name="connsiteX13" fmla="*/ 228600 w 324905"/>
                  <a:gd name="connsiteY13" fmla="*/ 190500 h 204788"/>
                  <a:gd name="connsiteX14" fmla="*/ 209550 w 324905"/>
                  <a:gd name="connsiteY14" fmla="*/ 195263 h 204788"/>
                  <a:gd name="connsiteX15" fmla="*/ 185738 w 324905"/>
                  <a:gd name="connsiteY15" fmla="*/ 200025 h 204788"/>
                  <a:gd name="connsiteX16" fmla="*/ 171450 w 324905"/>
                  <a:gd name="connsiteY16" fmla="*/ 204788 h 204788"/>
                  <a:gd name="connsiteX17" fmla="*/ 152400 w 324905"/>
                  <a:gd name="connsiteY17" fmla="*/ 190500 h 204788"/>
                  <a:gd name="connsiteX18" fmla="*/ 138113 w 324905"/>
                  <a:gd name="connsiteY18" fmla="*/ 180975 h 204788"/>
                  <a:gd name="connsiteX19" fmla="*/ 123825 w 324905"/>
                  <a:gd name="connsiteY19" fmla="*/ 166688 h 204788"/>
                  <a:gd name="connsiteX20" fmla="*/ 95250 w 324905"/>
                  <a:gd name="connsiteY20" fmla="*/ 152400 h 204788"/>
                  <a:gd name="connsiteX21" fmla="*/ 42863 w 324905"/>
                  <a:gd name="connsiteY21" fmla="*/ 147638 h 204788"/>
                  <a:gd name="connsiteX22" fmla="*/ 14288 w 324905"/>
                  <a:gd name="connsiteY22" fmla="*/ 133350 h 204788"/>
                  <a:gd name="connsiteX23" fmla="*/ 4763 w 324905"/>
                  <a:gd name="connsiteY23" fmla="*/ 119063 h 204788"/>
                  <a:gd name="connsiteX24" fmla="*/ 0 w 324905"/>
                  <a:gd name="connsiteY24" fmla="*/ 104775 h 204788"/>
                  <a:gd name="connsiteX25" fmla="*/ 19050 w 324905"/>
                  <a:gd name="connsiteY25" fmla="*/ 42863 h 204788"/>
                  <a:gd name="connsiteX26" fmla="*/ 42863 w 324905"/>
                  <a:gd name="connsiteY26" fmla="*/ 28575 h 204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324905" h="204788">
                    <a:moveTo>
                      <a:pt x="42863" y="28575"/>
                    </a:moveTo>
                    <a:cubicBezTo>
                      <a:pt x="44450" y="20638"/>
                      <a:pt x="43135" y="11498"/>
                      <a:pt x="47625" y="4763"/>
                    </a:cubicBezTo>
                    <a:cubicBezTo>
                      <a:pt x="50410" y="586"/>
                      <a:pt x="56893" y="0"/>
                      <a:pt x="61913" y="0"/>
                    </a:cubicBezTo>
                    <a:cubicBezTo>
                      <a:pt x="73138" y="0"/>
                      <a:pt x="84138" y="3175"/>
                      <a:pt x="95250" y="4763"/>
                    </a:cubicBezTo>
                    <a:cubicBezTo>
                      <a:pt x="147969" y="22336"/>
                      <a:pt x="113804" y="14914"/>
                      <a:pt x="200025" y="9525"/>
                    </a:cubicBezTo>
                    <a:cubicBezTo>
                      <a:pt x="217488" y="11113"/>
                      <a:pt x="235145" y="11241"/>
                      <a:pt x="252413" y="14288"/>
                    </a:cubicBezTo>
                    <a:cubicBezTo>
                      <a:pt x="262300" y="16033"/>
                      <a:pt x="280988" y="23813"/>
                      <a:pt x="280988" y="23813"/>
                    </a:cubicBezTo>
                    <a:cubicBezTo>
                      <a:pt x="282575" y="33338"/>
                      <a:pt x="280959" y="44004"/>
                      <a:pt x="285750" y="52388"/>
                    </a:cubicBezTo>
                    <a:cubicBezTo>
                      <a:pt x="288241" y="56747"/>
                      <a:pt x="295548" y="54905"/>
                      <a:pt x="300038" y="57150"/>
                    </a:cubicBezTo>
                    <a:cubicBezTo>
                      <a:pt x="305157" y="59710"/>
                      <a:pt x="309563" y="63500"/>
                      <a:pt x="314325" y="66675"/>
                    </a:cubicBezTo>
                    <a:cubicBezTo>
                      <a:pt x="317500" y="71438"/>
                      <a:pt x="323612" y="75244"/>
                      <a:pt x="323850" y="80963"/>
                    </a:cubicBezTo>
                    <a:cubicBezTo>
                      <a:pt x="325240" y="114309"/>
                      <a:pt x="326484" y="148430"/>
                      <a:pt x="319088" y="180975"/>
                    </a:cubicBezTo>
                    <a:cubicBezTo>
                      <a:pt x="317637" y="187358"/>
                      <a:pt x="306548" y="185053"/>
                      <a:pt x="300038" y="185738"/>
                    </a:cubicBezTo>
                    <a:cubicBezTo>
                      <a:pt x="276304" y="188236"/>
                      <a:pt x="252413" y="188913"/>
                      <a:pt x="228600" y="190500"/>
                    </a:cubicBezTo>
                    <a:cubicBezTo>
                      <a:pt x="222250" y="192088"/>
                      <a:pt x="215940" y="193843"/>
                      <a:pt x="209550" y="195263"/>
                    </a:cubicBezTo>
                    <a:cubicBezTo>
                      <a:pt x="201648" y="197019"/>
                      <a:pt x="193591" y="198062"/>
                      <a:pt x="185738" y="200025"/>
                    </a:cubicBezTo>
                    <a:cubicBezTo>
                      <a:pt x="180868" y="201243"/>
                      <a:pt x="176213" y="203200"/>
                      <a:pt x="171450" y="204788"/>
                    </a:cubicBezTo>
                    <a:cubicBezTo>
                      <a:pt x="165100" y="200025"/>
                      <a:pt x="158859" y="195114"/>
                      <a:pt x="152400" y="190500"/>
                    </a:cubicBezTo>
                    <a:cubicBezTo>
                      <a:pt x="147743" y="187173"/>
                      <a:pt x="142510" y="184639"/>
                      <a:pt x="138113" y="180975"/>
                    </a:cubicBezTo>
                    <a:cubicBezTo>
                      <a:pt x="132939" y="176663"/>
                      <a:pt x="128999" y="171000"/>
                      <a:pt x="123825" y="166688"/>
                    </a:cubicBezTo>
                    <a:cubicBezTo>
                      <a:pt x="116019" y="160183"/>
                      <a:pt x="105619" y="153881"/>
                      <a:pt x="95250" y="152400"/>
                    </a:cubicBezTo>
                    <a:cubicBezTo>
                      <a:pt x="77892" y="149920"/>
                      <a:pt x="60325" y="149225"/>
                      <a:pt x="42863" y="147638"/>
                    </a:cubicBezTo>
                    <a:cubicBezTo>
                      <a:pt x="31242" y="143764"/>
                      <a:pt x="23520" y="142582"/>
                      <a:pt x="14288" y="133350"/>
                    </a:cubicBezTo>
                    <a:cubicBezTo>
                      <a:pt x="10241" y="129303"/>
                      <a:pt x="7323" y="124182"/>
                      <a:pt x="4763" y="119063"/>
                    </a:cubicBezTo>
                    <a:cubicBezTo>
                      <a:pt x="2518" y="114573"/>
                      <a:pt x="1588" y="109538"/>
                      <a:pt x="0" y="104775"/>
                    </a:cubicBezTo>
                    <a:cubicBezTo>
                      <a:pt x="5433" y="50448"/>
                      <a:pt x="-6518" y="68431"/>
                      <a:pt x="19050" y="42863"/>
                    </a:cubicBezTo>
                    <a:lnTo>
                      <a:pt x="42863" y="28575"/>
                    </a:lnTo>
                    <a:close/>
                  </a:path>
                </a:pathLst>
              </a:custGeom>
              <a:solidFill>
                <a:srgbClr val="FF0000">
                  <a:alpha val="40000"/>
                </a:srgbClr>
              </a:solidFill>
              <a:ln w="25400" cap="flat" cmpd="sng" algn="ctr">
                <a:solidFill>
                  <a:srgbClr val="FF0000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defTabSz="704389">
                  <a:defRPr/>
                </a:pPr>
                <a:endParaRPr lang="ru-RU" sz="1100" kern="0" dirty="0">
                  <a:solidFill>
                    <a:prstClr val="white"/>
                  </a:solidFill>
                  <a:cs typeface="Arial" charset="0"/>
                </a:endParaRPr>
              </a:p>
            </p:txBody>
          </p:sp>
          <p:sp>
            <p:nvSpPr>
              <p:cNvPr id="104" name="TextBox 23"/>
              <p:cNvSpPr txBox="1"/>
              <p:nvPr/>
            </p:nvSpPr>
            <p:spPr>
              <a:xfrm>
                <a:off x="12654560" y="6311088"/>
                <a:ext cx="431769" cy="128742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704389">
                  <a:defRPr/>
                </a:pPr>
                <a:r>
                  <a:rPr lang="ru-RU" sz="800" kern="0" dirty="0">
                    <a:solidFill>
                      <a:prstClr val="black"/>
                    </a:solidFill>
                    <a:cs typeface="Arial" charset="0"/>
                  </a:rPr>
                  <a:t>3</a:t>
                </a:r>
              </a:p>
            </p:txBody>
          </p:sp>
          <p:sp>
            <p:nvSpPr>
              <p:cNvPr id="105" name="Text Box 97"/>
              <p:cNvSpPr txBox="1">
                <a:spLocks noChangeArrowheads="1"/>
              </p:cNvSpPr>
              <p:nvPr/>
            </p:nvSpPr>
            <p:spPr bwMode="auto">
              <a:xfrm>
                <a:off x="13017940" y="6311088"/>
                <a:ext cx="1182004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порывы ветра, м/с</a:t>
                </a:r>
              </a:p>
            </p:txBody>
          </p:sp>
          <p:sp>
            <p:nvSpPr>
              <p:cNvPr id="106" name="Text Box 97"/>
              <p:cNvSpPr txBox="1">
                <a:spLocks noChangeArrowheads="1"/>
              </p:cNvSpPr>
              <p:nvPr/>
            </p:nvSpPr>
            <p:spPr bwMode="auto">
              <a:xfrm>
                <a:off x="13053386" y="6470696"/>
                <a:ext cx="1963153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муниципальный район</a:t>
                </a:r>
              </a:p>
            </p:txBody>
          </p:sp>
          <p:sp>
            <p:nvSpPr>
              <p:cNvPr id="107" name="Прямоугольник 106"/>
              <p:cNvSpPr/>
              <p:nvPr/>
            </p:nvSpPr>
            <p:spPr>
              <a:xfrm>
                <a:off x="12681899" y="6655325"/>
                <a:ext cx="465364" cy="75727"/>
              </a:xfrm>
              <a:prstGeom prst="rect">
                <a:avLst/>
              </a:prstGeom>
              <a:solidFill>
                <a:srgbClr val="92D050"/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defTabSz="704389">
                  <a:defRPr/>
                </a:pPr>
                <a:r>
                  <a:rPr lang="ru-RU" sz="600" kern="0" dirty="0">
                    <a:solidFill>
                      <a:prstClr val="black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1600/148</a:t>
                </a:r>
              </a:p>
            </p:txBody>
          </p:sp>
          <p:sp>
            <p:nvSpPr>
              <p:cNvPr id="108" name="Text Box 97"/>
              <p:cNvSpPr txBox="1">
                <a:spLocks noChangeArrowheads="1"/>
              </p:cNvSpPr>
              <p:nvPr/>
            </p:nvSpPr>
            <p:spPr bwMode="auto">
              <a:xfrm>
                <a:off x="13204623" y="6612295"/>
                <a:ext cx="1870649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кол-во домов /население</a:t>
                </a:r>
              </a:p>
            </p:txBody>
          </p:sp>
          <p:sp>
            <p:nvSpPr>
              <p:cNvPr id="109" name="Text Box 97"/>
              <p:cNvSpPr txBox="1">
                <a:spLocks noChangeArrowheads="1"/>
              </p:cNvSpPr>
              <p:nvPr/>
            </p:nvSpPr>
            <p:spPr bwMode="auto">
              <a:xfrm>
                <a:off x="13017940" y="6052910"/>
                <a:ext cx="1745841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температура, С </a:t>
                </a:r>
              </a:p>
            </p:txBody>
          </p:sp>
          <p:sp>
            <p:nvSpPr>
              <p:cNvPr id="110" name="TextBox 23"/>
              <p:cNvSpPr txBox="1"/>
              <p:nvPr/>
            </p:nvSpPr>
            <p:spPr>
              <a:xfrm>
                <a:off x="12643679" y="6052910"/>
                <a:ext cx="445209" cy="128742"/>
              </a:xfrm>
              <a:prstGeom prst="rect">
                <a:avLst/>
              </a:prstGeom>
              <a:solidFill>
                <a:srgbClr val="C00000"/>
              </a:solidFill>
              <a:effectLst>
                <a:softEdge rad="63500"/>
              </a:effectLst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704389">
                  <a:defRPr/>
                </a:pPr>
                <a:r>
                  <a:rPr lang="ru-RU" sz="800" kern="0" dirty="0">
                    <a:solidFill>
                      <a:prstClr val="black"/>
                    </a:solidFill>
                    <a:cs typeface="Arial" charset="0"/>
                  </a:rPr>
                  <a:t>20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4371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9550"/>
            <a:ext cx="9144000" cy="4689873"/>
          </a:xfrm>
          <a:prstGeom prst="rect">
            <a:avLst/>
          </a:prstGeom>
        </p:spPr>
      </p:pic>
      <p:pic>
        <p:nvPicPr>
          <p:cNvPr id="164" name="Рисунок 163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768" y="765194"/>
            <a:ext cx="2176903" cy="1536780"/>
          </a:xfrm>
          <a:prstGeom prst="rect">
            <a:avLst/>
          </a:prstGeom>
        </p:spPr>
      </p:pic>
      <p:pic>
        <p:nvPicPr>
          <p:cNvPr id="163" name="Рисунок 162" descr="Вырезка экрана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43" y="3246704"/>
            <a:ext cx="2405534" cy="1796711"/>
          </a:xfrm>
          <a:prstGeom prst="rect">
            <a:avLst/>
          </a:prstGeom>
        </p:spPr>
      </p:pic>
      <p:sp>
        <p:nvSpPr>
          <p:cNvPr id="118" name="TextBox 10"/>
          <p:cNvSpPr txBox="1"/>
          <p:nvPr/>
        </p:nvSpPr>
        <p:spPr>
          <a:xfrm>
            <a:off x="5034678" y="2170959"/>
            <a:ext cx="699310" cy="22551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7" tIns="20228" rIns="40457" bIns="20228">
            <a:spAutoFit/>
          </a:bodyPr>
          <a:lstStyle>
            <a:defPPr>
              <a:defRPr lang="ru-RU"/>
            </a:defPPr>
            <a:lvl1pPr algn="ctr">
              <a:defRPr sz="12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pPr defTabSz="685800"/>
            <a:r>
              <a:rPr lang="ru-RU" dirty="0" smtClean="0">
                <a:solidFill>
                  <a:prstClr val="black"/>
                </a:solidFill>
              </a:rPr>
              <a:t>Атяшево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943" name="Прямоугольник 942"/>
          <p:cNvSpPr/>
          <p:nvPr/>
        </p:nvSpPr>
        <p:spPr bwMode="auto">
          <a:xfrm>
            <a:off x="6156177" y="2499742"/>
            <a:ext cx="2900686" cy="74696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wrap="square" lIns="53928" tIns="26969" rIns="53928" bIns="26969">
            <a:spAutoFit/>
          </a:bodyPr>
          <a:lstStyle/>
          <a:p>
            <a:pPr algn="ctr" defTabSz="685800"/>
            <a:r>
              <a:rPr lang="ru-RU" sz="1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Прогнозируется </a:t>
            </a:r>
            <a:r>
              <a:rPr lang="ru-RU" sz="15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чрезвычайная </a:t>
            </a:r>
            <a:r>
              <a:rPr lang="ru-RU" sz="1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пожарная опасность</a:t>
            </a:r>
          </a:p>
          <a:p>
            <a:pPr algn="ctr" defTabSz="685800"/>
            <a:r>
              <a:rPr lang="ru-RU" sz="15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(5 </a:t>
            </a:r>
            <a:r>
              <a:rPr lang="ru-RU" sz="1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класс)</a:t>
            </a:r>
          </a:p>
        </p:txBody>
      </p:sp>
      <p:sp>
        <p:nvSpPr>
          <p:cNvPr id="947" name="TextBox 23"/>
          <p:cNvSpPr txBox="1"/>
          <p:nvPr/>
        </p:nvSpPr>
        <p:spPr>
          <a:xfrm>
            <a:off x="4242983" y="1026832"/>
            <a:ext cx="411129" cy="276971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 lIns="91412" tIns="45706" rIns="91412" bIns="45706" rtlCol="0">
            <a:spAutoFit/>
          </a:bodyPr>
          <a:lstStyle>
            <a:defPPr>
              <a:defRPr lang="ru-RU"/>
            </a:defPPr>
            <a:lvl1pPr algn="ctr" defTabSz="939233">
              <a:defRPr sz="700" b="1" kern="0">
                <a:solidFill>
                  <a:prstClr val="black"/>
                </a:solidFill>
                <a:latin typeface="Calibri"/>
              </a:defRPr>
            </a:lvl1pPr>
          </a:lstStyle>
          <a:p>
            <a:r>
              <a:rPr lang="ru-RU" sz="1200" dirty="0" smtClean="0"/>
              <a:t>20</a:t>
            </a:r>
            <a:endParaRPr lang="ru-RU" sz="1200" dirty="0"/>
          </a:p>
        </p:txBody>
      </p:sp>
      <p:sp>
        <p:nvSpPr>
          <p:cNvPr id="949" name="TextBox 23"/>
          <p:cNvSpPr txBox="1"/>
          <p:nvPr/>
        </p:nvSpPr>
        <p:spPr>
          <a:xfrm>
            <a:off x="3953988" y="1020002"/>
            <a:ext cx="391115" cy="27697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91412" tIns="45706" rIns="91412" bIns="45706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685494"/>
            <a:r>
              <a:rPr lang="ru-RU" sz="1200" dirty="0" smtClean="0">
                <a:solidFill>
                  <a:prstClr val="black"/>
                </a:solidFill>
              </a:rPr>
              <a:t>13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950" name="TextBox 23"/>
          <p:cNvSpPr txBox="1"/>
          <p:nvPr/>
        </p:nvSpPr>
        <p:spPr>
          <a:xfrm>
            <a:off x="3644978" y="1020002"/>
            <a:ext cx="391115" cy="27697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91412" tIns="45706" rIns="91412" bIns="45706" rtlCol="0">
            <a:spAutoFit/>
          </a:bodyPr>
          <a:lstStyle>
            <a:defPPr>
              <a:defRPr lang="ru-RU"/>
            </a:defPPr>
            <a:lvl1pPr algn="ctr" defTabSz="939233">
              <a:defRPr sz="1100" b="1" kern="0">
                <a:solidFill>
                  <a:prstClr val="black"/>
                </a:solidFill>
                <a:latin typeface="Calibri"/>
              </a:defRPr>
            </a:lvl1pPr>
          </a:lstStyle>
          <a:p>
            <a:r>
              <a:rPr lang="ru-RU" sz="1200" dirty="0"/>
              <a:t>0</a:t>
            </a:r>
          </a:p>
        </p:txBody>
      </p:sp>
      <p:sp>
        <p:nvSpPr>
          <p:cNvPr id="951" name="Прямоугольник 950"/>
          <p:cNvSpPr/>
          <p:nvPr/>
        </p:nvSpPr>
        <p:spPr>
          <a:xfrm>
            <a:off x="81495" y="555527"/>
            <a:ext cx="2474282" cy="20460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9" tIns="34289" rIns="68559" bIns="34289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1061" name="Text Box 2"/>
          <p:cNvSpPr txBox="1">
            <a:spLocks noChangeArrowheads="1"/>
          </p:cNvSpPr>
          <p:nvPr/>
        </p:nvSpPr>
        <p:spPr bwMode="auto">
          <a:xfrm>
            <a:off x="1" y="-1"/>
            <a:ext cx="9153732" cy="475200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297" tIns="29153" rIns="58297" bIns="29153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5pPr>
            <a:lvl6pPr marL="1948129" defTabSz="779252">
              <a:defRPr sz="1500">
                <a:solidFill>
                  <a:schemeClr val="lt1"/>
                </a:solidFill>
              </a:defRPr>
            </a:lvl6pPr>
            <a:lvl7pPr marL="2337755" defTabSz="779252">
              <a:defRPr sz="1500">
                <a:solidFill>
                  <a:schemeClr val="lt1"/>
                </a:solidFill>
              </a:defRPr>
            </a:lvl7pPr>
            <a:lvl8pPr marL="2727381" defTabSz="779252">
              <a:defRPr sz="1500">
                <a:solidFill>
                  <a:schemeClr val="lt1"/>
                </a:solidFill>
              </a:defRPr>
            </a:lvl8pPr>
            <a:lvl9pPr marL="3117007" defTabSz="779252">
              <a:defRPr sz="1500"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ИНФОРМАЦИОННЫЕ МАТЕРИАЛЫ ПО КЛАССАМ ПОЖАРНОЙ ОПАСНОСТИ НА </a:t>
            </a:r>
          </a:p>
          <a:p>
            <a:r>
              <a:rPr lang="ru-RU" dirty="0"/>
              <a:t>ТЕРРИТОРИИ </a:t>
            </a:r>
            <a:r>
              <a:rPr lang="ru-RU" dirty="0" smtClean="0"/>
              <a:t>РЕСПУБЛИКИ МОРДОВИЯ </a:t>
            </a:r>
            <a:r>
              <a:rPr lang="ru-RU" dirty="0"/>
              <a:t>(РИСК ПРИРОДНЫХ ПОЖАРОВ НА </a:t>
            </a:r>
            <a:r>
              <a:rPr lang="ru-RU" dirty="0" smtClean="0"/>
              <a:t>17.09.2020</a:t>
            </a:r>
            <a:r>
              <a:rPr lang="ru-RU" dirty="0"/>
              <a:t>)</a:t>
            </a:r>
          </a:p>
        </p:txBody>
      </p:sp>
      <p:grpSp>
        <p:nvGrpSpPr>
          <p:cNvPr id="341" name="Группа 629"/>
          <p:cNvGrpSpPr>
            <a:grpSpLocks/>
          </p:cNvGrpSpPr>
          <p:nvPr/>
        </p:nvGrpSpPr>
        <p:grpSpPr bwMode="auto">
          <a:xfrm>
            <a:off x="4107450" y="2569868"/>
            <a:ext cx="248527" cy="196143"/>
            <a:chOff x="142483" y="3760971"/>
            <a:chExt cx="346075" cy="386605"/>
          </a:xfrm>
        </p:grpSpPr>
        <p:sp>
          <p:nvSpPr>
            <p:cNvPr id="342" name="Line 281"/>
            <p:cNvSpPr>
              <a:spLocks noChangeShapeType="1"/>
            </p:cNvSpPr>
            <p:nvPr/>
          </p:nvSpPr>
          <p:spPr bwMode="auto">
            <a:xfrm>
              <a:off x="204204" y="3847389"/>
              <a:ext cx="0" cy="30018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8727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defRPr/>
              </a:pPr>
              <a:endParaRPr lang="ru-RU" sz="5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343" name="Freeform 285"/>
            <p:cNvSpPr>
              <a:spLocks/>
            </p:cNvSpPr>
            <p:nvPr/>
          </p:nvSpPr>
          <p:spPr bwMode="auto">
            <a:xfrm>
              <a:off x="197590" y="3795084"/>
              <a:ext cx="271130" cy="227415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872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5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44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74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577724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00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</p:grpSp>
      <p:pic>
        <p:nvPicPr>
          <p:cNvPr id="53" name="Рисунок 5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22" y="51471"/>
            <a:ext cx="680262" cy="408080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400" y="-1994"/>
            <a:ext cx="1089612" cy="413505"/>
          </a:xfrm>
          <a:prstGeom prst="rect">
            <a:avLst/>
          </a:prstGeom>
        </p:spPr>
      </p:pic>
      <p:sp>
        <p:nvSpPr>
          <p:cNvPr id="55" name="Rectangle 93"/>
          <p:cNvSpPr>
            <a:spLocks noChangeArrowheads="1"/>
          </p:cNvSpPr>
          <p:nvPr/>
        </p:nvSpPr>
        <p:spPr bwMode="auto">
          <a:xfrm>
            <a:off x="7375515" y="3458325"/>
            <a:ext cx="1751911" cy="16844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71" tIns="34289" rIns="68571" bIns="34289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85652"/>
            <a:endParaRPr lang="ru-RU" altLang="ru-RU" sz="70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6" name="Text Box 97"/>
          <p:cNvSpPr txBox="1">
            <a:spLocks noChangeArrowheads="1"/>
          </p:cNvSpPr>
          <p:nvPr/>
        </p:nvSpPr>
        <p:spPr bwMode="auto">
          <a:xfrm>
            <a:off x="7669276" y="3435847"/>
            <a:ext cx="1205696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grpSp>
        <p:nvGrpSpPr>
          <p:cNvPr id="57" name="Группа 629"/>
          <p:cNvGrpSpPr>
            <a:grpSpLocks/>
          </p:cNvGrpSpPr>
          <p:nvPr/>
        </p:nvGrpSpPr>
        <p:grpSpPr bwMode="auto">
          <a:xfrm>
            <a:off x="7459189" y="3592903"/>
            <a:ext cx="249072" cy="202424"/>
            <a:chOff x="142483" y="3760971"/>
            <a:chExt cx="346075" cy="386605"/>
          </a:xfrm>
        </p:grpSpPr>
        <p:sp>
          <p:nvSpPr>
            <p:cNvPr id="58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566">
                <a:buClr>
                  <a:srgbClr val="000000"/>
                </a:buClr>
                <a:buSzPct val="100000"/>
                <a:defRPr/>
              </a:pPr>
              <a:endParaRPr lang="ru-RU" sz="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59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566">
                <a:defRPr/>
              </a:pPr>
              <a:endParaRPr lang="ru-RU" sz="6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60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81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51911" tIns="75956" rIns="151911" bIns="75956">
              <a:spAutoFit/>
            </a:bodyPr>
            <a:lstStyle/>
            <a:p>
              <a:pPr algn="ctr" defTabSz="770522">
                <a:defRPr/>
              </a:pPr>
              <a:endParaRPr lang="ru-RU" sz="300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/>
              </a:endParaRPr>
            </a:p>
          </p:txBody>
        </p:sp>
      </p:grpSp>
      <p:sp>
        <p:nvSpPr>
          <p:cNvPr id="61" name="Text Box 97"/>
          <p:cNvSpPr txBox="1">
            <a:spLocks noChangeArrowheads="1"/>
          </p:cNvSpPr>
          <p:nvPr/>
        </p:nvSpPr>
        <p:spPr bwMode="auto">
          <a:xfrm>
            <a:off x="7661319" y="3568429"/>
            <a:ext cx="1373502" cy="312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>
            <a:off x="7440553" y="4708651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 Box 97"/>
          <p:cNvSpPr txBox="1">
            <a:spLocks noChangeArrowheads="1"/>
          </p:cNvSpPr>
          <p:nvPr/>
        </p:nvSpPr>
        <p:spPr bwMode="auto">
          <a:xfrm>
            <a:off x="7709339" y="4616219"/>
            <a:ext cx="1418087" cy="188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199" tIns="40101" rIns="80199" bIns="4010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801723">
              <a:defRPr/>
            </a:pPr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grpSp>
        <p:nvGrpSpPr>
          <p:cNvPr id="64" name="Group 316"/>
          <p:cNvGrpSpPr>
            <a:grpSpLocks/>
          </p:cNvGrpSpPr>
          <p:nvPr/>
        </p:nvGrpSpPr>
        <p:grpSpPr bwMode="auto">
          <a:xfrm>
            <a:off x="7486859" y="3855276"/>
            <a:ext cx="163469" cy="127788"/>
            <a:chOff x="4727" y="2506"/>
            <a:chExt cx="706" cy="1172"/>
          </a:xfrm>
        </p:grpSpPr>
        <p:sp>
          <p:nvSpPr>
            <p:cNvPr id="65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9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0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1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2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3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4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5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6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7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8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9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0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1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2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3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4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5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6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7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8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9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0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1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2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3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4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5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6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7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8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9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0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1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2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5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6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7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8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9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0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1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2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3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4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5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6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7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9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0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1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2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3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4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5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6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7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8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9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0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1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2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3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4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5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6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7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8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9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40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41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42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43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144" name="Text Box 97"/>
          <p:cNvSpPr txBox="1">
            <a:spLocks noChangeArrowheads="1"/>
          </p:cNvSpPr>
          <p:nvPr/>
        </p:nvSpPr>
        <p:spPr bwMode="auto">
          <a:xfrm>
            <a:off x="7635766" y="3823834"/>
            <a:ext cx="1352184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145" name="Группа 119"/>
          <p:cNvGrpSpPr>
            <a:grpSpLocks/>
          </p:cNvGrpSpPr>
          <p:nvPr/>
        </p:nvGrpSpPr>
        <p:grpSpPr bwMode="auto">
          <a:xfrm>
            <a:off x="7483658" y="4021786"/>
            <a:ext cx="177245" cy="141967"/>
            <a:chOff x="214313" y="8958263"/>
            <a:chExt cx="642937" cy="500062"/>
          </a:xfrm>
        </p:grpSpPr>
        <p:sp>
          <p:nvSpPr>
            <p:cNvPr id="146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792"/>
              <a:endParaRPr lang="ru-RU" sz="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7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792"/>
              <a:endParaRPr lang="ru-RU" sz="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48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49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50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151" name="Text Box 97"/>
          <p:cNvSpPr txBox="1">
            <a:spLocks noChangeArrowheads="1"/>
          </p:cNvSpPr>
          <p:nvPr/>
        </p:nvSpPr>
        <p:spPr bwMode="auto">
          <a:xfrm>
            <a:off x="7646965" y="3998308"/>
            <a:ext cx="1373502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pic>
        <p:nvPicPr>
          <p:cNvPr id="152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144" y="4942815"/>
            <a:ext cx="166669" cy="171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" name="Text Box 97"/>
          <p:cNvSpPr txBox="1">
            <a:spLocks noChangeArrowheads="1"/>
          </p:cNvSpPr>
          <p:nvPr/>
        </p:nvSpPr>
        <p:spPr bwMode="auto">
          <a:xfrm>
            <a:off x="7709336" y="4938176"/>
            <a:ext cx="1373502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70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7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- химически опасный объект</a:t>
            </a:r>
          </a:p>
        </p:txBody>
      </p:sp>
      <p:pic>
        <p:nvPicPr>
          <p:cNvPr id="154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2" t="40992" r="94372" b="53233"/>
          <a:stretch/>
        </p:blipFill>
        <p:spPr bwMode="auto">
          <a:xfrm>
            <a:off x="7462060" y="4757422"/>
            <a:ext cx="159342" cy="16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5" name="Text Box 97"/>
          <p:cNvSpPr txBox="1">
            <a:spLocks noChangeArrowheads="1"/>
          </p:cNvSpPr>
          <p:nvPr/>
        </p:nvSpPr>
        <p:spPr bwMode="auto">
          <a:xfrm>
            <a:off x="7659267" y="4757422"/>
            <a:ext cx="1494466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70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7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ru-RU" altLang="ru-RU" sz="700" dirty="0" err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пожаровзрывоопасный</a:t>
            </a:r>
            <a:r>
              <a:rPr lang="ru-RU" altLang="ru-RU" sz="7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объект</a:t>
            </a:r>
          </a:p>
        </p:txBody>
      </p:sp>
      <p:grpSp>
        <p:nvGrpSpPr>
          <p:cNvPr id="156" name="Группа 155"/>
          <p:cNvGrpSpPr/>
          <p:nvPr/>
        </p:nvGrpSpPr>
        <p:grpSpPr>
          <a:xfrm>
            <a:off x="7390385" y="4163754"/>
            <a:ext cx="1753617" cy="550277"/>
            <a:chOff x="6338902" y="3733352"/>
            <a:chExt cx="3062478" cy="827647"/>
          </a:xfrm>
        </p:grpSpPr>
        <p:sp>
          <p:nvSpPr>
            <p:cNvPr id="157" name="Text Box 97"/>
            <p:cNvSpPr txBox="1">
              <a:spLocks noChangeArrowheads="1"/>
            </p:cNvSpPr>
            <p:nvPr/>
          </p:nvSpPr>
          <p:spPr bwMode="auto">
            <a:xfrm>
              <a:off x="7037357" y="3977280"/>
              <a:ext cx="2364023" cy="356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700" b="0" kern="0" dirty="0">
                  <a:solidFill>
                    <a:srgbClr val="000000"/>
                  </a:solidFill>
                  <a:cs typeface="Arial" panose="020B0604020202020204" pitchFamily="34" charset="0"/>
                </a:rPr>
                <a:t>- </a:t>
              </a:r>
              <a:r>
                <a:rPr lang="ru-RU" altLang="ru-RU" sz="7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количество осадков</a:t>
              </a:r>
            </a:p>
          </p:txBody>
        </p:sp>
        <p:sp>
          <p:nvSpPr>
            <p:cNvPr id="158" name="TextBox 23"/>
            <p:cNvSpPr txBox="1"/>
            <p:nvPr/>
          </p:nvSpPr>
          <p:spPr>
            <a:xfrm>
              <a:off x="6338902" y="3995312"/>
              <a:ext cx="555580" cy="300894"/>
            </a:xfrm>
            <a:prstGeom prst="rect">
              <a:avLst/>
            </a:prstGeom>
            <a:solidFill>
              <a:srgbClr val="4F81BD">
                <a:lumMod val="75000"/>
              </a:srgbClr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39185">
                <a:defRPr/>
              </a:pPr>
              <a:r>
                <a:rPr lang="ru-RU" sz="700" kern="0" dirty="0">
                  <a:solidFill>
                    <a:prstClr val="black"/>
                  </a:solidFill>
                </a:rPr>
                <a:t>20</a:t>
              </a:r>
            </a:p>
          </p:txBody>
        </p:sp>
        <p:sp>
          <p:nvSpPr>
            <p:cNvPr id="159" name="TextBox 23"/>
            <p:cNvSpPr txBox="1"/>
            <p:nvPr/>
          </p:nvSpPr>
          <p:spPr>
            <a:xfrm>
              <a:off x="6362351" y="4220073"/>
              <a:ext cx="538808" cy="300894"/>
            </a:xfrm>
            <a:prstGeom prst="rect">
              <a:avLst/>
            </a:prstGeom>
            <a:solidFill>
              <a:srgbClr val="FF99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39185">
                <a:defRPr/>
              </a:pPr>
              <a:r>
                <a:rPr lang="ru-RU" sz="700" kern="0" dirty="0">
                  <a:solidFill>
                    <a:prstClr val="black"/>
                  </a:solidFill>
                </a:rPr>
                <a:t>3</a:t>
              </a:r>
            </a:p>
          </p:txBody>
        </p:sp>
        <p:sp>
          <p:nvSpPr>
            <p:cNvPr id="160" name="Text Box 97"/>
            <p:cNvSpPr txBox="1">
              <a:spLocks noChangeArrowheads="1"/>
            </p:cNvSpPr>
            <p:nvPr/>
          </p:nvSpPr>
          <p:spPr bwMode="auto">
            <a:xfrm>
              <a:off x="7037357" y="4204598"/>
              <a:ext cx="2200007" cy="356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314356">
                <a:defRPr/>
              </a:pPr>
              <a:r>
                <a:rPr lang="ru-RU" altLang="ru-RU" sz="700" b="0" kern="0" dirty="0">
                  <a:solidFill>
                    <a:srgbClr val="000000"/>
                  </a:solidFill>
                  <a:cs typeface="Arial" panose="020B0604020202020204" pitchFamily="34" charset="0"/>
                </a:rPr>
                <a:t>- порывы ветра, м/с</a:t>
              </a:r>
            </a:p>
          </p:txBody>
        </p:sp>
        <p:sp>
          <p:nvSpPr>
            <p:cNvPr id="161" name="Text Box 97"/>
            <p:cNvSpPr txBox="1">
              <a:spLocks noChangeArrowheads="1"/>
            </p:cNvSpPr>
            <p:nvPr/>
          </p:nvSpPr>
          <p:spPr bwMode="auto">
            <a:xfrm>
              <a:off x="7031009" y="3733352"/>
              <a:ext cx="2179708" cy="356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314356">
                <a:defRPr/>
              </a:pPr>
              <a:r>
                <a:rPr lang="ru-RU" altLang="ru-RU" sz="700" b="0" kern="0" dirty="0">
                  <a:solidFill>
                    <a:srgbClr val="000000"/>
                  </a:solidFill>
                  <a:cs typeface="Arial" panose="020B0604020202020204" pitchFamily="34" charset="0"/>
                </a:rPr>
                <a:t>- температура, град С </a:t>
              </a:r>
            </a:p>
          </p:txBody>
        </p:sp>
        <p:sp>
          <p:nvSpPr>
            <p:cNvPr id="162" name="TextBox 23"/>
            <p:cNvSpPr txBox="1"/>
            <p:nvPr/>
          </p:nvSpPr>
          <p:spPr>
            <a:xfrm>
              <a:off x="6348773" y="3738685"/>
              <a:ext cx="555580" cy="300894"/>
            </a:xfrm>
            <a:prstGeom prst="rect">
              <a:avLst/>
            </a:prstGeom>
            <a:solidFill>
              <a:srgbClr val="C0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39185">
                <a:defRPr/>
              </a:pPr>
              <a:r>
                <a:rPr lang="ru-RU" sz="700" kern="0" dirty="0">
                  <a:solidFill>
                    <a:prstClr val="black"/>
                  </a:solidFill>
                </a:rPr>
                <a:t>20</a:t>
              </a:r>
            </a:p>
          </p:txBody>
        </p:sp>
      </p:grpSp>
      <p:sp>
        <p:nvSpPr>
          <p:cNvPr id="941" name="TextBox 940"/>
          <p:cNvSpPr txBox="1"/>
          <p:nvPr/>
        </p:nvSpPr>
        <p:spPr>
          <a:xfrm>
            <a:off x="94816" y="3030225"/>
            <a:ext cx="2532969" cy="26156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121875" tIns="60937" rIns="121875" bIns="60937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температуры на  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17.09.2020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34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33206" y="3579863"/>
            <a:ext cx="122571" cy="1449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44" name="Picture 2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5" t="1389" b="1809"/>
          <a:stretch/>
        </p:blipFill>
        <p:spPr bwMode="auto">
          <a:xfrm>
            <a:off x="8922097" y="860010"/>
            <a:ext cx="128000" cy="1423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48" name="TextBox 947"/>
          <p:cNvSpPr txBox="1"/>
          <p:nvPr/>
        </p:nvSpPr>
        <p:spPr>
          <a:xfrm>
            <a:off x="6852267" y="566082"/>
            <a:ext cx="2182573" cy="26156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121875" tIns="60937" rIns="121875" bIns="60937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порывов ветра на 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17.09.2020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Атяшево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6913" y="750941"/>
            <a:ext cx="2478864" cy="186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93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2317</TotalTime>
  <Words>222</Words>
  <Application>Microsoft Office PowerPoint</Application>
  <PresentationFormat>Экран (16:9)</PresentationFormat>
  <Paragraphs>104</Paragraphs>
  <Slides>2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1_Тема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ods</dc:creator>
  <cp:lastModifiedBy>АРМ7</cp:lastModifiedBy>
  <cp:revision>311</cp:revision>
  <dcterms:created xsi:type="dcterms:W3CDTF">2019-01-03T14:00:42Z</dcterms:created>
  <dcterms:modified xsi:type="dcterms:W3CDTF">2020-09-16T09:59:43Z</dcterms:modified>
</cp:coreProperties>
</file>