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56500" cy="106934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6475"/>
    <a:srgbClr val="9176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13"/>
  </p:normalViewPr>
  <p:slideViewPr>
    <p:cSldViewPr>
      <p:cViewPr>
        <p:scale>
          <a:sx n="72" d="100"/>
          <a:sy n="72" d="100"/>
        </p:scale>
        <p:origin x="-3336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136" cy="496706"/>
          </a:xfrm>
          <a:prstGeom prst="rect">
            <a:avLst/>
          </a:prstGeom>
        </p:spPr>
        <p:txBody>
          <a:bodyPr vert="horz" lIns="83796" tIns="41898" rIns="83796" bIns="41898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112" y="0"/>
            <a:ext cx="2946136" cy="496706"/>
          </a:xfrm>
          <a:prstGeom prst="rect">
            <a:avLst/>
          </a:prstGeom>
        </p:spPr>
        <p:txBody>
          <a:bodyPr vert="horz" lIns="83796" tIns="41898" rIns="83796" bIns="41898" rtlCol="0"/>
          <a:lstStyle>
            <a:lvl1pPr algn="r">
              <a:defRPr sz="1100"/>
            </a:lvl1pPr>
          </a:lstStyle>
          <a:p>
            <a:fld id="{E0799A30-766A-4669-A818-33C60FC2CA00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084388" y="744538"/>
            <a:ext cx="26289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3796" tIns="41898" rIns="83796" bIns="4189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6497"/>
            <a:ext cx="5438140" cy="4467407"/>
          </a:xfrm>
          <a:prstGeom prst="rect">
            <a:avLst/>
          </a:prstGeom>
        </p:spPr>
        <p:txBody>
          <a:bodyPr vert="horz" lIns="83796" tIns="41898" rIns="83796" bIns="4189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45"/>
            <a:ext cx="2946136" cy="496706"/>
          </a:xfrm>
          <a:prstGeom prst="rect">
            <a:avLst/>
          </a:prstGeom>
        </p:spPr>
        <p:txBody>
          <a:bodyPr vert="horz" lIns="83796" tIns="41898" rIns="83796" bIns="41898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112" y="9430045"/>
            <a:ext cx="2946136" cy="496706"/>
          </a:xfrm>
          <a:prstGeom prst="rect">
            <a:avLst/>
          </a:prstGeom>
        </p:spPr>
        <p:txBody>
          <a:bodyPr vert="horz" lIns="83796" tIns="41898" rIns="83796" bIns="41898" rtlCol="0" anchor="b"/>
          <a:lstStyle>
            <a:lvl1pPr algn="r">
              <a:defRPr sz="1100"/>
            </a:lvl1pPr>
          </a:lstStyle>
          <a:p>
            <a:fld id="{94B1DBA6-FD4A-42C3-806A-88FCF5558B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74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78496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4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5"/>
            <a:ext cx="6806564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4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6500" cy="10680178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3854450" y="5669280"/>
            <a:ext cx="3505200" cy="2885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2570" marR="234950" indent="1270" algn="ctr">
              <a:lnSpc>
                <a:spcPts val="2500"/>
              </a:lnSpc>
            </a:pPr>
            <a:r>
              <a:rPr lang="ru-RU" sz="2300" b="1" spc="-10" dirty="0" smtClean="0">
                <a:solidFill>
                  <a:srgbClr val="4A6475"/>
                </a:solidFill>
                <a:latin typeface="Myriad Pro Light"/>
                <a:cs typeface="Myriad Pro Light"/>
              </a:rPr>
              <a:t>Телефоны Горячей линии У</a:t>
            </a:r>
            <a:r>
              <a:rPr lang="ru-RU" sz="2300" b="1" spc="-5" dirty="0" smtClean="0">
                <a:solidFill>
                  <a:srgbClr val="4A6475"/>
                </a:solidFill>
                <a:latin typeface="Myriad Pro Light"/>
                <a:cs typeface="Myriad Pro Light"/>
              </a:rPr>
              <a:t>ПФР в </a:t>
            </a:r>
            <a:r>
              <a:rPr lang="ru-RU" sz="2300" b="1" spc="-5" dirty="0" smtClean="0">
                <a:solidFill>
                  <a:srgbClr val="4A6475"/>
                </a:solidFill>
                <a:latin typeface="Myriad Pro Light"/>
                <a:cs typeface="Myriad Pro Light"/>
              </a:rPr>
              <a:t>Зубово-Полянском</a:t>
            </a:r>
            <a:r>
              <a:rPr lang="ru-RU" sz="2300" b="1" spc="-5" dirty="0" smtClean="0">
                <a:solidFill>
                  <a:srgbClr val="4A6475"/>
                </a:solidFill>
                <a:latin typeface="Myriad Pro Light"/>
                <a:cs typeface="Myriad Pro Light"/>
              </a:rPr>
              <a:t> </a:t>
            </a:r>
            <a:r>
              <a:rPr lang="ru-RU" sz="2300" b="1" spc="-5" dirty="0" smtClean="0">
                <a:solidFill>
                  <a:srgbClr val="4A6475"/>
                </a:solidFill>
                <a:latin typeface="Myriad Pro Light"/>
                <a:cs typeface="Myriad Pro Light"/>
              </a:rPr>
              <a:t>муниципальном районе Республики </a:t>
            </a:r>
            <a:r>
              <a:rPr lang="ru-RU" sz="2300" b="1" spc="-5" dirty="0" smtClean="0">
                <a:solidFill>
                  <a:srgbClr val="4A6475"/>
                </a:solidFill>
                <a:latin typeface="Myriad Pro Light"/>
                <a:cs typeface="Myriad Pro Light"/>
              </a:rPr>
              <a:t>Мордовия </a:t>
            </a:r>
            <a:r>
              <a:rPr lang="ru-RU" sz="2300" b="1" spc="-5" smtClean="0">
                <a:solidFill>
                  <a:srgbClr val="4A6475"/>
                </a:solidFill>
                <a:latin typeface="Myriad Pro Light"/>
                <a:cs typeface="Myriad Pro Light"/>
              </a:rPr>
              <a:t>(межрайонное)</a:t>
            </a:r>
            <a:endParaRPr lang="ru-RU" sz="2300" b="1" spc="-5" dirty="0" smtClean="0">
              <a:solidFill>
                <a:srgbClr val="4A6475"/>
              </a:solidFill>
              <a:latin typeface="Myriad Pro Light"/>
              <a:cs typeface="Myriad Pro Light"/>
            </a:endParaRPr>
          </a:p>
          <a:p>
            <a:pPr marL="242570" marR="234950" indent="1270" algn="ctr">
              <a:lnSpc>
                <a:spcPts val="2500"/>
              </a:lnSpc>
            </a:pPr>
            <a:r>
              <a:rPr lang="ru-RU" sz="2300" b="1" dirty="0">
                <a:solidFill>
                  <a:srgbClr val="D9624A"/>
                </a:solidFill>
                <a:latin typeface="Myriad Pro Black"/>
                <a:cs typeface="Myriad Pro Black"/>
              </a:rPr>
              <a:t>8</a:t>
            </a:r>
            <a:r>
              <a:rPr lang="ru-RU" sz="2300" b="1" dirty="0" smtClean="0">
                <a:solidFill>
                  <a:srgbClr val="D9624A"/>
                </a:solidFill>
                <a:latin typeface="Myriad Pro Black"/>
                <a:cs typeface="Myriad Pro Black"/>
              </a:rPr>
              <a:t> 83458 2-02-85</a:t>
            </a:r>
            <a:endParaRPr lang="ru-RU" sz="2300" dirty="0" smtClean="0">
              <a:latin typeface="Myriad Pro Black"/>
              <a:cs typeface="Myriad Pro Black"/>
            </a:endParaRPr>
          </a:p>
          <a:p>
            <a:pPr algn="ctr">
              <a:lnSpc>
                <a:spcPts val="2500"/>
              </a:lnSpc>
            </a:pPr>
            <a:r>
              <a:rPr lang="ru-RU" sz="2300" b="1" dirty="0" smtClean="0">
                <a:solidFill>
                  <a:srgbClr val="D9624A"/>
                </a:solidFill>
                <a:latin typeface="Myriad Pro Black"/>
                <a:cs typeface="Myriad Pro Black"/>
              </a:rPr>
              <a:t>8 83458 2-36-33</a:t>
            </a:r>
            <a:endParaRPr lang="ru-RU" sz="2300" dirty="0" smtClean="0">
              <a:latin typeface="Myriad Pro Black"/>
              <a:cs typeface="Myriad Pro Black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50258" y="8587060"/>
            <a:ext cx="3456384" cy="1368152"/>
          </a:xfrm>
          <a:prstGeom prst="rect">
            <a:avLst/>
          </a:prstGeom>
          <a:solidFill>
            <a:srgbClr val="4A6475"/>
          </a:solidFill>
          <a:ln>
            <a:solidFill>
              <a:srgbClr val="4A64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850258" y="8731076"/>
            <a:ext cx="32403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Получить справочную информацию можно по указанным номерам телефонов горячей линии</a:t>
            </a:r>
            <a:endParaRPr lang="ru-RU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</TotalTime>
  <Words>29</Words>
  <Application>Microsoft Office PowerPoint</Application>
  <PresentationFormat>Произвольный</PresentationFormat>
  <Paragraphs>4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____2020     ___MARCH _LISTOVKY_udalenno_.indd</dc:title>
  <dc:creator>Designer</dc:creator>
  <cp:lastModifiedBy>adm08</cp:lastModifiedBy>
  <cp:revision>8</cp:revision>
  <cp:lastPrinted>2020-04-02T06:31:46Z</cp:lastPrinted>
  <dcterms:created xsi:type="dcterms:W3CDTF">2020-03-27T20:17:23Z</dcterms:created>
  <dcterms:modified xsi:type="dcterms:W3CDTF">2020-04-02T06:38:24Z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2020-03-27T00:00:00Z</vt:filetime>
  </property>
  <property fmtid="{D5CDD505-2E9C-101B-9397-08002B2CF9AE}" pid="3" name="LastSaved">
    <vt:filetime>2020-03-27T00:00:00Z</vt:filetime>
  </property>
</Properties>
</file>